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01" r:id="rId3"/>
    <p:sldId id="260" r:id="rId4"/>
    <p:sldId id="257" r:id="rId5"/>
    <p:sldId id="289" r:id="rId6"/>
    <p:sldId id="290" r:id="rId7"/>
    <p:sldId id="272" r:id="rId8"/>
    <p:sldId id="270" r:id="rId9"/>
    <p:sldId id="298" r:id="rId10"/>
    <p:sldId id="299" r:id="rId11"/>
    <p:sldId id="292" r:id="rId12"/>
    <p:sldId id="293" r:id="rId13"/>
    <p:sldId id="282" r:id="rId14"/>
    <p:sldId id="284" r:id="rId15"/>
    <p:sldId id="283" r:id="rId16"/>
    <p:sldId id="265" r:id="rId17"/>
    <p:sldId id="287" r:id="rId18"/>
    <p:sldId id="288" r:id="rId19"/>
    <p:sldId id="269" r:id="rId20"/>
    <p:sldId id="302" r:id="rId21"/>
    <p:sldId id="258" r:id="rId22"/>
    <p:sldId id="303" r:id="rId23"/>
    <p:sldId id="297"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53" autoAdjust="0"/>
    <p:restoredTop sz="93455" autoAdjust="0"/>
  </p:normalViewPr>
  <p:slideViewPr>
    <p:cSldViewPr snapToGrid="0" showGuides="1">
      <p:cViewPr>
        <p:scale>
          <a:sx n="86" d="100"/>
          <a:sy n="86" d="100"/>
        </p:scale>
        <p:origin x="376" y="62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C5BC41-24DC-CD43-85E3-8F8B442C5317}" type="doc">
      <dgm:prSet loTypeId="urn:microsoft.com/office/officeart/2005/8/layout/process5" loCatId="" qsTypeId="urn:microsoft.com/office/officeart/2005/8/quickstyle/3d3" qsCatId="3D" csTypeId="urn:microsoft.com/office/officeart/2005/8/colors/accent3_1" csCatId="accent3" phldr="1"/>
      <dgm:spPr/>
      <dgm:t>
        <a:bodyPr/>
        <a:lstStyle/>
        <a:p>
          <a:endParaRPr lang="zh-CN" altLang="en-US"/>
        </a:p>
      </dgm:t>
    </dgm:pt>
    <dgm:pt modelId="{0527DE4E-9F48-1549-88AF-F6132B553813}">
      <dgm:prSet phldrT="[文本]" custT="1"/>
      <dgm:spPr/>
      <dgm:t>
        <a:bodyPr/>
        <a:lstStyle/>
        <a:p>
          <a:pPr marL="0" marR="0" lvl="0" indent="0" defTabSz="1066800" eaLnBrk="1" fontAlgn="auto" latinLnBrk="0" hangingPunct="1">
            <a:lnSpc>
              <a:spcPct val="90000"/>
            </a:lnSpc>
            <a:spcBef>
              <a:spcPct val="0"/>
            </a:spcBef>
            <a:spcAft>
              <a:spcPct val="35000"/>
            </a:spcAft>
            <a:buClrTx/>
            <a:buSzTx/>
            <a:buFontTx/>
            <a:buNone/>
            <a:tabLst/>
            <a:defRPr/>
          </a:pPr>
          <a:r>
            <a:rPr lang="en-US" altLang="zh-CN" sz="2000" b="1" kern="1200" dirty="0">
              <a:solidFill>
                <a:schemeClr val="bg1">
                  <a:lumMod val="50000"/>
                </a:schemeClr>
              </a:solidFill>
              <a:latin typeface="Montserrat Semi" charset="0"/>
              <a:ea typeface="Montserrat Semi" charset="0"/>
              <a:cs typeface="Montserrat Semi" charset="0"/>
            </a:rPr>
            <a:t>Detect</a:t>
          </a:r>
          <a:r>
            <a:rPr lang="zh-CN" altLang="en-US" sz="2000" b="1" kern="1200" dirty="0">
              <a:solidFill>
                <a:schemeClr val="bg1">
                  <a:lumMod val="50000"/>
                </a:schemeClr>
              </a:solidFill>
              <a:latin typeface="Montserrat Semi" charset="0"/>
              <a:ea typeface="Montserrat Semi" charset="0"/>
              <a:cs typeface="Montserrat Semi" charset="0"/>
            </a:rPr>
            <a:t> </a:t>
          </a:r>
          <a:r>
            <a:rPr lang="en-US" altLang="zh-CN" sz="2000" b="1" kern="1200" dirty="0">
              <a:solidFill>
                <a:schemeClr val="bg1">
                  <a:lumMod val="50000"/>
                </a:schemeClr>
              </a:solidFill>
              <a:latin typeface="Montserrat Semi" charset="0"/>
              <a:ea typeface="Montserrat Semi" charset="0"/>
              <a:cs typeface="Montserrat Semi" charset="0"/>
            </a:rPr>
            <a:t>face</a:t>
          </a:r>
          <a:endParaRPr lang="zh-CN" altLang="en-US" sz="3600" kern="1200" dirty="0"/>
        </a:p>
      </dgm:t>
    </dgm:pt>
    <dgm:pt modelId="{AA62FF66-681F-5649-ABB0-EBA74E22E54F}" type="parTrans" cxnId="{E8519363-522A-3F42-B427-C005A9B95316}">
      <dgm:prSet/>
      <dgm:spPr/>
      <dgm:t>
        <a:bodyPr/>
        <a:lstStyle/>
        <a:p>
          <a:endParaRPr lang="zh-CN" altLang="en-US"/>
        </a:p>
      </dgm:t>
    </dgm:pt>
    <dgm:pt modelId="{F7DBD271-7763-9545-8A06-B67E20DD7198}" type="sibTrans" cxnId="{E8519363-522A-3F42-B427-C005A9B95316}">
      <dgm:prSet/>
      <dgm:spPr/>
      <dgm:t>
        <a:bodyPr/>
        <a:lstStyle/>
        <a:p>
          <a:endParaRPr lang="zh-CN" altLang="en-US"/>
        </a:p>
      </dgm:t>
    </dgm:pt>
    <dgm:pt modelId="{8754F004-9D32-F749-AAB8-A048EC303F86}">
      <dgm:prSet phldrT="[文本]" custT="1"/>
      <dgm:spPr/>
      <dgm: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lang="en-US" altLang="zh-CN" sz="2000" b="1" kern="1200" dirty="0">
              <a:solidFill>
                <a:prstClr val="white">
                  <a:lumMod val="50000"/>
                </a:prstClr>
              </a:solidFill>
              <a:latin typeface="Montserrat Semi" charset="0"/>
              <a:ea typeface="Montserrat Semi" charset="0"/>
              <a:cs typeface="Montserrat Semi" charset="0"/>
            </a:rPr>
            <a:t>Save</a:t>
          </a:r>
          <a:r>
            <a:rPr lang="zh-CN" altLang="en-US" sz="2000" b="1" kern="1200" dirty="0">
              <a:solidFill>
                <a:prstClr val="white">
                  <a:lumMod val="50000"/>
                </a:prstClr>
              </a:solidFill>
              <a:latin typeface="Montserrat Semi" charset="0"/>
              <a:ea typeface="Montserrat Semi" charset="0"/>
              <a:cs typeface="Montserrat Semi" charset="0"/>
            </a:rPr>
            <a:t> </a:t>
          </a:r>
          <a:r>
            <a:rPr lang="en-US" altLang="zh-CN" sz="2000" b="1" kern="1200" dirty="0">
              <a:solidFill>
                <a:prstClr val="white">
                  <a:lumMod val="50000"/>
                </a:prstClr>
              </a:solidFill>
              <a:latin typeface="Montserrat Semi" charset="0"/>
              <a:ea typeface="Montserrat Semi" charset="0"/>
              <a:cs typeface="Montserrat Semi" charset="0"/>
            </a:rPr>
            <a:t>face</a:t>
          </a:r>
          <a:r>
            <a:rPr lang="zh-CN" altLang="en-US" sz="2000" b="1" kern="1200" dirty="0">
              <a:solidFill>
                <a:prstClr val="white">
                  <a:lumMod val="50000"/>
                </a:prstClr>
              </a:solidFill>
              <a:latin typeface="Montserrat Semi" charset="0"/>
              <a:ea typeface="Montserrat Semi" charset="0"/>
              <a:cs typeface="Montserrat Semi" charset="0"/>
            </a:rPr>
            <a:t> </a:t>
          </a:r>
          <a:r>
            <a:rPr lang="en-US" altLang="zh-CN" sz="2000" b="1" kern="1200" dirty="0">
              <a:solidFill>
                <a:prstClr val="white">
                  <a:lumMod val="50000"/>
                </a:prstClr>
              </a:solidFill>
              <a:latin typeface="Montserrat Semi" charset="0"/>
              <a:ea typeface="Montserrat Semi" charset="0"/>
              <a:cs typeface="Montserrat Semi" charset="0"/>
            </a:rPr>
            <a:t>features-</a:t>
          </a:r>
        </a:p>
        <a:p>
          <a:pPr marL="0" marR="0" lvl="0" indent="0" algn="ctr" defTabSz="1066800" eaLnBrk="1" fontAlgn="auto" latinLnBrk="0" hangingPunct="1">
            <a:lnSpc>
              <a:spcPct val="90000"/>
            </a:lnSpc>
            <a:spcBef>
              <a:spcPct val="0"/>
            </a:spcBef>
            <a:spcAft>
              <a:spcPct val="35000"/>
            </a:spcAft>
            <a:buClrTx/>
            <a:buSzTx/>
            <a:buFontTx/>
            <a:buNone/>
            <a:tabLst/>
            <a:defRPr/>
          </a:pPr>
          <a:r>
            <a:rPr lang="en-US" altLang="zh-CN" sz="2000" b="1" kern="1200" dirty="0">
              <a:solidFill>
                <a:prstClr val="white">
                  <a:lumMod val="50000"/>
                </a:prstClr>
              </a:solidFill>
              <a:latin typeface="Montserrat Semi" charset="0"/>
              <a:ea typeface="Montserrat Semi" charset="0"/>
              <a:cs typeface="Montserrat Semi" charset="0"/>
            </a:rPr>
            <a:t>128D</a:t>
          </a:r>
          <a:r>
            <a:rPr lang="zh-CN" altLang="en-US" sz="2000" b="1" kern="1200" baseline="0" dirty="0">
              <a:solidFill>
                <a:prstClr val="white">
                  <a:lumMod val="50000"/>
                </a:prstClr>
              </a:solidFill>
              <a:latin typeface="Montserrat Semi" charset="0"/>
              <a:ea typeface="Montserrat Semi" charset="0"/>
              <a:cs typeface="Montserrat Semi" charset="0"/>
            </a:rPr>
            <a:t> </a:t>
          </a:r>
          <a:r>
            <a:rPr lang="en-US" altLang="zh-CN" sz="2000" b="1" kern="1200" baseline="0" dirty="0">
              <a:solidFill>
                <a:prstClr val="white">
                  <a:lumMod val="50000"/>
                </a:prstClr>
              </a:solidFill>
              <a:latin typeface="Montserrat Semi" charset="0"/>
              <a:ea typeface="Montserrat Semi" charset="0"/>
              <a:cs typeface="Montserrat Semi" charset="0"/>
            </a:rPr>
            <a:t>eigenvectors:</a:t>
          </a:r>
        </a:p>
        <a:p>
          <a:pPr marL="0" marR="0" lvl="0" indent="0" algn="ctr" defTabSz="1066800" eaLnBrk="1" fontAlgn="auto" latinLnBrk="0" hangingPunct="1">
            <a:lnSpc>
              <a:spcPct val="90000"/>
            </a:lnSpc>
            <a:spcBef>
              <a:spcPct val="0"/>
            </a:spcBef>
            <a:spcAft>
              <a:spcPct val="35000"/>
            </a:spcAft>
            <a:buClrTx/>
            <a:buSzTx/>
            <a:buFontTx/>
            <a:buNone/>
            <a:tabLst/>
            <a:defRPr/>
          </a:pPr>
          <a:r>
            <a:rPr lang="en-US" altLang="zh-CN" sz="2000" b="1" kern="1200" baseline="0" dirty="0">
              <a:solidFill>
                <a:prstClr val="white">
                  <a:lumMod val="50000"/>
                </a:prstClr>
              </a:solidFill>
              <a:latin typeface="Montserrat Semi" charset="0"/>
              <a:ea typeface="Montserrat Semi" charset="0"/>
              <a:cs typeface="Montserrat Semi" charset="0"/>
            </a:rPr>
            <a:t>Build</a:t>
          </a:r>
          <a:r>
            <a:rPr lang="zh-CN" altLang="en-US" sz="2000" b="1" kern="1200" baseline="0" dirty="0">
              <a:solidFill>
                <a:prstClr val="white">
                  <a:lumMod val="50000"/>
                </a:prstClr>
              </a:solidFill>
              <a:latin typeface="Montserrat Semi" charset="0"/>
              <a:ea typeface="Montserrat Semi" charset="0"/>
              <a:cs typeface="Montserrat Semi" charset="0"/>
            </a:rPr>
            <a:t> </a:t>
          </a:r>
          <a:r>
            <a:rPr lang="en-US" altLang="zh-CN" sz="2000" b="1" kern="1200" baseline="0" dirty="0">
              <a:solidFill>
                <a:prstClr val="white">
                  <a:lumMod val="50000"/>
                </a:prstClr>
              </a:solidFill>
              <a:latin typeface="Montserrat Semi" charset="0"/>
              <a:ea typeface="Montserrat Semi" charset="0"/>
              <a:cs typeface="Montserrat Semi" charset="0"/>
            </a:rPr>
            <a:t>up</a:t>
          </a:r>
          <a:r>
            <a:rPr lang="zh-CN" altLang="en-US" sz="2000" b="1" kern="1200" baseline="0" dirty="0">
              <a:solidFill>
                <a:prstClr val="white">
                  <a:lumMod val="50000"/>
                </a:prstClr>
              </a:solidFill>
              <a:latin typeface="Montserrat Semi" charset="0"/>
              <a:ea typeface="Montserrat Semi" charset="0"/>
              <a:cs typeface="Montserrat Semi" charset="0"/>
            </a:rPr>
            <a:t> </a:t>
          </a:r>
          <a:r>
            <a:rPr lang="en-US" altLang="zh-CN" sz="2000" b="1" kern="1200" baseline="0" dirty="0" err="1">
              <a:solidFill>
                <a:prstClr val="white">
                  <a:lumMod val="50000"/>
                </a:prstClr>
              </a:solidFill>
              <a:latin typeface="Montserrat Semi" charset="0"/>
              <a:ea typeface="Montserrat Semi" charset="0"/>
              <a:cs typeface="Montserrat Semi" charset="0"/>
            </a:rPr>
            <a:t>datatbase</a:t>
          </a:r>
          <a:endParaRPr lang="zh-CN" altLang="en-US" sz="2000" b="1" kern="1200" dirty="0">
            <a:solidFill>
              <a:prstClr val="white">
                <a:lumMod val="50000"/>
              </a:prstClr>
            </a:solidFill>
            <a:latin typeface="Montserrat Semi" charset="0"/>
            <a:ea typeface="Montserrat Semi" charset="0"/>
            <a:cs typeface="Montserrat Semi" charset="0"/>
          </a:endParaRPr>
        </a:p>
      </dgm:t>
    </dgm:pt>
    <dgm:pt modelId="{893860B3-3438-CE4B-8D8B-2EB46859491B}" type="parTrans" cxnId="{553B7DA5-F493-2D49-B90F-D9E22347110A}">
      <dgm:prSet/>
      <dgm:spPr/>
      <dgm:t>
        <a:bodyPr/>
        <a:lstStyle/>
        <a:p>
          <a:endParaRPr lang="zh-CN" altLang="en-US"/>
        </a:p>
      </dgm:t>
    </dgm:pt>
    <dgm:pt modelId="{936E2BF5-1EEE-A742-B609-596855C063EF}" type="sibTrans" cxnId="{553B7DA5-F493-2D49-B90F-D9E22347110A}">
      <dgm:prSet/>
      <dgm:spPr/>
      <dgm:t>
        <a:bodyPr/>
        <a:lstStyle/>
        <a:p>
          <a:endParaRPr lang="zh-CN" altLang="en-US"/>
        </a:p>
      </dgm:t>
    </dgm:pt>
    <dgm:pt modelId="{DC8F17CA-A607-A54F-8960-0058F05F98D5}">
      <dgm:prSet phldrT="[文本]"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zh-CN" sz="2000" b="1" kern="1200" dirty="0">
              <a:solidFill>
                <a:prstClr val="white">
                  <a:lumMod val="50000"/>
                </a:prstClr>
              </a:solidFill>
              <a:latin typeface="Montserrat Semi" charset="0"/>
              <a:ea typeface="Montserrat Semi" charset="0"/>
              <a:cs typeface="Montserrat Semi" charset="0"/>
            </a:rPr>
            <a:t>Calculate</a:t>
          </a:r>
          <a:r>
            <a:rPr lang="zh-CN" altLang="en-US" sz="2000" b="1" kern="1200" baseline="0" dirty="0">
              <a:solidFill>
                <a:prstClr val="white">
                  <a:lumMod val="50000"/>
                </a:prstClr>
              </a:solidFill>
              <a:latin typeface="Montserrat Semi" charset="0"/>
              <a:ea typeface="Montserrat Semi" charset="0"/>
              <a:cs typeface="Montserrat Semi" charset="0"/>
            </a:rPr>
            <a:t> </a:t>
          </a:r>
          <a:r>
            <a:rPr lang="en-US" altLang="zh-CN" sz="2000" b="1" kern="1200" baseline="0" dirty="0">
              <a:solidFill>
                <a:prstClr val="white">
                  <a:lumMod val="50000"/>
                </a:prstClr>
              </a:solidFill>
              <a:latin typeface="Montserrat Semi" charset="0"/>
              <a:ea typeface="Montserrat Semi" charset="0"/>
              <a:cs typeface="Montserrat Semi" charset="0"/>
            </a:rPr>
            <a:t>the</a:t>
          </a:r>
          <a:r>
            <a:rPr lang="zh-CN" altLang="en-US" sz="2000" b="1" kern="1200" baseline="0" dirty="0">
              <a:solidFill>
                <a:prstClr val="white">
                  <a:lumMod val="50000"/>
                </a:prstClr>
              </a:solidFill>
              <a:latin typeface="Montserrat Semi" charset="0"/>
              <a:ea typeface="Montserrat Semi" charset="0"/>
              <a:cs typeface="Montserrat Semi" charset="0"/>
            </a:rPr>
            <a:t> </a:t>
          </a:r>
          <a:r>
            <a:rPr lang="en-US" altLang="zh-CN" sz="2000" b="1" kern="1200" baseline="0" dirty="0">
              <a:solidFill>
                <a:prstClr val="white">
                  <a:lumMod val="50000"/>
                </a:prstClr>
              </a:solidFill>
              <a:latin typeface="Montserrat Semi" charset="0"/>
              <a:ea typeface="Montserrat Semi" charset="0"/>
              <a:cs typeface="Montserrat Semi" charset="0"/>
            </a:rPr>
            <a:t>distance</a:t>
          </a:r>
          <a:r>
            <a:rPr lang="zh-CN" altLang="en-US" sz="2000" b="1" kern="1200" baseline="0" dirty="0">
              <a:solidFill>
                <a:prstClr val="white">
                  <a:lumMod val="50000"/>
                </a:prstClr>
              </a:solidFill>
              <a:latin typeface="Montserrat Semi" charset="0"/>
              <a:ea typeface="Montserrat Semi" charset="0"/>
              <a:cs typeface="Montserrat Semi" charset="0"/>
            </a:rPr>
            <a:t> </a:t>
          </a:r>
          <a:r>
            <a:rPr lang="en-US" altLang="zh-CN" sz="2000" b="1" kern="1200" baseline="0" dirty="0">
              <a:solidFill>
                <a:prstClr val="white">
                  <a:lumMod val="50000"/>
                </a:prstClr>
              </a:solidFill>
              <a:latin typeface="Montserrat Semi" charset="0"/>
              <a:ea typeface="Montserrat Semi" charset="0"/>
              <a:cs typeface="Montserrat Semi" charset="0"/>
            </a:rPr>
            <a:t>between</a:t>
          </a:r>
          <a:r>
            <a:rPr lang="zh-CN" altLang="en-US" sz="2000" b="1" kern="1200" baseline="0" dirty="0">
              <a:solidFill>
                <a:prstClr val="white">
                  <a:lumMod val="50000"/>
                </a:prstClr>
              </a:solidFill>
              <a:latin typeface="Montserrat Semi" charset="0"/>
              <a:ea typeface="Montserrat Semi" charset="0"/>
              <a:cs typeface="Montserrat Semi" charset="0"/>
            </a:rPr>
            <a:t> </a:t>
          </a:r>
          <a:r>
            <a:rPr lang="en-US" altLang="zh-CN" sz="2000" b="1" kern="1200" baseline="0" dirty="0">
              <a:solidFill>
                <a:prstClr val="white">
                  <a:lumMod val="50000"/>
                </a:prstClr>
              </a:solidFill>
              <a:latin typeface="Montserrat Semi" charset="0"/>
              <a:ea typeface="Montserrat Semi" charset="0"/>
              <a:cs typeface="Montserrat Semi" charset="0"/>
            </a:rPr>
            <a:t>the</a:t>
          </a:r>
          <a:r>
            <a:rPr lang="zh-CN" altLang="en-US" sz="2000" b="1" kern="1200" baseline="0" dirty="0">
              <a:solidFill>
                <a:prstClr val="white">
                  <a:lumMod val="50000"/>
                </a:prstClr>
              </a:solidFill>
              <a:latin typeface="Montserrat Semi" charset="0"/>
              <a:ea typeface="Montserrat Semi" charset="0"/>
              <a:cs typeface="Montserrat Semi" charset="0"/>
            </a:rPr>
            <a:t> </a:t>
          </a:r>
          <a:r>
            <a:rPr lang="en-US" altLang="zh-CN" sz="2000" b="1" kern="1200" baseline="0" dirty="0">
              <a:solidFill>
                <a:prstClr val="white">
                  <a:lumMod val="50000"/>
                </a:prstClr>
              </a:solidFill>
              <a:latin typeface="Montserrat Semi" charset="0"/>
              <a:ea typeface="Montserrat Semi" charset="0"/>
              <a:cs typeface="Montserrat Semi" charset="0"/>
            </a:rPr>
            <a:t>eigenvectors</a:t>
          </a:r>
        </a:p>
      </dgm:t>
    </dgm:pt>
    <dgm:pt modelId="{A0A04844-2145-FB4B-9BE2-6731E9A17FD9}" type="parTrans" cxnId="{F0867E00-7779-9F4B-A65A-EE086E9B40C4}">
      <dgm:prSet/>
      <dgm:spPr/>
      <dgm:t>
        <a:bodyPr/>
        <a:lstStyle/>
        <a:p>
          <a:endParaRPr lang="zh-CN" altLang="en-US"/>
        </a:p>
      </dgm:t>
    </dgm:pt>
    <dgm:pt modelId="{B8714096-EC32-024E-861E-DBF2D7509B9E}" type="sibTrans" cxnId="{F0867E00-7779-9F4B-A65A-EE086E9B40C4}">
      <dgm:prSet/>
      <dgm:spPr/>
      <dgm:t>
        <a:bodyPr/>
        <a:lstStyle/>
        <a:p>
          <a:endParaRPr lang="zh-CN" altLang="en-US"/>
        </a:p>
      </dgm:t>
    </dgm:pt>
    <dgm:pt modelId="{6C7433B4-6032-4D42-92FF-5808C275C7DA}">
      <dgm:prSet phldrT="[文本]" custT="1"/>
      <dgm:spPr/>
      <dgm: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lang="en-US" altLang="zh-CN" sz="2000" b="1" kern="1200" dirty="0">
              <a:solidFill>
                <a:prstClr val="white">
                  <a:lumMod val="50000"/>
                </a:prstClr>
              </a:solidFill>
              <a:latin typeface="Montserrat Semi" charset="0"/>
              <a:ea typeface="Montserrat Semi" charset="0"/>
              <a:cs typeface="Montserrat Semi" charset="0"/>
            </a:rPr>
            <a:t>Compare</a:t>
          </a:r>
          <a:r>
            <a:rPr lang="zh-CN" altLang="en-US" sz="2000" b="1" kern="1200" dirty="0">
              <a:solidFill>
                <a:prstClr val="white">
                  <a:lumMod val="50000"/>
                </a:prstClr>
              </a:solidFill>
              <a:latin typeface="Montserrat Semi" charset="0"/>
              <a:ea typeface="Montserrat Semi" charset="0"/>
              <a:cs typeface="Montserrat Semi" charset="0"/>
            </a:rPr>
            <a:t> </a:t>
          </a:r>
          <a:r>
            <a:rPr lang="en-US" altLang="zh-CN" sz="2000" b="1" kern="1200" dirty="0">
              <a:solidFill>
                <a:prstClr val="white">
                  <a:lumMod val="50000"/>
                </a:prstClr>
              </a:solidFill>
              <a:latin typeface="Montserrat Semi" charset="0"/>
              <a:ea typeface="Montserrat Semi" charset="0"/>
              <a:cs typeface="Montserrat Semi" charset="0"/>
            </a:rPr>
            <a:t>with</a:t>
          </a:r>
          <a:r>
            <a:rPr lang="zh-CN" altLang="en-US" sz="2000" b="1" kern="1200" dirty="0">
              <a:solidFill>
                <a:prstClr val="white">
                  <a:lumMod val="50000"/>
                </a:prstClr>
              </a:solidFill>
              <a:latin typeface="Montserrat Semi" charset="0"/>
              <a:ea typeface="Montserrat Semi" charset="0"/>
              <a:cs typeface="Montserrat Semi" charset="0"/>
            </a:rPr>
            <a:t> </a:t>
          </a:r>
          <a:r>
            <a:rPr lang="en-US" altLang="zh-CN" sz="2000" b="1" kern="1200" dirty="0">
              <a:solidFill>
                <a:prstClr val="white">
                  <a:lumMod val="50000"/>
                </a:prstClr>
              </a:solidFill>
              <a:latin typeface="Montserrat Semi" charset="0"/>
              <a:ea typeface="Montserrat Semi" charset="0"/>
              <a:cs typeface="Montserrat Semi" charset="0"/>
            </a:rPr>
            <a:t>threshold</a:t>
          </a:r>
        </a:p>
        <a:p>
          <a:pPr marL="0" marR="0" lvl="0" indent="0" algn="ctr" defTabSz="1066800" eaLnBrk="1" fontAlgn="auto" latinLnBrk="0" hangingPunct="1">
            <a:lnSpc>
              <a:spcPct val="90000"/>
            </a:lnSpc>
            <a:spcBef>
              <a:spcPct val="0"/>
            </a:spcBef>
            <a:spcAft>
              <a:spcPct val="35000"/>
            </a:spcAft>
            <a:buClrTx/>
            <a:buSzTx/>
            <a:buFontTx/>
            <a:buNone/>
            <a:tabLst/>
            <a:defRPr/>
          </a:pPr>
          <a:r>
            <a:rPr lang="en-US" altLang="zh-CN" sz="2000" b="1" kern="1200" dirty="0">
              <a:solidFill>
                <a:prstClr val="white">
                  <a:lumMod val="50000"/>
                </a:prstClr>
              </a:solidFill>
              <a:latin typeface="Montserrat Semi" charset="0"/>
              <a:ea typeface="Montserrat Semi" charset="0"/>
              <a:cs typeface="Montserrat Semi" charset="0"/>
            </a:rPr>
            <a:t>Get</a:t>
          </a:r>
          <a:r>
            <a:rPr lang="zh-CN" altLang="en-US" sz="2000" b="1" kern="1200" dirty="0">
              <a:solidFill>
                <a:prstClr val="white">
                  <a:lumMod val="50000"/>
                </a:prstClr>
              </a:solidFill>
              <a:latin typeface="Montserrat Semi" charset="0"/>
              <a:ea typeface="Montserrat Semi" charset="0"/>
              <a:cs typeface="Montserrat Semi" charset="0"/>
            </a:rPr>
            <a:t> </a:t>
          </a:r>
          <a:r>
            <a:rPr lang="en-US" altLang="zh-CN" sz="2000" b="1" kern="1200" dirty="0">
              <a:solidFill>
                <a:prstClr val="white">
                  <a:lumMod val="50000"/>
                </a:prstClr>
              </a:solidFill>
              <a:latin typeface="Montserrat Semi" charset="0"/>
              <a:ea typeface="Montserrat Semi" charset="0"/>
              <a:cs typeface="Montserrat Semi" charset="0"/>
            </a:rPr>
            <a:t>result</a:t>
          </a:r>
          <a:endParaRPr lang="zh-CN" altLang="en-US" sz="2000" b="1" kern="1200" dirty="0">
            <a:solidFill>
              <a:prstClr val="white">
                <a:lumMod val="50000"/>
              </a:prstClr>
            </a:solidFill>
            <a:latin typeface="Montserrat Semi" charset="0"/>
            <a:ea typeface="Montserrat Semi" charset="0"/>
            <a:cs typeface="Montserrat Semi" charset="0"/>
          </a:endParaRPr>
        </a:p>
      </dgm:t>
    </dgm:pt>
    <dgm:pt modelId="{B3B4F084-FC13-B343-AA4C-3AEC6C8FABBD}" type="parTrans" cxnId="{48569BDE-FEF4-9441-97A3-BBB08B451A3E}">
      <dgm:prSet/>
      <dgm:spPr/>
      <dgm:t>
        <a:bodyPr/>
        <a:lstStyle/>
        <a:p>
          <a:endParaRPr lang="zh-CN" altLang="en-US"/>
        </a:p>
      </dgm:t>
    </dgm:pt>
    <dgm:pt modelId="{78C47DCB-399A-4749-90E3-DA474FC8C78B}" type="sibTrans" cxnId="{48569BDE-FEF4-9441-97A3-BBB08B451A3E}">
      <dgm:prSet/>
      <dgm:spPr/>
      <dgm:t>
        <a:bodyPr/>
        <a:lstStyle/>
        <a:p>
          <a:endParaRPr lang="zh-CN" altLang="en-US"/>
        </a:p>
      </dgm:t>
    </dgm:pt>
    <dgm:pt modelId="{4A1DB0CF-1466-4E45-A384-6840DFF74C78}">
      <dgm:prSet custT="1"/>
      <dgm:spPr/>
      <dgm: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lang="en-US" altLang="zh-CN" sz="2000" b="1" kern="1200" dirty="0">
              <a:solidFill>
                <a:prstClr val="white">
                  <a:lumMod val="50000"/>
                </a:prstClr>
              </a:solidFill>
              <a:latin typeface="Montserrat Semi" charset="0"/>
              <a:ea typeface="Montserrat Semi" charset="0"/>
              <a:cs typeface="Montserrat Semi" charset="0"/>
            </a:rPr>
            <a:t>Get</a:t>
          </a:r>
          <a:r>
            <a:rPr lang="zh-CN" altLang="en-US" sz="2000" b="1" kern="1200" dirty="0">
              <a:solidFill>
                <a:prstClr val="white">
                  <a:lumMod val="50000"/>
                </a:prstClr>
              </a:solidFill>
              <a:latin typeface="Montserrat Semi" charset="0"/>
              <a:ea typeface="Montserrat Semi" charset="0"/>
              <a:cs typeface="Montserrat Semi" charset="0"/>
            </a:rPr>
            <a:t> </a:t>
          </a:r>
          <a:r>
            <a:rPr lang="en-US" altLang="zh-CN" sz="2000" b="1" kern="1200" dirty="0">
              <a:solidFill>
                <a:prstClr val="white">
                  <a:lumMod val="50000"/>
                </a:prstClr>
              </a:solidFill>
              <a:latin typeface="Montserrat Semi" charset="0"/>
              <a:ea typeface="Montserrat Semi" charset="0"/>
              <a:cs typeface="Montserrat Semi" charset="0"/>
            </a:rPr>
            <a:t>face</a:t>
          </a:r>
          <a:r>
            <a:rPr lang="zh-CN" altLang="en-US" sz="2000" b="1" kern="1200" dirty="0">
              <a:solidFill>
                <a:prstClr val="white">
                  <a:lumMod val="50000"/>
                </a:prstClr>
              </a:solidFill>
              <a:latin typeface="Montserrat Semi" charset="0"/>
              <a:ea typeface="Montserrat Semi" charset="0"/>
              <a:cs typeface="Montserrat Semi" charset="0"/>
            </a:rPr>
            <a:t> </a:t>
          </a:r>
          <a:r>
            <a:rPr lang="en-US" altLang="zh-CN" sz="2000" b="1" kern="1200" dirty="0">
              <a:solidFill>
                <a:prstClr val="white">
                  <a:lumMod val="50000"/>
                </a:prstClr>
              </a:solidFill>
              <a:latin typeface="Montserrat Semi" charset="0"/>
              <a:ea typeface="Montserrat Semi" charset="0"/>
              <a:cs typeface="Montserrat Semi" charset="0"/>
            </a:rPr>
            <a:t>landmarks</a:t>
          </a:r>
          <a:br>
            <a:rPr lang="en-US" altLang="zh-CN" sz="2000" b="1" kern="1200" dirty="0">
              <a:solidFill>
                <a:prstClr val="white">
                  <a:lumMod val="50000"/>
                </a:prstClr>
              </a:solidFill>
              <a:latin typeface="Montserrat Semi" charset="0"/>
              <a:ea typeface="Montserrat Semi" charset="0"/>
              <a:cs typeface="Montserrat Semi" charset="0"/>
            </a:rPr>
          </a:br>
          <a:r>
            <a:rPr lang="en-US" altLang="zh-CN" sz="2000" b="1" kern="1200" dirty="0">
              <a:solidFill>
                <a:prstClr val="white">
                  <a:lumMod val="50000"/>
                </a:prstClr>
              </a:solidFill>
              <a:latin typeface="Montserrat Semi" charset="0"/>
              <a:ea typeface="Montserrat Semi" charset="0"/>
              <a:cs typeface="Montserrat Semi" charset="0"/>
            </a:rPr>
            <a:t>68</a:t>
          </a:r>
          <a:r>
            <a:rPr lang="zh-CN" altLang="en-US" sz="2000" b="1" kern="1200" dirty="0">
              <a:solidFill>
                <a:prstClr val="white">
                  <a:lumMod val="50000"/>
                </a:prstClr>
              </a:solidFill>
              <a:latin typeface="Montserrat Semi" charset="0"/>
              <a:ea typeface="Montserrat Semi" charset="0"/>
              <a:cs typeface="Montserrat Semi" charset="0"/>
            </a:rPr>
            <a:t> </a:t>
          </a:r>
          <a:r>
            <a:rPr lang="en-US" altLang="zh-CN" sz="2000" b="1" kern="1200" dirty="0">
              <a:solidFill>
                <a:prstClr val="white">
                  <a:lumMod val="50000"/>
                </a:prstClr>
              </a:solidFill>
              <a:latin typeface="Montserrat Semi" charset="0"/>
              <a:ea typeface="Montserrat Semi" charset="0"/>
              <a:cs typeface="Montserrat Semi" charset="0"/>
            </a:rPr>
            <a:t>points </a:t>
          </a:r>
          <a:endParaRPr lang="zh-CN" altLang="en-US" sz="2000" b="1" kern="1200" dirty="0">
            <a:solidFill>
              <a:prstClr val="white">
                <a:lumMod val="50000"/>
              </a:prstClr>
            </a:solidFill>
            <a:latin typeface="Montserrat Semi" charset="0"/>
            <a:ea typeface="Montserrat Semi" charset="0"/>
            <a:cs typeface="Montserrat Semi" charset="0"/>
          </a:endParaRPr>
        </a:p>
      </dgm:t>
    </dgm:pt>
    <dgm:pt modelId="{A4BEB944-3446-694C-A041-7BFF70F6F90A}" type="parTrans" cxnId="{79CD9FBA-AED4-8C44-B187-BF4296DC6013}">
      <dgm:prSet/>
      <dgm:spPr/>
      <dgm:t>
        <a:bodyPr/>
        <a:lstStyle/>
        <a:p>
          <a:endParaRPr lang="zh-CN" altLang="en-US"/>
        </a:p>
      </dgm:t>
    </dgm:pt>
    <dgm:pt modelId="{B1A5290F-578E-914F-A8DA-E56DD3AF57FE}" type="sibTrans" cxnId="{79CD9FBA-AED4-8C44-B187-BF4296DC6013}">
      <dgm:prSet/>
      <dgm:spPr/>
      <dgm:t>
        <a:bodyPr/>
        <a:lstStyle/>
        <a:p>
          <a:endParaRPr lang="zh-CN" altLang="en-US"/>
        </a:p>
      </dgm:t>
    </dgm:pt>
    <dgm:pt modelId="{B818388B-4284-7A4B-B88F-8B31CADFDD3C}">
      <dgm:prSet phldrT="[文本]" custT="1"/>
      <dgm:spPr/>
      <dgm:t>
        <a:bodyPr/>
        <a:lstStyle/>
        <a:p>
          <a:r>
            <a:rPr lang="en-US" altLang="zh-CN" sz="2000" b="1" kern="1200" dirty="0">
              <a:solidFill>
                <a:prstClr val="white">
                  <a:lumMod val="50000"/>
                </a:prstClr>
              </a:solidFill>
              <a:latin typeface="Montserrat Semi" charset="0"/>
              <a:ea typeface="Montserrat Semi" charset="0"/>
              <a:cs typeface="Montserrat Semi" charset="0"/>
            </a:rPr>
            <a:t>Get</a:t>
          </a:r>
          <a:r>
            <a:rPr lang="zh-CN" altLang="en-US" sz="2000" b="1" kern="1200" baseline="0" dirty="0">
              <a:solidFill>
                <a:prstClr val="white">
                  <a:lumMod val="50000"/>
                </a:prstClr>
              </a:solidFill>
              <a:latin typeface="Montserrat Semi" charset="0"/>
              <a:ea typeface="Montserrat Semi" charset="0"/>
              <a:cs typeface="Montserrat Semi" charset="0"/>
            </a:rPr>
            <a:t> </a:t>
          </a:r>
          <a:r>
            <a:rPr lang="en-US" altLang="zh-CN" sz="2000" b="1" kern="1200" baseline="0" dirty="0">
              <a:solidFill>
                <a:prstClr val="white">
                  <a:lumMod val="50000"/>
                </a:prstClr>
              </a:solidFill>
              <a:latin typeface="Montserrat Semi" charset="0"/>
              <a:ea typeface="Montserrat Semi" charset="0"/>
              <a:cs typeface="Montserrat Semi" charset="0"/>
            </a:rPr>
            <a:t>new</a:t>
          </a:r>
          <a:r>
            <a:rPr lang="zh-CN" altLang="en-US" sz="2000" b="1" kern="1200" baseline="0" dirty="0">
              <a:solidFill>
                <a:prstClr val="white">
                  <a:lumMod val="50000"/>
                </a:prstClr>
              </a:solidFill>
              <a:latin typeface="Montserrat Semi" charset="0"/>
              <a:ea typeface="Montserrat Semi" charset="0"/>
              <a:cs typeface="Montserrat Semi" charset="0"/>
            </a:rPr>
            <a:t> </a:t>
          </a:r>
          <a:r>
            <a:rPr lang="en-US" altLang="zh-CN" sz="2000" b="1" kern="1200" baseline="0" dirty="0">
              <a:solidFill>
                <a:prstClr val="white">
                  <a:lumMod val="50000"/>
                </a:prstClr>
              </a:solidFill>
              <a:latin typeface="Montserrat Semi" charset="0"/>
              <a:ea typeface="Montserrat Semi" charset="0"/>
              <a:cs typeface="Montserrat Semi" charset="0"/>
            </a:rPr>
            <a:t>face</a:t>
          </a:r>
          <a:r>
            <a:rPr lang="zh-CN" altLang="en-US" sz="2000" b="1" kern="1200" baseline="0" dirty="0">
              <a:solidFill>
                <a:prstClr val="white">
                  <a:lumMod val="50000"/>
                </a:prstClr>
              </a:solidFill>
              <a:latin typeface="Montserrat Semi" charset="0"/>
              <a:ea typeface="Montserrat Semi" charset="0"/>
              <a:cs typeface="Montserrat Semi" charset="0"/>
            </a:rPr>
            <a:t> </a:t>
          </a:r>
          <a:r>
            <a:rPr lang="en-US" altLang="zh-CN" sz="2000" b="1" kern="1200" baseline="0" dirty="0">
              <a:solidFill>
                <a:prstClr val="white">
                  <a:lumMod val="50000"/>
                </a:prstClr>
              </a:solidFill>
              <a:latin typeface="Montserrat Semi" charset="0"/>
              <a:ea typeface="Montserrat Semi" charset="0"/>
              <a:cs typeface="Montserrat Semi" charset="0"/>
            </a:rPr>
            <a:t>feature</a:t>
          </a:r>
        </a:p>
        <a:p>
          <a:r>
            <a:rPr lang="en-US" altLang="zh-CN" sz="2000" b="1" kern="1200" baseline="0" dirty="0">
              <a:solidFill>
                <a:prstClr val="white">
                  <a:lumMod val="50000"/>
                </a:prstClr>
              </a:solidFill>
              <a:latin typeface="Montserrat Semi" charset="0"/>
              <a:ea typeface="Montserrat Semi" charset="0"/>
              <a:cs typeface="Montserrat Semi" charset="0"/>
            </a:rPr>
            <a:t>From</a:t>
          </a:r>
          <a:r>
            <a:rPr lang="zh-CN" altLang="en-US" sz="2000" b="1" kern="1200" baseline="0" dirty="0">
              <a:solidFill>
                <a:prstClr val="white">
                  <a:lumMod val="50000"/>
                </a:prstClr>
              </a:solidFill>
              <a:latin typeface="Montserrat Semi" charset="0"/>
              <a:ea typeface="Montserrat Semi" charset="0"/>
              <a:cs typeface="Montserrat Semi" charset="0"/>
            </a:rPr>
            <a:t> </a:t>
          </a:r>
          <a:r>
            <a:rPr lang="en-US" altLang="zh-CN" sz="2000" b="1" kern="1200" baseline="0" dirty="0">
              <a:solidFill>
                <a:prstClr val="white">
                  <a:lumMod val="50000"/>
                </a:prstClr>
              </a:solidFill>
              <a:latin typeface="Montserrat Semi" charset="0"/>
              <a:ea typeface="Montserrat Semi" charset="0"/>
              <a:cs typeface="Montserrat Semi" charset="0"/>
            </a:rPr>
            <a:t>video</a:t>
          </a:r>
          <a:endParaRPr lang="zh-CN" altLang="en-US" sz="2000" b="1" kern="1200" dirty="0">
            <a:solidFill>
              <a:prstClr val="white">
                <a:lumMod val="50000"/>
              </a:prstClr>
            </a:solidFill>
            <a:latin typeface="Montserrat Semi" charset="0"/>
            <a:ea typeface="Montserrat Semi" charset="0"/>
            <a:cs typeface="Montserrat Semi" charset="0"/>
          </a:endParaRPr>
        </a:p>
      </dgm:t>
    </dgm:pt>
    <dgm:pt modelId="{DB4B8BC5-91EA-2E45-8BEE-C741B007C0D4}" type="sibTrans" cxnId="{7B7C8285-6D29-4145-B5C5-35122DD8B67B}">
      <dgm:prSet/>
      <dgm:spPr/>
      <dgm:t>
        <a:bodyPr/>
        <a:lstStyle/>
        <a:p>
          <a:endParaRPr lang="zh-CN" altLang="en-US"/>
        </a:p>
      </dgm:t>
    </dgm:pt>
    <dgm:pt modelId="{77E2D222-41B6-DF41-9197-276204DBE5D7}" type="parTrans" cxnId="{7B7C8285-6D29-4145-B5C5-35122DD8B67B}">
      <dgm:prSet/>
      <dgm:spPr/>
      <dgm:t>
        <a:bodyPr/>
        <a:lstStyle/>
        <a:p>
          <a:endParaRPr lang="zh-CN" altLang="en-US"/>
        </a:p>
      </dgm:t>
    </dgm:pt>
    <dgm:pt modelId="{322D49A0-451E-6142-A6C0-677CA9B46060}" type="pres">
      <dgm:prSet presAssocID="{02C5BC41-24DC-CD43-85E3-8F8B442C5317}" presName="diagram" presStyleCnt="0">
        <dgm:presLayoutVars>
          <dgm:dir/>
          <dgm:resizeHandles val="exact"/>
        </dgm:presLayoutVars>
      </dgm:prSet>
      <dgm:spPr/>
      <dgm:t>
        <a:bodyPr/>
        <a:lstStyle/>
        <a:p>
          <a:endParaRPr lang="zh-CN" altLang="en-US"/>
        </a:p>
      </dgm:t>
    </dgm:pt>
    <dgm:pt modelId="{197F46B6-DB2D-054E-BACE-30DA3E6C79A1}" type="pres">
      <dgm:prSet presAssocID="{0527DE4E-9F48-1549-88AF-F6132B553813}" presName="node" presStyleLbl="node1" presStyleIdx="0" presStyleCnt="6" custLinFactNeighborX="-1974" custLinFactNeighborY="-3190">
        <dgm:presLayoutVars>
          <dgm:bulletEnabled val="1"/>
        </dgm:presLayoutVars>
      </dgm:prSet>
      <dgm:spPr/>
      <dgm:t>
        <a:bodyPr/>
        <a:lstStyle/>
        <a:p>
          <a:endParaRPr lang="zh-CN" altLang="en-US"/>
        </a:p>
      </dgm:t>
    </dgm:pt>
    <dgm:pt modelId="{272568EB-E5C5-7F43-9D9E-BC267F1B956B}" type="pres">
      <dgm:prSet presAssocID="{F7DBD271-7763-9545-8A06-B67E20DD7198}" presName="sibTrans" presStyleLbl="sibTrans2D1" presStyleIdx="0" presStyleCnt="5"/>
      <dgm:spPr/>
      <dgm:t>
        <a:bodyPr/>
        <a:lstStyle/>
        <a:p>
          <a:endParaRPr lang="zh-CN" altLang="en-US"/>
        </a:p>
      </dgm:t>
    </dgm:pt>
    <dgm:pt modelId="{45DA70FC-DDAF-844F-8F6C-40EF9F43DAE9}" type="pres">
      <dgm:prSet presAssocID="{F7DBD271-7763-9545-8A06-B67E20DD7198}" presName="connectorText" presStyleLbl="sibTrans2D1" presStyleIdx="0" presStyleCnt="5"/>
      <dgm:spPr/>
      <dgm:t>
        <a:bodyPr/>
        <a:lstStyle/>
        <a:p>
          <a:endParaRPr lang="zh-CN" altLang="en-US"/>
        </a:p>
      </dgm:t>
    </dgm:pt>
    <dgm:pt modelId="{14FE2A05-F151-3F4F-9709-AD655D7026B2}" type="pres">
      <dgm:prSet presAssocID="{4A1DB0CF-1466-4E45-A384-6840DFF74C78}" presName="node" presStyleLbl="node1" presStyleIdx="1" presStyleCnt="6">
        <dgm:presLayoutVars>
          <dgm:bulletEnabled val="1"/>
        </dgm:presLayoutVars>
      </dgm:prSet>
      <dgm:spPr/>
      <dgm:t>
        <a:bodyPr/>
        <a:lstStyle/>
        <a:p>
          <a:endParaRPr lang="zh-CN" altLang="en-US"/>
        </a:p>
      </dgm:t>
    </dgm:pt>
    <dgm:pt modelId="{1AB957F6-D702-8148-B482-32D0785099BB}" type="pres">
      <dgm:prSet presAssocID="{B1A5290F-578E-914F-A8DA-E56DD3AF57FE}" presName="sibTrans" presStyleLbl="sibTrans2D1" presStyleIdx="1" presStyleCnt="5"/>
      <dgm:spPr/>
      <dgm:t>
        <a:bodyPr/>
        <a:lstStyle/>
        <a:p>
          <a:endParaRPr lang="zh-CN" altLang="en-US"/>
        </a:p>
      </dgm:t>
    </dgm:pt>
    <dgm:pt modelId="{956BB70A-993B-1746-B865-0A4A46127D71}" type="pres">
      <dgm:prSet presAssocID="{B1A5290F-578E-914F-A8DA-E56DD3AF57FE}" presName="connectorText" presStyleLbl="sibTrans2D1" presStyleIdx="1" presStyleCnt="5"/>
      <dgm:spPr/>
      <dgm:t>
        <a:bodyPr/>
        <a:lstStyle/>
        <a:p>
          <a:endParaRPr lang="zh-CN" altLang="en-US"/>
        </a:p>
      </dgm:t>
    </dgm:pt>
    <dgm:pt modelId="{DDB4A2FD-1406-4E47-A681-A442DAE921E7}" type="pres">
      <dgm:prSet presAssocID="{8754F004-9D32-F749-AAB8-A048EC303F86}" presName="node" presStyleLbl="node1" presStyleIdx="2" presStyleCnt="6" custLinFactNeighborX="8952" custLinFactNeighborY="-1144">
        <dgm:presLayoutVars>
          <dgm:bulletEnabled val="1"/>
        </dgm:presLayoutVars>
      </dgm:prSet>
      <dgm:spPr/>
      <dgm:t>
        <a:bodyPr/>
        <a:lstStyle/>
        <a:p>
          <a:endParaRPr lang="zh-CN" altLang="en-US"/>
        </a:p>
      </dgm:t>
    </dgm:pt>
    <dgm:pt modelId="{59750E8F-80FE-834D-ADEE-2563075ACAB8}" type="pres">
      <dgm:prSet presAssocID="{936E2BF5-1EEE-A742-B609-596855C063EF}" presName="sibTrans" presStyleLbl="sibTrans2D1" presStyleIdx="2" presStyleCnt="5" custLinFactNeighborX="84896" custLinFactNeighborY="-4221"/>
      <dgm:spPr/>
      <dgm:t>
        <a:bodyPr/>
        <a:lstStyle/>
        <a:p>
          <a:endParaRPr lang="zh-CN" altLang="en-US"/>
        </a:p>
      </dgm:t>
    </dgm:pt>
    <dgm:pt modelId="{AFBD91EF-6A98-B045-A632-3A29AA9E9A7D}" type="pres">
      <dgm:prSet presAssocID="{936E2BF5-1EEE-A742-B609-596855C063EF}" presName="connectorText" presStyleLbl="sibTrans2D1" presStyleIdx="2" presStyleCnt="5"/>
      <dgm:spPr/>
      <dgm:t>
        <a:bodyPr/>
        <a:lstStyle/>
        <a:p>
          <a:endParaRPr lang="zh-CN" altLang="en-US"/>
        </a:p>
      </dgm:t>
    </dgm:pt>
    <dgm:pt modelId="{8304BAAF-FE53-2344-B7D1-4034AFA7F6B1}" type="pres">
      <dgm:prSet presAssocID="{B818388B-4284-7A4B-B88F-8B31CADFDD3C}" presName="node" presStyleLbl="node1" presStyleIdx="3" presStyleCnt="6" custLinFactNeighborX="1412" custLinFactNeighborY="34655">
        <dgm:presLayoutVars>
          <dgm:bulletEnabled val="1"/>
        </dgm:presLayoutVars>
      </dgm:prSet>
      <dgm:spPr/>
      <dgm:t>
        <a:bodyPr/>
        <a:lstStyle/>
        <a:p>
          <a:endParaRPr lang="zh-CN" altLang="en-US"/>
        </a:p>
      </dgm:t>
    </dgm:pt>
    <dgm:pt modelId="{EBE5D632-EE3E-AE4B-AA9F-51A29519C5EE}" type="pres">
      <dgm:prSet presAssocID="{DB4B8BC5-91EA-2E45-8BEE-C741B007C0D4}" presName="sibTrans" presStyleLbl="sibTrans2D1" presStyleIdx="3" presStyleCnt="5"/>
      <dgm:spPr/>
      <dgm:t>
        <a:bodyPr/>
        <a:lstStyle/>
        <a:p>
          <a:endParaRPr lang="zh-CN" altLang="en-US"/>
        </a:p>
      </dgm:t>
    </dgm:pt>
    <dgm:pt modelId="{015F8076-9A43-6244-9C31-B3BBB87D5D75}" type="pres">
      <dgm:prSet presAssocID="{DB4B8BC5-91EA-2E45-8BEE-C741B007C0D4}" presName="connectorText" presStyleLbl="sibTrans2D1" presStyleIdx="3" presStyleCnt="5"/>
      <dgm:spPr/>
      <dgm:t>
        <a:bodyPr/>
        <a:lstStyle/>
        <a:p>
          <a:endParaRPr lang="zh-CN" altLang="en-US"/>
        </a:p>
      </dgm:t>
    </dgm:pt>
    <dgm:pt modelId="{026997E2-FCCC-CF44-9147-D7CDB68565E0}" type="pres">
      <dgm:prSet presAssocID="{DC8F17CA-A607-A54F-8960-0058F05F98D5}" presName="node" presStyleLbl="node1" presStyleIdx="4" presStyleCnt="6" custLinFactNeighborX="0" custLinFactNeighborY="34655">
        <dgm:presLayoutVars>
          <dgm:bulletEnabled val="1"/>
        </dgm:presLayoutVars>
      </dgm:prSet>
      <dgm:spPr/>
      <dgm:t>
        <a:bodyPr/>
        <a:lstStyle/>
        <a:p>
          <a:endParaRPr lang="zh-CN" altLang="en-US"/>
        </a:p>
      </dgm:t>
    </dgm:pt>
    <dgm:pt modelId="{C8BCAC27-5EE7-964F-BD14-CEBBF84C0341}" type="pres">
      <dgm:prSet presAssocID="{B8714096-EC32-024E-861E-DBF2D7509B9E}" presName="sibTrans" presStyleLbl="sibTrans2D1" presStyleIdx="4" presStyleCnt="5"/>
      <dgm:spPr/>
      <dgm:t>
        <a:bodyPr/>
        <a:lstStyle/>
        <a:p>
          <a:endParaRPr lang="zh-CN" altLang="en-US"/>
        </a:p>
      </dgm:t>
    </dgm:pt>
    <dgm:pt modelId="{AA45C7FD-A4D9-AE41-A8E9-CBEFA94E1002}" type="pres">
      <dgm:prSet presAssocID="{B8714096-EC32-024E-861E-DBF2D7509B9E}" presName="connectorText" presStyleLbl="sibTrans2D1" presStyleIdx="4" presStyleCnt="5"/>
      <dgm:spPr/>
      <dgm:t>
        <a:bodyPr/>
        <a:lstStyle/>
        <a:p>
          <a:endParaRPr lang="zh-CN" altLang="en-US"/>
        </a:p>
      </dgm:t>
    </dgm:pt>
    <dgm:pt modelId="{FB4832E4-724F-9B42-AA5D-45BD9B2842BF}" type="pres">
      <dgm:prSet presAssocID="{6C7433B4-6032-4D42-92FF-5808C275C7DA}" presName="node" presStyleLbl="node1" presStyleIdx="5" presStyleCnt="6" custLinFactNeighborX="532" custLinFactNeighborY="34655">
        <dgm:presLayoutVars>
          <dgm:bulletEnabled val="1"/>
        </dgm:presLayoutVars>
      </dgm:prSet>
      <dgm:spPr/>
      <dgm:t>
        <a:bodyPr/>
        <a:lstStyle/>
        <a:p>
          <a:endParaRPr lang="zh-CN" altLang="en-US"/>
        </a:p>
      </dgm:t>
    </dgm:pt>
  </dgm:ptLst>
  <dgm:cxnLst>
    <dgm:cxn modelId="{5A704AF9-B7B3-8E4B-9974-BBCC87DC6D91}" type="presOf" srcId="{DC8F17CA-A607-A54F-8960-0058F05F98D5}" destId="{026997E2-FCCC-CF44-9147-D7CDB68565E0}" srcOrd="0" destOrd="0" presId="urn:microsoft.com/office/officeart/2005/8/layout/process5"/>
    <dgm:cxn modelId="{AB2A5B33-30C7-244B-973C-5829BF8D5211}" type="presOf" srcId="{F7DBD271-7763-9545-8A06-B67E20DD7198}" destId="{45DA70FC-DDAF-844F-8F6C-40EF9F43DAE9}" srcOrd="1" destOrd="0" presId="urn:microsoft.com/office/officeart/2005/8/layout/process5"/>
    <dgm:cxn modelId="{F2F8A0C5-D540-234C-A325-CD1C67FB0900}" type="presOf" srcId="{02C5BC41-24DC-CD43-85E3-8F8B442C5317}" destId="{322D49A0-451E-6142-A6C0-677CA9B46060}" srcOrd="0" destOrd="0" presId="urn:microsoft.com/office/officeart/2005/8/layout/process5"/>
    <dgm:cxn modelId="{A3EC913A-AFF4-E949-91E3-F5EB0EDBF050}" type="presOf" srcId="{8754F004-9D32-F749-AAB8-A048EC303F86}" destId="{DDB4A2FD-1406-4E47-A681-A442DAE921E7}" srcOrd="0" destOrd="0" presId="urn:microsoft.com/office/officeart/2005/8/layout/process5"/>
    <dgm:cxn modelId="{1039CE18-744E-E544-9245-4A1592848F42}" type="presOf" srcId="{B1A5290F-578E-914F-A8DA-E56DD3AF57FE}" destId="{1AB957F6-D702-8148-B482-32D0785099BB}" srcOrd="0" destOrd="0" presId="urn:microsoft.com/office/officeart/2005/8/layout/process5"/>
    <dgm:cxn modelId="{79080337-22D2-184A-BFFE-8DE26260F699}" type="presOf" srcId="{6C7433B4-6032-4D42-92FF-5808C275C7DA}" destId="{FB4832E4-724F-9B42-AA5D-45BD9B2842BF}" srcOrd="0" destOrd="0" presId="urn:microsoft.com/office/officeart/2005/8/layout/process5"/>
    <dgm:cxn modelId="{20880782-1E16-E94B-A5B5-9B34E7EBB1AD}" type="presOf" srcId="{B818388B-4284-7A4B-B88F-8B31CADFDD3C}" destId="{8304BAAF-FE53-2344-B7D1-4034AFA7F6B1}" srcOrd="0" destOrd="0" presId="urn:microsoft.com/office/officeart/2005/8/layout/process5"/>
    <dgm:cxn modelId="{0436A652-ED5D-7048-8C9B-98D3C0D89A90}" type="presOf" srcId="{B8714096-EC32-024E-861E-DBF2D7509B9E}" destId="{C8BCAC27-5EE7-964F-BD14-CEBBF84C0341}" srcOrd="0" destOrd="0" presId="urn:microsoft.com/office/officeart/2005/8/layout/process5"/>
    <dgm:cxn modelId="{79CD9FBA-AED4-8C44-B187-BF4296DC6013}" srcId="{02C5BC41-24DC-CD43-85E3-8F8B442C5317}" destId="{4A1DB0CF-1466-4E45-A384-6840DFF74C78}" srcOrd="1" destOrd="0" parTransId="{A4BEB944-3446-694C-A041-7BFF70F6F90A}" sibTransId="{B1A5290F-578E-914F-A8DA-E56DD3AF57FE}"/>
    <dgm:cxn modelId="{48569BDE-FEF4-9441-97A3-BBB08B451A3E}" srcId="{02C5BC41-24DC-CD43-85E3-8F8B442C5317}" destId="{6C7433B4-6032-4D42-92FF-5808C275C7DA}" srcOrd="5" destOrd="0" parTransId="{B3B4F084-FC13-B343-AA4C-3AEC6C8FABBD}" sibTransId="{78C47DCB-399A-4749-90E3-DA474FC8C78B}"/>
    <dgm:cxn modelId="{B7A284F4-C440-3E4C-8BFB-FE4B38B0B452}" type="presOf" srcId="{DB4B8BC5-91EA-2E45-8BEE-C741B007C0D4}" destId="{015F8076-9A43-6244-9C31-B3BBB87D5D75}" srcOrd="1" destOrd="0" presId="urn:microsoft.com/office/officeart/2005/8/layout/process5"/>
    <dgm:cxn modelId="{6D28907B-D1C9-624F-A287-004A60674A79}" type="presOf" srcId="{936E2BF5-1EEE-A742-B609-596855C063EF}" destId="{59750E8F-80FE-834D-ADEE-2563075ACAB8}" srcOrd="0" destOrd="0" presId="urn:microsoft.com/office/officeart/2005/8/layout/process5"/>
    <dgm:cxn modelId="{1BF0CFD4-44DA-7142-A986-3790ADC85F19}" type="presOf" srcId="{4A1DB0CF-1466-4E45-A384-6840DFF74C78}" destId="{14FE2A05-F151-3F4F-9709-AD655D7026B2}" srcOrd="0" destOrd="0" presId="urn:microsoft.com/office/officeart/2005/8/layout/process5"/>
    <dgm:cxn modelId="{AABB29A1-4FE3-9646-84F8-67BD2641227D}" type="presOf" srcId="{F7DBD271-7763-9545-8A06-B67E20DD7198}" destId="{272568EB-E5C5-7F43-9D9E-BC267F1B956B}" srcOrd="0" destOrd="0" presId="urn:microsoft.com/office/officeart/2005/8/layout/process5"/>
    <dgm:cxn modelId="{553B7DA5-F493-2D49-B90F-D9E22347110A}" srcId="{02C5BC41-24DC-CD43-85E3-8F8B442C5317}" destId="{8754F004-9D32-F749-AAB8-A048EC303F86}" srcOrd="2" destOrd="0" parTransId="{893860B3-3438-CE4B-8D8B-2EB46859491B}" sibTransId="{936E2BF5-1EEE-A742-B609-596855C063EF}"/>
    <dgm:cxn modelId="{7B7C8285-6D29-4145-B5C5-35122DD8B67B}" srcId="{02C5BC41-24DC-CD43-85E3-8F8B442C5317}" destId="{B818388B-4284-7A4B-B88F-8B31CADFDD3C}" srcOrd="3" destOrd="0" parTransId="{77E2D222-41B6-DF41-9197-276204DBE5D7}" sibTransId="{DB4B8BC5-91EA-2E45-8BEE-C741B007C0D4}"/>
    <dgm:cxn modelId="{EF414FCF-6118-4D49-A5CC-354D17D6ED8E}" type="presOf" srcId="{B1A5290F-578E-914F-A8DA-E56DD3AF57FE}" destId="{956BB70A-993B-1746-B865-0A4A46127D71}" srcOrd="1" destOrd="0" presId="urn:microsoft.com/office/officeart/2005/8/layout/process5"/>
    <dgm:cxn modelId="{5274071A-3D10-C048-AC81-EE5B5E1C671E}" type="presOf" srcId="{936E2BF5-1EEE-A742-B609-596855C063EF}" destId="{AFBD91EF-6A98-B045-A632-3A29AA9E9A7D}" srcOrd="1" destOrd="0" presId="urn:microsoft.com/office/officeart/2005/8/layout/process5"/>
    <dgm:cxn modelId="{E8519363-522A-3F42-B427-C005A9B95316}" srcId="{02C5BC41-24DC-CD43-85E3-8F8B442C5317}" destId="{0527DE4E-9F48-1549-88AF-F6132B553813}" srcOrd="0" destOrd="0" parTransId="{AA62FF66-681F-5649-ABB0-EBA74E22E54F}" sibTransId="{F7DBD271-7763-9545-8A06-B67E20DD7198}"/>
    <dgm:cxn modelId="{5116F4B9-D0C7-8B43-B575-5E6A9257663E}" type="presOf" srcId="{DB4B8BC5-91EA-2E45-8BEE-C741B007C0D4}" destId="{EBE5D632-EE3E-AE4B-AA9F-51A29519C5EE}" srcOrd="0" destOrd="0" presId="urn:microsoft.com/office/officeart/2005/8/layout/process5"/>
    <dgm:cxn modelId="{2ADC339D-6D19-6C43-BEB1-BE38C1DC7911}" type="presOf" srcId="{0527DE4E-9F48-1549-88AF-F6132B553813}" destId="{197F46B6-DB2D-054E-BACE-30DA3E6C79A1}" srcOrd="0" destOrd="0" presId="urn:microsoft.com/office/officeart/2005/8/layout/process5"/>
    <dgm:cxn modelId="{F0867E00-7779-9F4B-A65A-EE086E9B40C4}" srcId="{02C5BC41-24DC-CD43-85E3-8F8B442C5317}" destId="{DC8F17CA-A607-A54F-8960-0058F05F98D5}" srcOrd="4" destOrd="0" parTransId="{A0A04844-2145-FB4B-9BE2-6731E9A17FD9}" sibTransId="{B8714096-EC32-024E-861E-DBF2D7509B9E}"/>
    <dgm:cxn modelId="{A9FABC7C-FA17-9A43-ADA9-D76D1FD815F4}" type="presOf" srcId="{B8714096-EC32-024E-861E-DBF2D7509B9E}" destId="{AA45C7FD-A4D9-AE41-A8E9-CBEFA94E1002}" srcOrd="1" destOrd="0" presId="urn:microsoft.com/office/officeart/2005/8/layout/process5"/>
    <dgm:cxn modelId="{29314C46-C5AB-E849-892B-66A91B8E20C3}" type="presParOf" srcId="{322D49A0-451E-6142-A6C0-677CA9B46060}" destId="{197F46B6-DB2D-054E-BACE-30DA3E6C79A1}" srcOrd="0" destOrd="0" presId="urn:microsoft.com/office/officeart/2005/8/layout/process5"/>
    <dgm:cxn modelId="{1CB5F3F7-296E-9843-A348-B0CDF30705DC}" type="presParOf" srcId="{322D49A0-451E-6142-A6C0-677CA9B46060}" destId="{272568EB-E5C5-7F43-9D9E-BC267F1B956B}" srcOrd="1" destOrd="0" presId="urn:microsoft.com/office/officeart/2005/8/layout/process5"/>
    <dgm:cxn modelId="{2A0F4DF2-40A9-BF4B-8072-D77F750E4150}" type="presParOf" srcId="{272568EB-E5C5-7F43-9D9E-BC267F1B956B}" destId="{45DA70FC-DDAF-844F-8F6C-40EF9F43DAE9}" srcOrd="0" destOrd="0" presId="urn:microsoft.com/office/officeart/2005/8/layout/process5"/>
    <dgm:cxn modelId="{59667B3E-1898-A74F-9E1A-C49ADE4F7F39}" type="presParOf" srcId="{322D49A0-451E-6142-A6C0-677CA9B46060}" destId="{14FE2A05-F151-3F4F-9709-AD655D7026B2}" srcOrd="2" destOrd="0" presId="urn:microsoft.com/office/officeart/2005/8/layout/process5"/>
    <dgm:cxn modelId="{8371DCE2-06D4-904E-B750-2DB2071F10E1}" type="presParOf" srcId="{322D49A0-451E-6142-A6C0-677CA9B46060}" destId="{1AB957F6-D702-8148-B482-32D0785099BB}" srcOrd="3" destOrd="0" presId="urn:microsoft.com/office/officeart/2005/8/layout/process5"/>
    <dgm:cxn modelId="{7B44B2B3-81C1-4046-B724-4D6DE8219A20}" type="presParOf" srcId="{1AB957F6-D702-8148-B482-32D0785099BB}" destId="{956BB70A-993B-1746-B865-0A4A46127D71}" srcOrd="0" destOrd="0" presId="urn:microsoft.com/office/officeart/2005/8/layout/process5"/>
    <dgm:cxn modelId="{FDF3798B-7EBB-9349-A856-143934F9E32D}" type="presParOf" srcId="{322D49A0-451E-6142-A6C0-677CA9B46060}" destId="{DDB4A2FD-1406-4E47-A681-A442DAE921E7}" srcOrd="4" destOrd="0" presId="urn:microsoft.com/office/officeart/2005/8/layout/process5"/>
    <dgm:cxn modelId="{403A4B9B-EC8B-134B-BC49-98F68F7EBF2C}" type="presParOf" srcId="{322D49A0-451E-6142-A6C0-677CA9B46060}" destId="{59750E8F-80FE-834D-ADEE-2563075ACAB8}" srcOrd="5" destOrd="0" presId="urn:microsoft.com/office/officeart/2005/8/layout/process5"/>
    <dgm:cxn modelId="{2EBDCABF-087D-3444-A9E6-8C6E6E7821BD}" type="presParOf" srcId="{59750E8F-80FE-834D-ADEE-2563075ACAB8}" destId="{AFBD91EF-6A98-B045-A632-3A29AA9E9A7D}" srcOrd="0" destOrd="0" presId="urn:microsoft.com/office/officeart/2005/8/layout/process5"/>
    <dgm:cxn modelId="{7F6D2A6D-AD9F-E841-AC6B-5A4E76708AA7}" type="presParOf" srcId="{322D49A0-451E-6142-A6C0-677CA9B46060}" destId="{8304BAAF-FE53-2344-B7D1-4034AFA7F6B1}" srcOrd="6" destOrd="0" presId="urn:microsoft.com/office/officeart/2005/8/layout/process5"/>
    <dgm:cxn modelId="{F923BA4E-3358-FC43-A534-62C04C84F33A}" type="presParOf" srcId="{322D49A0-451E-6142-A6C0-677CA9B46060}" destId="{EBE5D632-EE3E-AE4B-AA9F-51A29519C5EE}" srcOrd="7" destOrd="0" presId="urn:microsoft.com/office/officeart/2005/8/layout/process5"/>
    <dgm:cxn modelId="{64F706C2-C73B-834D-9DBB-DE52AC560EB3}" type="presParOf" srcId="{EBE5D632-EE3E-AE4B-AA9F-51A29519C5EE}" destId="{015F8076-9A43-6244-9C31-B3BBB87D5D75}" srcOrd="0" destOrd="0" presId="urn:microsoft.com/office/officeart/2005/8/layout/process5"/>
    <dgm:cxn modelId="{ABF227F7-5187-3D4C-A357-CEB6B77019B3}" type="presParOf" srcId="{322D49A0-451E-6142-A6C0-677CA9B46060}" destId="{026997E2-FCCC-CF44-9147-D7CDB68565E0}" srcOrd="8" destOrd="0" presId="urn:microsoft.com/office/officeart/2005/8/layout/process5"/>
    <dgm:cxn modelId="{FCA3D8C5-A7B8-FD4A-B76A-241B4585EEE4}" type="presParOf" srcId="{322D49A0-451E-6142-A6C0-677CA9B46060}" destId="{C8BCAC27-5EE7-964F-BD14-CEBBF84C0341}" srcOrd="9" destOrd="0" presId="urn:microsoft.com/office/officeart/2005/8/layout/process5"/>
    <dgm:cxn modelId="{914E0718-5F18-8144-B8B2-CF661533D6F3}" type="presParOf" srcId="{C8BCAC27-5EE7-964F-BD14-CEBBF84C0341}" destId="{AA45C7FD-A4D9-AE41-A8E9-CBEFA94E1002}" srcOrd="0" destOrd="0" presId="urn:microsoft.com/office/officeart/2005/8/layout/process5"/>
    <dgm:cxn modelId="{540022B2-8370-7B43-8CC3-9DF50B07B599}" type="presParOf" srcId="{322D49A0-451E-6142-A6C0-677CA9B46060}" destId="{FB4832E4-724F-9B42-AA5D-45BD9B2842BF}"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2C5BC41-24DC-CD43-85E3-8F8B442C5317}" type="doc">
      <dgm:prSet loTypeId="urn:microsoft.com/office/officeart/2005/8/layout/process5" loCatId="" qsTypeId="urn:microsoft.com/office/officeart/2005/8/quickstyle/3d3" qsCatId="3D" csTypeId="urn:microsoft.com/office/officeart/2005/8/colors/accent3_1" csCatId="accent3" phldr="1"/>
      <dgm:spPr/>
      <dgm:t>
        <a:bodyPr/>
        <a:lstStyle/>
        <a:p>
          <a:endParaRPr lang="zh-CN" altLang="en-US"/>
        </a:p>
      </dgm:t>
    </dgm:pt>
    <dgm:pt modelId="{0527DE4E-9F48-1549-88AF-F6132B553813}">
      <dgm:prSet phldrT="[文本]" custT="1"/>
      <dgm:spPr/>
      <dgm:t>
        <a:bodyPr/>
        <a:lstStyle/>
        <a:p>
          <a:pPr marL="0" marR="0" lvl="0" indent="0" defTabSz="1066800" eaLnBrk="1" fontAlgn="auto" latinLnBrk="0" hangingPunct="1">
            <a:lnSpc>
              <a:spcPct val="90000"/>
            </a:lnSpc>
            <a:spcBef>
              <a:spcPct val="0"/>
            </a:spcBef>
            <a:spcAft>
              <a:spcPct val="35000"/>
            </a:spcAft>
            <a:buClrTx/>
            <a:buSzTx/>
            <a:buFontTx/>
            <a:buNone/>
            <a:tabLst/>
            <a:defRPr/>
          </a:pPr>
          <a:endParaRPr lang="en-US" altLang="zh-CN" sz="2000" kern="1200" dirty="0"/>
        </a:p>
        <a:p>
          <a:pPr marL="0" marR="0" lvl="0" indent="0" defTabSz="1066800" eaLnBrk="1" fontAlgn="auto" latinLnBrk="0" hangingPunct="1">
            <a:lnSpc>
              <a:spcPct val="90000"/>
            </a:lnSpc>
            <a:spcBef>
              <a:spcPct val="0"/>
            </a:spcBef>
            <a:spcAft>
              <a:spcPct val="35000"/>
            </a:spcAft>
            <a:buClrTx/>
            <a:buSzTx/>
            <a:buFontTx/>
            <a:buNone/>
            <a:tabLst/>
            <a:defRPr/>
          </a:pPr>
          <a:endParaRPr lang="en-US" altLang="zh-CN" sz="2000" b="1" kern="1200" dirty="0">
            <a:solidFill>
              <a:schemeClr val="bg1">
                <a:lumMod val="50000"/>
              </a:schemeClr>
            </a:solidFill>
            <a:latin typeface="Montserrat Semi" charset="0"/>
            <a:ea typeface="Montserrat Semi" charset="0"/>
            <a:cs typeface="Montserrat Semi" charset="0"/>
          </a:endParaRPr>
        </a:p>
        <a:p>
          <a:pPr marL="0" marR="0" lvl="0" indent="0" defTabSz="1066800" eaLnBrk="1" fontAlgn="auto" latinLnBrk="0" hangingPunct="1">
            <a:lnSpc>
              <a:spcPct val="90000"/>
            </a:lnSpc>
            <a:spcBef>
              <a:spcPct val="0"/>
            </a:spcBef>
            <a:spcAft>
              <a:spcPct val="35000"/>
            </a:spcAft>
            <a:buClrTx/>
            <a:buSzTx/>
            <a:buFontTx/>
            <a:buNone/>
            <a:tabLst/>
            <a:defRPr/>
          </a:pPr>
          <a:r>
            <a:rPr lang="en-US" altLang="zh-CN" sz="2000" b="1" kern="1200" dirty="0">
              <a:solidFill>
                <a:schemeClr val="bg1">
                  <a:lumMod val="50000"/>
                </a:schemeClr>
              </a:solidFill>
              <a:latin typeface="Montserrat Semi" charset="0"/>
              <a:ea typeface="Montserrat Semi" charset="0"/>
              <a:cs typeface="Montserrat Semi" charset="0"/>
            </a:rPr>
            <a:t>facial recognition/</a:t>
          </a:r>
        </a:p>
        <a:p>
          <a:pPr marL="0" marR="0" lvl="0" indent="0" defTabSz="1066800" eaLnBrk="1" fontAlgn="auto" latinLnBrk="0" hangingPunct="1">
            <a:lnSpc>
              <a:spcPct val="90000"/>
            </a:lnSpc>
            <a:spcBef>
              <a:spcPct val="0"/>
            </a:spcBef>
            <a:spcAft>
              <a:spcPct val="35000"/>
            </a:spcAft>
            <a:buClrTx/>
            <a:buSzTx/>
            <a:buFontTx/>
            <a:buNone/>
            <a:tabLst/>
            <a:defRPr/>
          </a:pPr>
          <a:r>
            <a:rPr lang="en-US" altLang="zh-CN" sz="2000" b="1" kern="1200" dirty="0">
              <a:solidFill>
                <a:schemeClr val="bg1">
                  <a:lumMod val="50000"/>
                </a:schemeClr>
              </a:solidFill>
              <a:latin typeface="Montserrat Semi" charset="0"/>
              <a:ea typeface="Montserrat Semi" charset="0"/>
              <a:cs typeface="Montserrat Semi" charset="0"/>
            </a:rPr>
            <a:t>scalable</a:t>
          </a:r>
          <a:r>
            <a:rPr lang="zh-CN" altLang="en-US" sz="2000" b="1" kern="1200" dirty="0">
              <a:solidFill>
                <a:schemeClr val="bg1">
                  <a:lumMod val="50000"/>
                </a:schemeClr>
              </a:solidFill>
              <a:latin typeface="Montserrat Semi" charset="0"/>
              <a:ea typeface="Montserrat Semi" charset="0"/>
              <a:cs typeface="Montserrat Semi" charset="0"/>
            </a:rPr>
            <a:t> </a:t>
          </a:r>
          <a:r>
            <a:rPr lang="en-US" altLang="zh-CN" sz="2000" b="1" kern="1200" dirty="0">
              <a:solidFill>
                <a:schemeClr val="bg1">
                  <a:lumMod val="50000"/>
                </a:schemeClr>
              </a:solidFill>
              <a:latin typeface="Montserrat Semi" charset="0"/>
              <a:ea typeface="Montserrat Semi" charset="0"/>
              <a:cs typeface="Montserrat Semi" charset="0"/>
            </a:rPr>
            <a:t>web</a:t>
          </a:r>
          <a:r>
            <a:rPr lang="zh-CN" altLang="en-US" sz="2000" b="1" kern="1200" dirty="0">
              <a:solidFill>
                <a:schemeClr val="bg1">
                  <a:lumMod val="50000"/>
                </a:schemeClr>
              </a:solidFill>
              <a:latin typeface="Montserrat Semi" charset="0"/>
              <a:ea typeface="Montserrat Semi" charset="0"/>
              <a:cs typeface="Montserrat Semi" charset="0"/>
            </a:rPr>
            <a:t> </a:t>
          </a:r>
          <a:r>
            <a:rPr lang="en-US" altLang="zh-CN" sz="2000" b="1" kern="1200" dirty="0">
              <a:solidFill>
                <a:schemeClr val="bg1">
                  <a:lumMod val="50000"/>
                </a:schemeClr>
              </a:solidFill>
              <a:latin typeface="Montserrat Semi" charset="0"/>
              <a:ea typeface="Montserrat Semi" charset="0"/>
              <a:cs typeface="Montserrat Semi" charset="0"/>
            </a:rPr>
            <a:t>crawler</a:t>
          </a:r>
          <a:endParaRPr lang="zh-CN" altLang="en-US" sz="2000" b="1" kern="1200" dirty="0">
            <a:solidFill>
              <a:schemeClr val="bg1">
                <a:lumMod val="50000"/>
              </a:schemeClr>
            </a:solidFill>
            <a:latin typeface="Montserrat Semi" charset="0"/>
            <a:ea typeface="Montserrat Semi" charset="0"/>
            <a:cs typeface="Montserrat Semi" charset="0"/>
          </a:endParaRPr>
        </a:p>
        <a:p>
          <a:pPr marL="0" lvl="0" defTabSz="1066800">
            <a:lnSpc>
              <a:spcPct val="90000"/>
            </a:lnSpc>
            <a:spcBef>
              <a:spcPct val="0"/>
            </a:spcBef>
            <a:spcAft>
              <a:spcPct val="35000"/>
            </a:spcAft>
            <a:buNone/>
          </a:pPr>
          <a:endParaRPr lang="zh-CN" altLang="en-US" sz="3600" kern="1200" dirty="0"/>
        </a:p>
      </dgm:t>
    </dgm:pt>
    <dgm:pt modelId="{AA62FF66-681F-5649-ABB0-EBA74E22E54F}" type="parTrans" cxnId="{E8519363-522A-3F42-B427-C005A9B95316}">
      <dgm:prSet/>
      <dgm:spPr/>
      <dgm:t>
        <a:bodyPr/>
        <a:lstStyle/>
        <a:p>
          <a:endParaRPr lang="zh-CN" altLang="en-US"/>
        </a:p>
      </dgm:t>
    </dgm:pt>
    <dgm:pt modelId="{F7DBD271-7763-9545-8A06-B67E20DD7198}" type="sibTrans" cxnId="{E8519363-522A-3F42-B427-C005A9B95316}">
      <dgm:prSet/>
      <dgm:spPr/>
      <dgm:t>
        <a:bodyPr/>
        <a:lstStyle/>
        <a:p>
          <a:endParaRPr lang="zh-CN" altLang="en-US"/>
        </a:p>
      </dgm:t>
    </dgm:pt>
    <dgm:pt modelId="{8754F004-9D32-F749-AAB8-A048EC303F86}">
      <dgm:prSet phldrT="[文本]" custT="1"/>
      <dgm:spPr/>
      <dgm: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lang="en-US" sz="2000" b="1" kern="1200" dirty="0">
              <a:solidFill>
                <a:prstClr val="white">
                  <a:lumMod val="50000"/>
                </a:prstClr>
              </a:solidFill>
              <a:latin typeface="Montserrat Semi" charset="0"/>
              <a:ea typeface="Montserrat Semi" charset="0"/>
              <a:cs typeface="Montserrat Semi" charset="0"/>
            </a:rPr>
            <a:t>Convert online video to audio</a:t>
          </a:r>
          <a:endParaRPr lang="zh-CN" altLang="en-US" sz="2000" b="1" kern="1200" dirty="0">
            <a:solidFill>
              <a:prstClr val="white">
                <a:lumMod val="50000"/>
              </a:prstClr>
            </a:solidFill>
            <a:latin typeface="Montserrat Semi" charset="0"/>
            <a:ea typeface="Montserrat Semi" charset="0"/>
            <a:cs typeface="Montserrat Semi" charset="0"/>
          </a:endParaRPr>
        </a:p>
      </dgm:t>
    </dgm:pt>
    <dgm:pt modelId="{893860B3-3438-CE4B-8D8B-2EB46859491B}" type="parTrans" cxnId="{553B7DA5-F493-2D49-B90F-D9E22347110A}">
      <dgm:prSet/>
      <dgm:spPr/>
      <dgm:t>
        <a:bodyPr/>
        <a:lstStyle/>
        <a:p>
          <a:endParaRPr lang="zh-CN" altLang="en-US"/>
        </a:p>
      </dgm:t>
    </dgm:pt>
    <dgm:pt modelId="{936E2BF5-1EEE-A742-B609-596855C063EF}" type="sibTrans" cxnId="{553B7DA5-F493-2D49-B90F-D9E22347110A}">
      <dgm:prSet/>
      <dgm:spPr/>
      <dgm:t>
        <a:bodyPr/>
        <a:lstStyle/>
        <a:p>
          <a:endParaRPr lang="zh-CN" altLang="en-US"/>
        </a:p>
      </dgm:t>
    </dgm:pt>
    <dgm:pt modelId="{B818388B-4284-7A4B-B88F-8B31CADFDD3C}">
      <dgm:prSet phldrT="[文本]" custT="1"/>
      <dgm:spPr/>
      <dgm:t>
        <a:bodyPr/>
        <a:lstStyle/>
        <a:p>
          <a:r>
            <a:rPr lang="en-US" sz="2000" b="1" kern="1200" dirty="0">
              <a:solidFill>
                <a:prstClr val="white">
                  <a:lumMod val="50000"/>
                </a:prstClr>
              </a:solidFill>
              <a:latin typeface="Montserrat Semi" charset="0"/>
              <a:ea typeface="Montserrat Semi" charset="0"/>
              <a:cs typeface="Montserrat Semi" charset="0"/>
            </a:rPr>
            <a:t>Noise removal</a:t>
          </a:r>
          <a:endParaRPr lang="zh-CN" altLang="en-US" sz="2000" b="1" kern="1200" dirty="0">
            <a:solidFill>
              <a:prstClr val="white">
                <a:lumMod val="50000"/>
              </a:prstClr>
            </a:solidFill>
            <a:latin typeface="Montserrat Semi" charset="0"/>
            <a:ea typeface="Montserrat Semi" charset="0"/>
            <a:cs typeface="Montserrat Semi" charset="0"/>
          </a:endParaRPr>
        </a:p>
      </dgm:t>
    </dgm:pt>
    <dgm:pt modelId="{77E2D222-41B6-DF41-9197-276204DBE5D7}" type="parTrans" cxnId="{7B7C8285-6D29-4145-B5C5-35122DD8B67B}">
      <dgm:prSet/>
      <dgm:spPr/>
      <dgm:t>
        <a:bodyPr/>
        <a:lstStyle/>
        <a:p>
          <a:endParaRPr lang="zh-CN" altLang="en-US"/>
        </a:p>
      </dgm:t>
    </dgm:pt>
    <dgm:pt modelId="{DB4B8BC5-91EA-2E45-8BEE-C741B007C0D4}" type="sibTrans" cxnId="{7B7C8285-6D29-4145-B5C5-35122DD8B67B}">
      <dgm:prSet/>
      <dgm:spPr/>
      <dgm:t>
        <a:bodyPr/>
        <a:lstStyle/>
        <a:p>
          <a:endParaRPr lang="zh-CN" altLang="en-US"/>
        </a:p>
      </dgm:t>
    </dgm:pt>
    <dgm:pt modelId="{DC8F17CA-A607-A54F-8960-0058F05F98D5}">
      <dgm:prSet phldrT="[文本]" custT="1"/>
      <dgm:spPr/>
      <dgm:t>
        <a:bodyPr/>
        <a:lstStyle/>
        <a:p>
          <a:r>
            <a:rPr lang="en-US" sz="2000" b="1" kern="1200" dirty="0">
              <a:solidFill>
                <a:prstClr val="white">
                  <a:lumMod val="50000"/>
                </a:prstClr>
              </a:solidFill>
              <a:latin typeface="Montserrat Semi" charset="0"/>
              <a:ea typeface="Montserrat Semi" charset="0"/>
              <a:cs typeface="Montserrat Semi" charset="0"/>
            </a:rPr>
            <a:t>Solve problems in programing</a:t>
          </a:r>
          <a:endParaRPr lang="zh-CN" altLang="en-US" sz="2000" b="1" kern="1200" dirty="0">
            <a:solidFill>
              <a:prstClr val="white">
                <a:lumMod val="50000"/>
              </a:prstClr>
            </a:solidFill>
            <a:latin typeface="Montserrat Semi" charset="0"/>
            <a:ea typeface="Montserrat Semi" charset="0"/>
            <a:cs typeface="Montserrat Semi" charset="0"/>
          </a:endParaRPr>
        </a:p>
      </dgm:t>
    </dgm:pt>
    <dgm:pt modelId="{A0A04844-2145-FB4B-9BE2-6731E9A17FD9}" type="parTrans" cxnId="{F0867E00-7779-9F4B-A65A-EE086E9B40C4}">
      <dgm:prSet/>
      <dgm:spPr/>
      <dgm:t>
        <a:bodyPr/>
        <a:lstStyle/>
        <a:p>
          <a:endParaRPr lang="zh-CN" altLang="en-US"/>
        </a:p>
      </dgm:t>
    </dgm:pt>
    <dgm:pt modelId="{B8714096-EC32-024E-861E-DBF2D7509B9E}" type="sibTrans" cxnId="{F0867E00-7779-9F4B-A65A-EE086E9B40C4}">
      <dgm:prSet/>
      <dgm:spPr/>
      <dgm:t>
        <a:bodyPr/>
        <a:lstStyle/>
        <a:p>
          <a:endParaRPr lang="zh-CN" altLang="en-US"/>
        </a:p>
      </dgm:t>
    </dgm:pt>
    <dgm:pt modelId="{6C7433B4-6032-4D42-92FF-5808C275C7DA}">
      <dgm:prSet phldrT="[文本]" custT="1"/>
      <dgm:spPr/>
      <dgm: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lang="en-US" sz="2000" b="1" kern="1200" dirty="0">
              <a:solidFill>
                <a:prstClr val="white">
                  <a:lumMod val="50000"/>
                </a:prstClr>
              </a:solidFill>
              <a:latin typeface="Montserrat Semi" charset="0"/>
              <a:ea typeface="Montserrat Semi" charset="0"/>
              <a:cs typeface="Montserrat Semi" charset="0"/>
            </a:rPr>
            <a:t>Speech recognition</a:t>
          </a:r>
          <a:endParaRPr lang="zh-CN" altLang="en-US" sz="2000" b="1" kern="1200" dirty="0">
            <a:solidFill>
              <a:prstClr val="white">
                <a:lumMod val="50000"/>
              </a:prstClr>
            </a:solidFill>
            <a:latin typeface="Montserrat Semi" charset="0"/>
            <a:ea typeface="Montserrat Semi" charset="0"/>
            <a:cs typeface="Montserrat Semi" charset="0"/>
          </a:endParaRPr>
        </a:p>
      </dgm:t>
    </dgm:pt>
    <dgm:pt modelId="{B3B4F084-FC13-B343-AA4C-3AEC6C8FABBD}" type="parTrans" cxnId="{48569BDE-FEF4-9441-97A3-BBB08B451A3E}">
      <dgm:prSet/>
      <dgm:spPr/>
      <dgm:t>
        <a:bodyPr/>
        <a:lstStyle/>
        <a:p>
          <a:endParaRPr lang="zh-CN" altLang="en-US"/>
        </a:p>
      </dgm:t>
    </dgm:pt>
    <dgm:pt modelId="{78C47DCB-399A-4749-90E3-DA474FC8C78B}" type="sibTrans" cxnId="{48569BDE-FEF4-9441-97A3-BBB08B451A3E}">
      <dgm:prSet/>
      <dgm:spPr/>
      <dgm:t>
        <a:bodyPr/>
        <a:lstStyle/>
        <a:p>
          <a:endParaRPr lang="zh-CN" altLang="en-US"/>
        </a:p>
      </dgm:t>
    </dgm:pt>
    <dgm:pt modelId="{4A1DB0CF-1466-4E45-A384-6840DFF74C78}">
      <dgm:prSet custT="1"/>
      <dgm:spPr/>
      <dgm: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lang="en-US" sz="2000" b="1" kern="1200" dirty="0">
              <a:solidFill>
                <a:prstClr val="white">
                  <a:lumMod val="50000"/>
                </a:prstClr>
              </a:solidFill>
              <a:latin typeface="Montserrat Semi" charset="0"/>
              <a:ea typeface="Montserrat Semi" charset="0"/>
              <a:cs typeface="Montserrat Semi" charset="0"/>
            </a:rPr>
            <a:t>Determine the speech recognition module</a:t>
          </a:r>
          <a:r>
            <a:rPr lang="en-US" altLang="zh-CN" sz="2000" b="1" kern="1200" dirty="0">
              <a:solidFill>
                <a:prstClr val="white">
                  <a:lumMod val="50000"/>
                </a:prstClr>
              </a:solidFill>
              <a:latin typeface="Montserrat Semi" charset="0"/>
              <a:ea typeface="Montserrat Semi" charset="0"/>
              <a:cs typeface="Montserrat Semi" charset="0"/>
            </a:rPr>
            <a:t> </a:t>
          </a:r>
          <a:endParaRPr lang="zh-CN" altLang="en-US" sz="2000" b="1" kern="1200" dirty="0">
            <a:solidFill>
              <a:prstClr val="white">
                <a:lumMod val="50000"/>
              </a:prstClr>
            </a:solidFill>
            <a:latin typeface="Montserrat Semi" charset="0"/>
            <a:ea typeface="Montserrat Semi" charset="0"/>
            <a:cs typeface="Montserrat Semi" charset="0"/>
          </a:endParaRPr>
        </a:p>
      </dgm:t>
    </dgm:pt>
    <dgm:pt modelId="{A4BEB944-3446-694C-A041-7BFF70F6F90A}" type="parTrans" cxnId="{79CD9FBA-AED4-8C44-B187-BF4296DC6013}">
      <dgm:prSet/>
      <dgm:spPr/>
      <dgm:t>
        <a:bodyPr/>
        <a:lstStyle/>
        <a:p>
          <a:endParaRPr lang="zh-CN" altLang="en-US"/>
        </a:p>
      </dgm:t>
    </dgm:pt>
    <dgm:pt modelId="{B1A5290F-578E-914F-A8DA-E56DD3AF57FE}" type="sibTrans" cxnId="{79CD9FBA-AED4-8C44-B187-BF4296DC6013}">
      <dgm:prSet/>
      <dgm:spPr/>
      <dgm:t>
        <a:bodyPr/>
        <a:lstStyle/>
        <a:p>
          <a:endParaRPr lang="zh-CN" altLang="en-US"/>
        </a:p>
      </dgm:t>
    </dgm:pt>
    <dgm:pt modelId="{322D49A0-451E-6142-A6C0-677CA9B46060}" type="pres">
      <dgm:prSet presAssocID="{02C5BC41-24DC-CD43-85E3-8F8B442C5317}" presName="diagram" presStyleCnt="0">
        <dgm:presLayoutVars>
          <dgm:dir/>
          <dgm:resizeHandles val="exact"/>
        </dgm:presLayoutVars>
      </dgm:prSet>
      <dgm:spPr/>
      <dgm:t>
        <a:bodyPr/>
        <a:lstStyle/>
        <a:p>
          <a:endParaRPr lang="zh-CN" altLang="en-US"/>
        </a:p>
      </dgm:t>
    </dgm:pt>
    <dgm:pt modelId="{197F46B6-DB2D-054E-BACE-30DA3E6C79A1}" type="pres">
      <dgm:prSet presAssocID="{0527DE4E-9F48-1549-88AF-F6132B553813}" presName="node" presStyleLbl="node1" presStyleIdx="0" presStyleCnt="6" custLinFactNeighborX="-1974" custLinFactNeighborY="-3190">
        <dgm:presLayoutVars>
          <dgm:bulletEnabled val="1"/>
        </dgm:presLayoutVars>
      </dgm:prSet>
      <dgm:spPr/>
      <dgm:t>
        <a:bodyPr/>
        <a:lstStyle/>
        <a:p>
          <a:endParaRPr lang="zh-CN" altLang="en-US"/>
        </a:p>
      </dgm:t>
    </dgm:pt>
    <dgm:pt modelId="{272568EB-E5C5-7F43-9D9E-BC267F1B956B}" type="pres">
      <dgm:prSet presAssocID="{F7DBD271-7763-9545-8A06-B67E20DD7198}" presName="sibTrans" presStyleLbl="sibTrans2D1" presStyleIdx="0" presStyleCnt="5"/>
      <dgm:spPr/>
      <dgm:t>
        <a:bodyPr/>
        <a:lstStyle/>
        <a:p>
          <a:endParaRPr lang="zh-CN" altLang="en-US"/>
        </a:p>
      </dgm:t>
    </dgm:pt>
    <dgm:pt modelId="{45DA70FC-DDAF-844F-8F6C-40EF9F43DAE9}" type="pres">
      <dgm:prSet presAssocID="{F7DBD271-7763-9545-8A06-B67E20DD7198}" presName="connectorText" presStyleLbl="sibTrans2D1" presStyleIdx="0" presStyleCnt="5"/>
      <dgm:spPr/>
      <dgm:t>
        <a:bodyPr/>
        <a:lstStyle/>
        <a:p>
          <a:endParaRPr lang="zh-CN" altLang="en-US"/>
        </a:p>
      </dgm:t>
    </dgm:pt>
    <dgm:pt modelId="{14FE2A05-F151-3F4F-9709-AD655D7026B2}" type="pres">
      <dgm:prSet presAssocID="{4A1DB0CF-1466-4E45-A384-6840DFF74C78}" presName="node" presStyleLbl="node1" presStyleIdx="1" presStyleCnt="6">
        <dgm:presLayoutVars>
          <dgm:bulletEnabled val="1"/>
        </dgm:presLayoutVars>
      </dgm:prSet>
      <dgm:spPr/>
      <dgm:t>
        <a:bodyPr/>
        <a:lstStyle/>
        <a:p>
          <a:endParaRPr lang="zh-CN" altLang="en-US"/>
        </a:p>
      </dgm:t>
    </dgm:pt>
    <dgm:pt modelId="{1AB957F6-D702-8148-B482-32D0785099BB}" type="pres">
      <dgm:prSet presAssocID="{B1A5290F-578E-914F-A8DA-E56DD3AF57FE}" presName="sibTrans" presStyleLbl="sibTrans2D1" presStyleIdx="1" presStyleCnt="5"/>
      <dgm:spPr/>
      <dgm:t>
        <a:bodyPr/>
        <a:lstStyle/>
        <a:p>
          <a:endParaRPr lang="zh-CN" altLang="en-US"/>
        </a:p>
      </dgm:t>
    </dgm:pt>
    <dgm:pt modelId="{956BB70A-993B-1746-B865-0A4A46127D71}" type="pres">
      <dgm:prSet presAssocID="{B1A5290F-578E-914F-A8DA-E56DD3AF57FE}" presName="connectorText" presStyleLbl="sibTrans2D1" presStyleIdx="1" presStyleCnt="5"/>
      <dgm:spPr/>
      <dgm:t>
        <a:bodyPr/>
        <a:lstStyle/>
        <a:p>
          <a:endParaRPr lang="zh-CN" altLang="en-US"/>
        </a:p>
      </dgm:t>
    </dgm:pt>
    <dgm:pt modelId="{DDB4A2FD-1406-4E47-A681-A442DAE921E7}" type="pres">
      <dgm:prSet presAssocID="{8754F004-9D32-F749-AAB8-A048EC303F86}" presName="node" presStyleLbl="node1" presStyleIdx="2" presStyleCnt="6" custLinFactNeighborX="8952" custLinFactNeighborY="-1144">
        <dgm:presLayoutVars>
          <dgm:bulletEnabled val="1"/>
        </dgm:presLayoutVars>
      </dgm:prSet>
      <dgm:spPr/>
      <dgm:t>
        <a:bodyPr/>
        <a:lstStyle/>
        <a:p>
          <a:endParaRPr lang="zh-CN" altLang="en-US"/>
        </a:p>
      </dgm:t>
    </dgm:pt>
    <dgm:pt modelId="{59750E8F-80FE-834D-ADEE-2563075ACAB8}" type="pres">
      <dgm:prSet presAssocID="{936E2BF5-1EEE-A742-B609-596855C063EF}" presName="sibTrans" presStyleLbl="sibTrans2D1" presStyleIdx="2" presStyleCnt="5" custLinFactNeighborX="11047" custLinFactNeighborY="154"/>
      <dgm:spPr/>
      <dgm:t>
        <a:bodyPr/>
        <a:lstStyle/>
        <a:p>
          <a:endParaRPr lang="zh-CN" altLang="en-US"/>
        </a:p>
      </dgm:t>
    </dgm:pt>
    <dgm:pt modelId="{AFBD91EF-6A98-B045-A632-3A29AA9E9A7D}" type="pres">
      <dgm:prSet presAssocID="{936E2BF5-1EEE-A742-B609-596855C063EF}" presName="connectorText" presStyleLbl="sibTrans2D1" presStyleIdx="2" presStyleCnt="5"/>
      <dgm:spPr/>
      <dgm:t>
        <a:bodyPr/>
        <a:lstStyle/>
        <a:p>
          <a:endParaRPr lang="zh-CN" altLang="en-US"/>
        </a:p>
      </dgm:t>
    </dgm:pt>
    <dgm:pt modelId="{8304BAAF-FE53-2344-B7D1-4034AFA7F6B1}" type="pres">
      <dgm:prSet presAssocID="{B818388B-4284-7A4B-B88F-8B31CADFDD3C}" presName="node" presStyleLbl="node1" presStyleIdx="3" presStyleCnt="6" custLinFactNeighborX="1412" custLinFactNeighborY="34655">
        <dgm:presLayoutVars>
          <dgm:bulletEnabled val="1"/>
        </dgm:presLayoutVars>
      </dgm:prSet>
      <dgm:spPr/>
      <dgm:t>
        <a:bodyPr/>
        <a:lstStyle/>
        <a:p>
          <a:endParaRPr lang="zh-CN" altLang="en-US"/>
        </a:p>
      </dgm:t>
    </dgm:pt>
    <dgm:pt modelId="{EBE5D632-EE3E-AE4B-AA9F-51A29519C5EE}" type="pres">
      <dgm:prSet presAssocID="{DB4B8BC5-91EA-2E45-8BEE-C741B007C0D4}" presName="sibTrans" presStyleLbl="sibTrans2D1" presStyleIdx="3" presStyleCnt="5"/>
      <dgm:spPr/>
      <dgm:t>
        <a:bodyPr/>
        <a:lstStyle/>
        <a:p>
          <a:endParaRPr lang="zh-CN" altLang="en-US"/>
        </a:p>
      </dgm:t>
    </dgm:pt>
    <dgm:pt modelId="{015F8076-9A43-6244-9C31-B3BBB87D5D75}" type="pres">
      <dgm:prSet presAssocID="{DB4B8BC5-91EA-2E45-8BEE-C741B007C0D4}" presName="connectorText" presStyleLbl="sibTrans2D1" presStyleIdx="3" presStyleCnt="5"/>
      <dgm:spPr/>
      <dgm:t>
        <a:bodyPr/>
        <a:lstStyle/>
        <a:p>
          <a:endParaRPr lang="zh-CN" altLang="en-US"/>
        </a:p>
      </dgm:t>
    </dgm:pt>
    <dgm:pt modelId="{026997E2-FCCC-CF44-9147-D7CDB68565E0}" type="pres">
      <dgm:prSet presAssocID="{DC8F17CA-A607-A54F-8960-0058F05F98D5}" presName="node" presStyleLbl="node1" presStyleIdx="4" presStyleCnt="6" custLinFactNeighborX="0" custLinFactNeighborY="34655">
        <dgm:presLayoutVars>
          <dgm:bulletEnabled val="1"/>
        </dgm:presLayoutVars>
      </dgm:prSet>
      <dgm:spPr/>
      <dgm:t>
        <a:bodyPr/>
        <a:lstStyle/>
        <a:p>
          <a:endParaRPr lang="zh-CN" altLang="en-US"/>
        </a:p>
      </dgm:t>
    </dgm:pt>
    <dgm:pt modelId="{C8BCAC27-5EE7-964F-BD14-CEBBF84C0341}" type="pres">
      <dgm:prSet presAssocID="{B8714096-EC32-024E-861E-DBF2D7509B9E}" presName="sibTrans" presStyleLbl="sibTrans2D1" presStyleIdx="4" presStyleCnt="5"/>
      <dgm:spPr/>
      <dgm:t>
        <a:bodyPr/>
        <a:lstStyle/>
        <a:p>
          <a:endParaRPr lang="zh-CN" altLang="en-US"/>
        </a:p>
      </dgm:t>
    </dgm:pt>
    <dgm:pt modelId="{AA45C7FD-A4D9-AE41-A8E9-CBEFA94E1002}" type="pres">
      <dgm:prSet presAssocID="{B8714096-EC32-024E-861E-DBF2D7509B9E}" presName="connectorText" presStyleLbl="sibTrans2D1" presStyleIdx="4" presStyleCnt="5"/>
      <dgm:spPr/>
      <dgm:t>
        <a:bodyPr/>
        <a:lstStyle/>
        <a:p>
          <a:endParaRPr lang="zh-CN" altLang="en-US"/>
        </a:p>
      </dgm:t>
    </dgm:pt>
    <dgm:pt modelId="{FB4832E4-724F-9B42-AA5D-45BD9B2842BF}" type="pres">
      <dgm:prSet presAssocID="{6C7433B4-6032-4D42-92FF-5808C275C7DA}" presName="node" presStyleLbl="node1" presStyleIdx="5" presStyleCnt="6" custLinFactNeighborX="532" custLinFactNeighborY="34655">
        <dgm:presLayoutVars>
          <dgm:bulletEnabled val="1"/>
        </dgm:presLayoutVars>
      </dgm:prSet>
      <dgm:spPr/>
      <dgm:t>
        <a:bodyPr/>
        <a:lstStyle/>
        <a:p>
          <a:endParaRPr lang="zh-CN" altLang="en-US"/>
        </a:p>
      </dgm:t>
    </dgm:pt>
  </dgm:ptLst>
  <dgm:cxnLst>
    <dgm:cxn modelId="{7B7C8285-6D29-4145-B5C5-35122DD8B67B}" srcId="{02C5BC41-24DC-CD43-85E3-8F8B442C5317}" destId="{B818388B-4284-7A4B-B88F-8B31CADFDD3C}" srcOrd="3" destOrd="0" parTransId="{77E2D222-41B6-DF41-9197-276204DBE5D7}" sibTransId="{DB4B8BC5-91EA-2E45-8BEE-C741B007C0D4}"/>
    <dgm:cxn modelId="{64DE1039-AE30-FB4B-B89C-36E3FF179997}" type="presOf" srcId="{4A1DB0CF-1466-4E45-A384-6840DFF74C78}" destId="{14FE2A05-F151-3F4F-9709-AD655D7026B2}" srcOrd="0" destOrd="0" presId="urn:microsoft.com/office/officeart/2005/8/layout/process5"/>
    <dgm:cxn modelId="{1E7D3421-0DE0-3949-ACDA-96CA476A2260}" type="presOf" srcId="{02C5BC41-24DC-CD43-85E3-8F8B442C5317}" destId="{322D49A0-451E-6142-A6C0-677CA9B46060}" srcOrd="0" destOrd="0" presId="urn:microsoft.com/office/officeart/2005/8/layout/process5"/>
    <dgm:cxn modelId="{430841F3-A216-3540-96C8-8D861D15DBFF}" type="presOf" srcId="{DB4B8BC5-91EA-2E45-8BEE-C741B007C0D4}" destId="{EBE5D632-EE3E-AE4B-AA9F-51A29519C5EE}" srcOrd="0" destOrd="0" presId="urn:microsoft.com/office/officeart/2005/8/layout/process5"/>
    <dgm:cxn modelId="{AE43374E-E64F-E547-A742-8AD19413AF7F}" type="presOf" srcId="{936E2BF5-1EEE-A742-B609-596855C063EF}" destId="{59750E8F-80FE-834D-ADEE-2563075ACAB8}" srcOrd="0" destOrd="0" presId="urn:microsoft.com/office/officeart/2005/8/layout/process5"/>
    <dgm:cxn modelId="{15ED0102-84FC-3346-91C8-0A618984E331}" type="presOf" srcId="{B818388B-4284-7A4B-B88F-8B31CADFDD3C}" destId="{8304BAAF-FE53-2344-B7D1-4034AFA7F6B1}" srcOrd="0" destOrd="0" presId="urn:microsoft.com/office/officeart/2005/8/layout/process5"/>
    <dgm:cxn modelId="{F0867E00-7779-9F4B-A65A-EE086E9B40C4}" srcId="{02C5BC41-24DC-CD43-85E3-8F8B442C5317}" destId="{DC8F17CA-A607-A54F-8960-0058F05F98D5}" srcOrd="4" destOrd="0" parTransId="{A0A04844-2145-FB4B-9BE2-6731E9A17FD9}" sibTransId="{B8714096-EC32-024E-861E-DBF2D7509B9E}"/>
    <dgm:cxn modelId="{28DECFEA-B7F5-2D4C-8923-AFC60F65FB11}" type="presOf" srcId="{6C7433B4-6032-4D42-92FF-5808C275C7DA}" destId="{FB4832E4-724F-9B42-AA5D-45BD9B2842BF}" srcOrd="0" destOrd="0" presId="urn:microsoft.com/office/officeart/2005/8/layout/process5"/>
    <dgm:cxn modelId="{9D90D98F-A263-2E4B-ADE5-5EC86C329A34}" type="presOf" srcId="{B1A5290F-578E-914F-A8DA-E56DD3AF57FE}" destId="{1AB957F6-D702-8148-B482-32D0785099BB}" srcOrd="0" destOrd="0" presId="urn:microsoft.com/office/officeart/2005/8/layout/process5"/>
    <dgm:cxn modelId="{5EF7F47B-2389-1A4D-963E-5F249064BFB8}" type="presOf" srcId="{DB4B8BC5-91EA-2E45-8BEE-C741B007C0D4}" destId="{015F8076-9A43-6244-9C31-B3BBB87D5D75}" srcOrd="1" destOrd="0" presId="urn:microsoft.com/office/officeart/2005/8/layout/process5"/>
    <dgm:cxn modelId="{2E693FE9-9ECE-C043-9DAD-8F5EDA84A9D7}" type="presOf" srcId="{8754F004-9D32-F749-AAB8-A048EC303F86}" destId="{DDB4A2FD-1406-4E47-A681-A442DAE921E7}" srcOrd="0" destOrd="0" presId="urn:microsoft.com/office/officeart/2005/8/layout/process5"/>
    <dgm:cxn modelId="{79CD9FBA-AED4-8C44-B187-BF4296DC6013}" srcId="{02C5BC41-24DC-CD43-85E3-8F8B442C5317}" destId="{4A1DB0CF-1466-4E45-A384-6840DFF74C78}" srcOrd="1" destOrd="0" parTransId="{A4BEB944-3446-694C-A041-7BFF70F6F90A}" sibTransId="{B1A5290F-578E-914F-A8DA-E56DD3AF57FE}"/>
    <dgm:cxn modelId="{9BE73DFE-651D-CB4B-AA7D-E591AB3E8A0B}" type="presOf" srcId="{0527DE4E-9F48-1549-88AF-F6132B553813}" destId="{197F46B6-DB2D-054E-BACE-30DA3E6C79A1}" srcOrd="0" destOrd="0" presId="urn:microsoft.com/office/officeart/2005/8/layout/process5"/>
    <dgm:cxn modelId="{F680CDE6-442E-6544-A62E-69492E636E0A}" type="presOf" srcId="{936E2BF5-1EEE-A742-B609-596855C063EF}" destId="{AFBD91EF-6A98-B045-A632-3A29AA9E9A7D}" srcOrd="1" destOrd="0" presId="urn:microsoft.com/office/officeart/2005/8/layout/process5"/>
    <dgm:cxn modelId="{A292FDBE-E087-E74F-8309-65E69168FF79}" type="presOf" srcId="{B8714096-EC32-024E-861E-DBF2D7509B9E}" destId="{C8BCAC27-5EE7-964F-BD14-CEBBF84C0341}" srcOrd="0" destOrd="0" presId="urn:microsoft.com/office/officeart/2005/8/layout/process5"/>
    <dgm:cxn modelId="{6B18CD18-38CA-3846-86DE-A069B6D878C7}" type="presOf" srcId="{DC8F17CA-A607-A54F-8960-0058F05F98D5}" destId="{026997E2-FCCC-CF44-9147-D7CDB68565E0}" srcOrd="0" destOrd="0" presId="urn:microsoft.com/office/officeart/2005/8/layout/process5"/>
    <dgm:cxn modelId="{0B1E409A-95DA-5D46-BB33-FE013D62A6E0}" type="presOf" srcId="{B8714096-EC32-024E-861E-DBF2D7509B9E}" destId="{AA45C7FD-A4D9-AE41-A8E9-CBEFA94E1002}" srcOrd="1" destOrd="0" presId="urn:microsoft.com/office/officeart/2005/8/layout/process5"/>
    <dgm:cxn modelId="{E8519363-522A-3F42-B427-C005A9B95316}" srcId="{02C5BC41-24DC-CD43-85E3-8F8B442C5317}" destId="{0527DE4E-9F48-1549-88AF-F6132B553813}" srcOrd="0" destOrd="0" parTransId="{AA62FF66-681F-5649-ABB0-EBA74E22E54F}" sibTransId="{F7DBD271-7763-9545-8A06-B67E20DD7198}"/>
    <dgm:cxn modelId="{01AE0D5A-A72F-014E-9C0F-4340B88A45CC}" type="presOf" srcId="{B1A5290F-578E-914F-A8DA-E56DD3AF57FE}" destId="{956BB70A-993B-1746-B865-0A4A46127D71}" srcOrd="1" destOrd="0" presId="urn:microsoft.com/office/officeart/2005/8/layout/process5"/>
    <dgm:cxn modelId="{7C9B24BE-0142-D640-BC0E-743AC4D78943}" type="presOf" srcId="{F7DBD271-7763-9545-8A06-B67E20DD7198}" destId="{45DA70FC-DDAF-844F-8F6C-40EF9F43DAE9}" srcOrd="1" destOrd="0" presId="urn:microsoft.com/office/officeart/2005/8/layout/process5"/>
    <dgm:cxn modelId="{553B7DA5-F493-2D49-B90F-D9E22347110A}" srcId="{02C5BC41-24DC-CD43-85E3-8F8B442C5317}" destId="{8754F004-9D32-F749-AAB8-A048EC303F86}" srcOrd="2" destOrd="0" parTransId="{893860B3-3438-CE4B-8D8B-2EB46859491B}" sibTransId="{936E2BF5-1EEE-A742-B609-596855C063EF}"/>
    <dgm:cxn modelId="{4C7D3EC9-BAF4-7149-A2E9-CDADDF370471}" type="presOf" srcId="{F7DBD271-7763-9545-8A06-B67E20DD7198}" destId="{272568EB-E5C5-7F43-9D9E-BC267F1B956B}" srcOrd="0" destOrd="0" presId="urn:microsoft.com/office/officeart/2005/8/layout/process5"/>
    <dgm:cxn modelId="{48569BDE-FEF4-9441-97A3-BBB08B451A3E}" srcId="{02C5BC41-24DC-CD43-85E3-8F8B442C5317}" destId="{6C7433B4-6032-4D42-92FF-5808C275C7DA}" srcOrd="5" destOrd="0" parTransId="{B3B4F084-FC13-B343-AA4C-3AEC6C8FABBD}" sibTransId="{78C47DCB-399A-4749-90E3-DA474FC8C78B}"/>
    <dgm:cxn modelId="{45C83473-B581-C04D-B37A-E48F1C99A9A5}" type="presParOf" srcId="{322D49A0-451E-6142-A6C0-677CA9B46060}" destId="{197F46B6-DB2D-054E-BACE-30DA3E6C79A1}" srcOrd="0" destOrd="0" presId="urn:microsoft.com/office/officeart/2005/8/layout/process5"/>
    <dgm:cxn modelId="{75FA48D5-2EA6-344B-A534-2E8991736FA0}" type="presParOf" srcId="{322D49A0-451E-6142-A6C0-677CA9B46060}" destId="{272568EB-E5C5-7F43-9D9E-BC267F1B956B}" srcOrd="1" destOrd="0" presId="urn:microsoft.com/office/officeart/2005/8/layout/process5"/>
    <dgm:cxn modelId="{B02B57AB-9388-B144-8245-4AAE4EE2B541}" type="presParOf" srcId="{272568EB-E5C5-7F43-9D9E-BC267F1B956B}" destId="{45DA70FC-DDAF-844F-8F6C-40EF9F43DAE9}" srcOrd="0" destOrd="0" presId="urn:microsoft.com/office/officeart/2005/8/layout/process5"/>
    <dgm:cxn modelId="{65C521A4-50A3-D241-A7BF-FE9A136CEB62}" type="presParOf" srcId="{322D49A0-451E-6142-A6C0-677CA9B46060}" destId="{14FE2A05-F151-3F4F-9709-AD655D7026B2}" srcOrd="2" destOrd="0" presId="urn:microsoft.com/office/officeart/2005/8/layout/process5"/>
    <dgm:cxn modelId="{6F151D0B-09ED-F248-B197-3654D87726ED}" type="presParOf" srcId="{322D49A0-451E-6142-A6C0-677CA9B46060}" destId="{1AB957F6-D702-8148-B482-32D0785099BB}" srcOrd="3" destOrd="0" presId="urn:microsoft.com/office/officeart/2005/8/layout/process5"/>
    <dgm:cxn modelId="{405492F5-10C4-0245-9EF5-F5138189FD4A}" type="presParOf" srcId="{1AB957F6-D702-8148-B482-32D0785099BB}" destId="{956BB70A-993B-1746-B865-0A4A46127D71}" srcOrd="0" destOrd="0" presId="urn:microsoft.com/office/officeart/2005/8/layout/process5"/>
    <dgm:cxn modelId="{225B5357-BB5E-ED41-98A8-A79BF5D101C4}" type="presParOf" srcId="{322D49A0-451E-6142-A6C0-677CA9B46060}" destId="{DDB4A2FD-1406-4E47-A681-A442DAE921E7}" srcOrd="4" destOrd="0" presId="urn:microsoft.com/office/officeart/2005/8/layout/process5"/>
    <dgm:cxn modelId="{044929C2-0916-C940-8A95-10F28240279A}" type="presParOf" srcId="{322D49A0-451E-6142-A6C0-677CA9B46060}" destId="{59750E8F-80FE-834D-ADEE-2563075ACAB8}" srcOrd="5" destOrd="0" presId="urn:microsoft.com/office/officeart/2005/8/layout/process5"/>
    <dgm:cxn modelId="{DB93F1CB-4553-4143-928D-01A60CB05E62}" type="presParOf" srcId="{59750E8F-80FE-834D-ADEE-2563075ACAB8}" destId="{AFBD91EF-6A98-B045-A632-3A29AA9E9A7D}" srcOrd="0" destOrd="0" presId="urn:microsoft.com/office/officeart/2005/8/layout/process5"/>
    <dgm:cxn modelId="{7ED58683-9C89-A34E-AFF4-2B6EA47F3275}" type="presParOf" srcId="{322D49A0-451E-6142-A6C0-677CA9B46060}" destId="{8304BAAF-FE53-2344-B7D1-4034AFA7F6B1}" srcOrd="6" destOrd="0" presId="urn:microsoft.com/office/officeart/2005/8/layout/process5"/>
    <dgm:cxn modelId="{7C50660F-E9A8-9540-9EA7-EF11818BF06C}" type="presParOf" srcId="{322D49A0-451E-6142-A6C0-677CA9B46060}" destId="{EBE5D632-EE3E-AE4B-AA9F-51A29519C5EE}" srcOrd="7" destOrd="0" presId="urn:microsoft.com/office/officeart/2005/8/layout/process5"/>
    <dgm:cxn modelId="{51FFDD57-2566-8145-B79A-CE5CDACD5296}" type="presParOf" srcId="{EBE5D632-EE3E-AE4B-AA9F-51A29519C5EE}" destId="{015F8076-9A43-6244-9C31-B3BBB87D5D75}" srcOrd="0" destOrd="0" presId="urn:microsoft.com/office/officeart/2005/8/layout/process5"/>
    <dgm:cxn modelId="{65E00739-A4D0-BD43-A439-C080D2B45070}" type="presParOf" srcId="{322D49A0-451E-6142-A6C0-677CA9B46060}" destId="{026997E2-FCCC-CF44-9147-D7CDB68565E0}" srcOrd="8" destOrd="0" presId="urn:microsoft.com/office/officeart/2005/8/layout/process5"/>
    <dgm:cxn modelId="{6F2876FF-3963-6745-8991-E56DEB7BDAF8}" type="presParOf" srcId="{322D49A0-451E-6142-A6C0-677CA9B46060}" destId="{C8BCAC27-5EE7-964F-BD14-CEBBF84C0341}" srcOrd="9" destOrd="0" presId="urn:microsoft.com/office/officeart/2005/8/layout/process5"/>
    <dgm:cxn modelId="{4B87ECB6-747D-CF43-A3D1-7645367FFC7B}" type="presParOf" srcId="{C8BCAC27-5EE7-964F-BD14-CEBBF84C0341}" destId="{AA45C7FD-A4D9-AE41-A8E9-CBEFA94E1002}" srcOrd="0" destOrd="0" presId="urn:microsoft.com/office/officeart/2005/8/layout/process5"/>
    <dgm:cxn modelId="{4C1D652F-C826-2B46-B9DF-42660F1A149F}" type="presParOf" srcId="{322D49A0-451E-6142-A6C0-677CA9B46060}" destId="{FB4832E4-724F-9B42-AA5D-45BD9B2842BF}"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F46B6-DB2D-054E-BACE-30DA3E6C79A1}">
      <dsp:nvSpPr>
        <dsp:cNvPr id="0" name=""/>
        <dsp:cNvSpPr/>
      </dsp:nvSpPr>
      <dsp:spPr>
        <a:xfrm>
          <a:off x="0" y="964982"/>
          <a:ext cx="2637675" cy="1582605"/>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lang="en-US" altLang="zh-CN" sz="2000" b="1" kern="1200" dirty="0">
              <a:solidFill>
                <a:schemeClr val="bg1">
                  <a:lumMod val="50000"/>
                </a:schemeClr>
              </a:solidFill>
              <a:latin typeface="Montserrat Semi" charset="0"/>
              <a:ea typeface="Montserrat Semi" charset="0"/>
              <a:cs typeface="Montserrat Semi" charset="0"/>
            </a:rPr>
            <a:t>Detect</a:t>
          </a:r>
          <a:r>
            <a:rPr lang="zh-CN" altLang="en-US" sz="2000" b="1" kern="1200" dirty="0">
              <a:solidFill>
                <a:schemeClr val="bg1">
                  <a:lumMod val="50000"/>
                </a:schemeClr>
              </a:solidFill>
              <a:latin typeface="Montserrat Semi" charset="0"/>
              <a:ea typeface="Montserrat Semi" charset="0"/>
              <a:cs typeface="Montserrat Semi" charset="0"/>
            </a:rPr>
            <a:t> </a:t>
          </a:r>
          <a:r>
            <a:rPr lang="en-US" altLang="zh-CN" sz="2000" b="1" kern="1200" dirty="0">
              <a:solidFill>
                <a:schemeClr val="bg1">
                  <a:lumMod val="50000"/>
                </a:schemeClr>
              </a:solidFill>
              <a:latin typeface="Montserrat Semi" charset="0"/>
              <a:ea typeface="Montserrat Semi" charset="0"/>
              <a:cs typeface="Montserrat Semi" charset="0"/>
            </a:rPr>
            <a:t>face</a:t>
          </a:r>
          <a:endParaRPr lang="zh-CN" altLang="en-US" sz="3600" kern="1200" dirty="0"/>
        </a:p>
      </dsp:txBody>
      <dsp:txXfrm>
        <a:off x="46353" y="1011335"/>
        <a:ext cx="2544969" cy="1489899"/>
      </dsp:txXfrm>
    </dsp:sp>
    <dsp:sp modelId="{272568EB-E5C5-7F43-9D9E-BC267F1B956B}">
      <dsp:nvSpPr>
        <dsp:cNvPr id="0" name=""/>
        <dsp:cNvSpPr/>
      </dsp:nvSpPr>
      <dsp:spPr>
        <a:xfrm rot="46884">
          <a:off x="2871705" y="1454238"/>
          <a:ext cx="563916" cy="654143"/>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CN" altLang="en-US" sz="2800" kern="1200"/>
        </a:p>
      </dsp:txBody>
      <dsp:txXfrm>
        <a:off x="2871713" y="1583913"/>
        <a:ext cx="394741" cy="392485"/>
      </dsp:txXfrm>
    </dsp:sp>
    <dsp:sp modelId="{14FE2A05-F151-3F4F-9709-AD655D7026B2}">
      <dsp:nvSpPr>
        <dsp:cNvPr id="0" name=""/>
        <dsp:cNvSpPr/>
      </dsp:nvSpPr>
      <dsp:spPr>
        <a:xfrm>
          <a:off x="3701569" y="1015467"/>
          <a:ext cx="2637675" cy="1582605"/>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lang="en-US" altLang="zh-CN" sz="2000" b="1" kern="1200" dirty="0">
              <a:solidFill>
                <a:prstClr val="white">
                  <a:lumMod val="50000"/>
                </a:prstClr>
              </a:solidFill>
              <a:latin typeface="Montserrat Semi" charset="0"/>
              <a:ea typeface="Montserrat Semi" charset="0"/>
              <a:cs typeface="Montserrat Semi" charset="0"/>
            </a:rPr>
            <a:t>Get</a:t>
          </a:r>
          <a:r>
            <a:rPr lang="zh-CN" altLang="en-US" sz="2000" b="1" kern="1200" dirty="0">
              <a:solidFill>
                <a:prstClr val="white">
                  <a:lumMod val="50000"/>
                </a:prstClr>
              </a:solidFill>
              <a:latin typeface="Montserrat Semi" charset="0"/>
              <a:ea typeface="Montserrat Semi" charset="0"/>
              <a:cs typeface="Montserrat Semi" charset="0"/>
            </a:rPr>
            <a:t> </a:t>
          </a:r>
          <a:r>
            <a:rPr lang="en-US" altLang="zh-CN" sz="2000" b="1" kern="1200" dirty="0">
              <a:solidFill>
                <a:prstClr val="white">
                  <a:lumMod val="50000"/>
                </a:prstClr>
              </a:solidFill>
              <a:latin typeface="Montserrat Semi" charset="0"/>
              <a:ea typeface="Montserrat Semi" charset="0"/>
              <a:cs typeface="Montserrat Semi" charset="0"/>
            </a:rPr>
            <a:t>face</a:t>
          </a:r>
          <a:r>
            <a:rPr lang="zh-CN" altLang="en-US" sz="2000" b="1" kern="1200" dirty="0">
              <a:solidFill>
                <a:prstClr val="white">
                  <a:lumMod val="50000"/>
                </a:prstClr>
              </a:solidFill>
              <a:latin typeface="Montserrat Semi" charset="0"/>
              <a:ea typeface="Montserrat Semi" charset="0"/>
              <a:cs typeface="Montserrat Semi" charset="0"/>
            </a:rPr>
            <a:t> </a:t>
          </a:r>
          <a:r>
            <a:rPr lang="en-US" altLang="zh-CN" sz="2000" b="1" kern="1200" dirty="0">
              <a:solidFill>
                <a:prstClr val="white">
                  <a:lumMod val="50000"/>
                </a:prstClr>
              </a:solidFill>
              <a:latin typeface="Montserrat Semi" charset="0"/>
              <a:ea typeface="Montserrat Semi" charset="0"/>
              <a:cs typeface="Montserrat Semi" charset="0"/>
            </a:rPr>
            <a:t>landmarks</a:t>
          </a:r>
          <a:br>
            <a:rPr lang="en-US" altLang="zh-CN" sz="2000" b="1" kern="1200" dirty="0">
              <a:solidFill>
                <a:prstClr val="white">
                  <a:lumMod val="50000"/>
                </a:prstClr>
              </a:solidFill>
              <a:latin typeface="Montserrat Semi" charset="0"/>
              <a:ea typeface="Montserrat Semi" charset="0"/>
              <a:cs typeface="Montserrat Semi" charset="0"/>
            </a:rPr>
          </a:br>
          <a:r>
            <a:rPr lang="en-US" altLang="zh-CN" sz="2000" b="1" kern="1200" dirty="0">
              <a:solidFill>
                <a:prstClr val="white">
                  <a:lumMod val="50000"/>
                </a:prstClr>
              </a:solidFill>
              <a:latin typeface="Montserrat Semi" charset="0"/>
              <a:ea typeface="Montserrat Semi" charset="0"/>
              <a:cs typeface="Montserrat Semi" charset="0"/>
            </a:rPr>
            <a:t>68</a:t>
          </a:r>
          <a:r>
            <a:rPr lang="zh-CN" altLang="en-US" sz="2000" b="1" kern="1200" dirty="0">
              <a:solidFill>
                <a:prstClr val="white">
                  <a:lumMod val="50000"/>
                </a:prstClr>
              </a:solidFill>
              <a:latin typeface="Montserrat Semi" charset="0"/>
              <a:ea typeface="Montserrat Semi" charset="0"/>
              <a:cs typeface="Montserrat Semi" charset="0"/>
            </a:rPr>
            <a:t> </a:t>
          </a:r>
          <a:r>
            <a:rPr lang="en-US" altLang="zh-CN" sz="2000" b="1" kern="1200" dirty="0">
              <a:solidFill>
                <a:prstClr val="white">
                  <a:lumMod val="50000"/>
                </a:prstClr>
              </a:solidFill>
              <a:latin typeface="Montserrat Semi" charset="0"/>
              <a:ea typeface="Montserrat Semi" charset="0"/>
              <a:cs typeface="Montserrat Semi" charset="0"/>
            </a:rPr>
            <a:t>points </a:t>
          </a:r>
          <a:endParaRPr lang="zh-CN" altLang="en-US" sz="2000" b="1" kern="1200" dirty="0">
            <a:solidFill>
              <a:prstClr val="white">
                <a:lumMod val="50000"/>
              </a:prstClr>
            </a:solidFill>
            <a:latin typeface="Montserrat Semi" charset="0"/>
            <a:ea typeface="Montserrat Semi" charset="0"/>
            <a:cs typeface="Montserrat Semi" charset="0"/>
          </a:endParaRPr>
        </a:p>
      </dsp:txBody>
      <dsp:txXfrm>
        <a:off x="3747922" y="1061820"/>
        <a:ext cx="2544969" cy="1489899"/>
      </dsp:txXfrm>
    </dsp:sp>
    <dsp:sp modelId="{1AB957F6-D702-8148-B482-32D0785099BB}">
      <dsp:nvSpPr>
        <dsp:cNvPr id="0" name=""/>
        <dsp:cNvSpPr/>
      </dsp:nvSpPr>
      <dsp:spPr>
        <a:xfrm rot="21583186">
          <a:off x="6573298" y="1470724"/>
          <a:ext cx="563871" cy="654143"/>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CN" altLang="en-US" sz="2800" kern="1200"/>
        </a:p>
      </dsp:txBody>
      <dsp:txXfrm>
        <a:off x="6573299" y="1601967"/>
        <a:ext cx="394710" cy="392485"/>
      </dsp:txXfrm>
    </dsp:sp>
    <dsp:sp modelId="{DDB4A2FD-1406-4E47-A681-A442DAE921E7}">
      <dsp:nvSpPr>
        <dsp:cNvPr id="0" name=""/>
        <dsp:cNvSpPr/>
      </dsp:nvSpPr>
      <dsp:spPr>
        <a:xfrm>
          <a:off x="7403139" y="997362"/>
          <a:ext cx="2637675" cy="1582605"/>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lang="en-US" altLang="zh-CN" sz="2000" b="1" kern="1200" dirty="0">
              <a:solidFill>
                <a:prstClr val="white">
                  <a:lumMod val="50000"/>
                </a:prstClr>
              </a:solidFill>
              <a:latin typeface="Montserrat Semi" charset="0"/>
              <a:ea typeface="Montserrat Semi" charset="0"/>
              <a:cs typeface="Montserrat Semi" charset="0"/>
            </a:rPr>
            <a:t>Save</a:t>
          </a:r>
          <a:r>
            <a:rPr lang="zh-CN" altLang="en-US" sz="2000" b="1" kern="1200" dirty="0">
              <a:solidFill>
                <a:prstClr val="white">
                  <a:lumMod val="50000"/>
                </a:prstClr>
              </a:solidFill>
              <a:latin typeface="Montserrat Semi" charset="0"/>
              <a:ea typeface="Montserrat Semi" charset="0"/>
              <a:cs typeface="Montserrat Semi" charset="0"/>
            </a:rPr>
            <a:t> </a:t>
          </a:r>
          <a:r>
            <a:rPr lang="en-US" altLang="zh-CN" sz="2000" b="1" kern="1200" dirty="0">
              <a:solidFill>
                <a:prstClr val="white">
                  <a:lumMod val="50000"/>
                </a:prstClr>
              </a:solidFill>
              <a:latin typeface="Montserrat Semi" charset="0"/>
              <a:ea typeface="Montserrat Semi" charset="0"/>
              <a:cs typeface="Montserrat Semi" charset="0"/>
            </a:rPr>
            <a:t>face</a:t>
          </a:r>
          <a:r>
            <a:rPr lang="zh-CN" altLang="en-US" sz="2000" b="1" kern="1200" dirty="0">
              <a:solidFill>
                <a:prstClr val="white">
                  <a:lumMod val="50000"/>
                </a:prstClr>
              </a:solidFill>
              <a:latin typeface="Montserrat Semi" charset="0"/>
              <a:ea typeface="Montserrat Semi" charset="0"/>
              <a:cs typeface="Montserrat Semi" charset="0"/>
            </a:rPr>
            <a:t> </a:t>
          </a:r>
          <a:r>
            <a:rPr lang="en-US" altLang="zh-CN" sz="2000" b="1" kern="1200" dirty="0">
              <a:solidFill>
                <a:prstClr val="white">
                  <a:lumMod val="50000"/>
                </a:prstClr>
              </a:solidFill>
              <a:latin typeface="Montserrat Semi" charset="0"/>
              <a:ea typeface="Montserrat Semi" charset="0"/>
              <a:cs typeface="Montserrat Semi" charset="0"/>
            </a:rPr>
            <a:t>features-</a:t>
          </a:r>
        </a:p>
        <a:p>
          <a:pPr marL="0" marR="0" lvl="0" indent="0" algn="ctr" defTabSz="1066800" eaLnBrk="1" fontAlgn="auto" latinLnBrk="0" hangingPunct="1">
            <a:lnSpc>
              <a:spcPct val="90000"/>
            </a:lnSpc>
            <a:spcBef>
              <a:spcPct val="0"/>
            </a:spcBef>
            <a:spcAft>
              <a:spcPct val="35000"/>
            </a:spcAft>
            <a:buClrTx/>
            <a:buSzTx/>
            <a:buFontTx/>
            <a:buNone/>
            <a:tabLst/>
            <a:defRPr/>
          </a:pPr>
          <a:r>
            <a:rPr lang="en-US" altLang="zh-CN" sz="2000" b="1" kern="1200" dirty="0">
              <a:solidFill>
                <a:prstClr val="white">
                  <a:lumMod val="50000"/>
                </a:prstClr>
              </a:solidFill>
              <a:latin typeface="Montserrat Semi" charset="0"/>
              <a:ea typeface="Montserrat Semi" charset="0"/>
              <a:cs typeface="Montserrat Semi" charset="0"/>
            </a:rPr>
            <a:t>128D</a:t>
          </a:r>
          <a:r>
            <a:rPr lang="zh-CN" altLang="en-US" sz="2000" b="1" kern="1200" baseline="0" dirty="0">
              <a:solidFill>
                <a:prstClr val="white">
                  <a:lumMod val="50000"/>
                </a:prstClr>
              </a:solidFill>
              <a:latin typeface="Montserrat Semi" charset="0"/>
              <a:ea typeface="Montserrat Semi" charset="0"/>
              <a:cs typeface="Montserrat Semi" charset="0"/>
            </a:rPr>
            <a:t> </a:t>
          </a:r>
          <a:r>
            <a:rPr lang="en-US" altLang="zh-CN" sz="2000" b="1" kern="1200" baseline="0" dirty="0">
              <a:solidFill>
                <a:prstClr val="white">
                  <a:lumMod val="50000"/>
                </a:prstClr>
              </a:solidFill>
              <a:latin typeface="Montserrat Semi" charset="0"/>
              <a:ea typeface="Montserrat Semi" charset="0"/>
              <a:cs typeface="Montserrat Semi" charset="0"/>
            </a:rPr>
            <a:t>eigenvectors:</a:t>
          </a:r>
        </a:p>
        <a:p>
          <a:pPr marL="0" marR="0" lvl="0" indent="0" algn="ctr" defTabSz="1066800" eaLnBrk="1" fontAlgn="auto" latinLnBrk="0" hangingPunct="1">
            <a:lnSpc>
              <a:spcPct val="90000"/>
            </a:lnSpc>
            <a:spcBef>
              <a:spcPct val="0"/>
            </a:spcBef>
            <a:spcAft>
              <a:spcPct val="35000"/>
            </a:spcAft>
            <a:buClrTx/>
            <a:buSzTx/>
            <a:buFontTx/>
            <a:buNone/>
            <a:tabLst/>
            <a:defRPr/>
          </a:pPr>
          <a:r>
            <a:rPr lang="en-US" altLang="zh-CN" sz="2000" b="1" kern="1200" baseline="0" dirty="0">
              <a:solidFill>
                <a:prstClr val="white">
                  <a:lumMod val="50000"/>
                </a:prstClr>
              </a:solidFill>
              <a:latin typeface="Montserrat Semi" charset="0"/>
              <a:ea typeface="Montserrat Semi" charset="0"/>
              <a:cs typeface="Montserrat Semi" charset="0"/>
            </a:rPr>
            <a:t>Build</a:t>
          </a:r>
          <a:r>
            <a:rPr lang="zh-CN" altLang="en-US" sz="2000" b="1" kern="1200" baseline="0" dirty="0">
              <a:solidFill>
                <a:prstClr val="white">
                  <a:lumMod val="50000"/>
                </a:prstClr>
              </a:solidFill>
              <a:latin typeface="Montserrat Semi" charset="0"/>
              <a:ea typeface="Montserrat Semi" charset="0"/>
              <a:cs typeface="Montserrat Semi" charset="0"/>
            </a:rPr>
            <a:t> </a:t>
          </a:r>
          <a:r>
            <a:rPr lang="en-US" altLang="zh-CN" sz="2000" b="1" kern="1200" baseline="0" dirty="0">
              <a:solidFill>
                <a:prstClr val="white">
                  <a:lumMod val="50000"/>
                </a:prstClr>
              </a:solidFill>
              <a:latin typeface="Montserrat Semi" charset="0"/>
              <a:ea typeface="Montserrat Semi" charset="0"/>
              <a:cs typeface="Montserrat Semi" charset="0"/>
            </a:rPr>
            <a:t>up</a:t>
          </a:r>
          <a:r>
            <a:rPr lang="zh-CN" altLang="en-US" sz="2000" b="1" kern="1200" baseline="0" dirty="0">
              <a:solidFill>
                <a:prstClr val="white">
                  <a:lumMod val="50000"/>
                </a:prstClr>
              </a:solidFill>
              <a:latin typeface="Montserrat Semi" charset="0"/>
              <a:ea typeface="Montserrat Semi" charset="0"/>
              <a:cs typeface="Montserrat Semi" charset="0"/>
            </a:rPr>
            <a:t> </a:t>
          </a:r>
          <a:r>
            <a:rPr lang="en-US" altLang="zh-CN" sz="2000" b="1" kern="1200" baseline="0" dirty="0" err="1">
              <a:solidFill>
                <a:prstClr val="white">
                  <a:lumMod val="50000"/>
                </a:prstClr>
              </a:solidFill>
              <a:latin typeface="Montserrat Semi" charset="0"/>
              <a:ea typeface="Montserrat Semi" charset="0"/>
              <a:cs typeface="Montserrat Semi" charset="0"/>
            </a:rPr>
            <a:t>datatbase</a:t>
          </a:r>
          <a:endParaRPr lang="zh-CN" altLang="en-US" sz="2000" b="1" kern="1200" dirty="0">
            <a:solidFill>
              <a:prstClr val="white">
                <a:lumMod val="50000"/>
              </a:prstClr>
            </a:solidFill>
            <a:latin typeface="Montserrat Semi" charset="0"/>
            <a:ea typeface="Montserrat Semi" charset="0"/>
            <a:cs typeface="Montserrat Semi" charset="0"/>
          </a:endParaRPr>
        </a:p>
      </dsp:txBody>
      <dsp:txXfrm>
        <a:off x="7449492" y="1043715"/>
        <a:ext cx="2544969" cy="1489899"/>
      </dsp:txXfrm>
    </dsp:sp>
    <dsp:sp modelId="{59750E8F-80FE-834D-ADEE-2563075ACAB8}">
      <dsp:nvSpPr>
        <dsp:cNvPr id="0" name=""/>
        <dsp:cNvSpPr/>
      </dsp:nvSpPr>
      <dsp:spPr>
        <a:xfrm rot="5400000">
          <a:off x="9021895" y="3011773"/>
          <a:ext cx="859462" cy="654143"/>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089150">
            <a:lnSpc>
              <a:spcPct val="90000"/>
            </a:lnSpc>
            <a:spcBef>
              <a:spcPct val="0"/>
            </a:spcBef>
            <a:spcAft>
              <a:spcPct val="35000"/>
            </a:spcAft>
          </a:pPr>
          <a:endParaRPr lang="zh-CN" altLang="en-US" sz="4700" kern="1200"/>
        </a:p>
      </dsp:txBody>
      <dsp:txXfrm rot="-5400000">
        <a:off x="9255384" y="2909114"/>
        <a:ext cx="392485" cy="663219"/>
      </dsp:txXfrm>
    </dsp:sp>
    <dsp:sp modelId="{8304BAAF-FE53-2344-B7D1-4034AFA7F6B1}">
      <dsp:nvSpPr>
        <dsp:cNvPr id="0" name=""/>
        <dsp:cNvSpPr/>
      </dsp:nvSpPr>
      <dsp:spPr>
        <a:xfrm>
          <a:off x="7403139" y="4201594"/>
          <a:ext cx="2637675" cy="1582605"/>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b="1" kern="1200" dirty="0">
              <a:solidFill>
                <a:prstClr val="white">
                  <a:lumMod val="50000"/>
                </a:prstClr>
              </a:solidFill>
              <a:latin typeface="Montserrat Semi" charset="0"/>
              <a:ea typeface="Montserrat Semi" charset="0"/>
              <a:cs typeface="Montserrat Semi" charset="0"/>
            </a:rPr>
            <a:t>Get</a:t>
          </a:r>
          <a:r>
            <a:rPr lang="zh-CN" altLang="en-US" sz="2000" b="1" kern="1200" baseline="0" dirty="0">
              <a:solidFill>
                <a:prstClr val="white">
                  <a:lumMod val="50000"/>
                </a:prstClr>
              </a:solidFill>
              <a:latin typeface="Montserrat Semi" charset="0"/>
              <a:ea typeface="Montserrat Semi" charset="0"/>
              <a:cs typeface="Montserrat Semi" charset="0"/>
            </a:rPr>
            <a:t> </a:t>
          </a:r>
          <a:r>
            <a:rPr lang="en-US" altLang="zh-CN" sz="2000" b="1" kern="1200" baseline="0" dirty="0">
              <a:solidFill>
                <a:prstClr val="white">
                  <a:lumMod val="50000"/>
                </a:prstClr>
              </a:solidFill>
              <a:latin typeface="Montserrat Semi" charset="0"/>
              <a:ea typeface="Montserrat Semi" charset="0"/>
              <a:cs typeface="Montserrat Semi" charset="0"/>
            </a:rPr>
            <a:t>new</a:t>
          </a:r>
          <a:r>
            <a:rPr lang="zh-CN" altLang="en-US" sz="2000" b="1" kern="1200" baseline="0" dirty="0">
              <a:solidFill>
                <a:prstClr val="white">
                  <a:lumMod val="50000"/>
                </a:prstClr>
              </a:solidFill>
              <a:latin typeface="Montserrat Semi" charset="0"/>
              <a:ea typeface="Montserrat Semi" charset="0"/>
              <a:cs typeface="Montserrat Semi" charset="0"/>
            </a:rPr>
            <a:t> </a:t>
          </a:r>
          <a:r>
            <a:rPr lang="en-US" altLang="zh-CN" sz="2000" b="1" kern="1200" baseline="0" dirty="0">
              <a:solidFill>
                <a:prstClr val="white">
                  <a:lumMod val="50000"/>
                </a:prstClr>
              </a:solidFill>
              <a:latin typeface="Montserrat Semi" charset="0"/>
              <a:ea typeface="Montserrat Semi" charset="0"/>
              <a:cs typeface="Montserrat Semi" charset="0"/>
            </a:rPr>
            <a:t>face</a:t>
          </a:r>
          <a:r>
            <a:rPr lang="zh-CN" altLang="en-US" sz="2000" b="1" kern="1200" baseline="0" dirty="0">
              <a:solidFill>
                <a:prstClr val="white">
                  <a:lumMod val="50000"/>
                </a:prstClr>
              </a:solidFill>
              <a:latin typeface="Montserrat Semi" charset="0"/>
              <a:ea typeface="Montserrat Semi" charset="0"/>
              <a:cs typeface="Montserrat Semi" charset="0"/>
            </a:rPr>
            <a:t> </a:t>
          </a:r>
          <a:r>
            <a:rPr lang="en-US" altLang="zh-CN" sz="2000" b="1" kern="1200" baseline="0" dirty="0">
              <a:solidFill>
                <a:prstClr val="white">
                  <a:lumMod val="50000"/>
                </a:prstClr>
              </a:solidFill>
              <a:latin typeface="Montserrat Semi" charset="0"/>
              <a:ea typeface="Montserrat Semi" charset="0"/>
              <a:cs typeface="Montserrat Semi" charset="0"/>
            </a:rPr>
            <a:t>feature</a:t>
          </a:r>
        </a:p>
        <a:p>
          <a:pPr lvl="0" algn="ctr" defTabSz="889000">
            <a:lnSpc>
              <a:spcPct val="90000"/>
            </a:lnSpc>
            <a:spcBef>
              <a:spcPct val="0"/>
            </a:spcBef>
            <a:spcAft>
              <a:spcPct val="35000"/>
            </a:spcAft>
          </a:pPr>
          <a:r>
            <a:rPr lang="en-US" altLang="zh-CN" sz="2000" b="1" kern="1200" baseline="0" dirty="0">
              <a:solidFill>
                <a:prstClr val="white">
                  <a:lumMod val="50000"/>
                </a:prstClr>
              </a:solidFill>
              <a:latin typeface="Montserrat Semi" charset="0"/>
              <a:ea typeface="Montserrat Semi" charset="0"/>
              <a:cs typeface="Montserrat Semi" charset="0"/>
            </a:rPr>
            <a:t>From</a:t>
          </a:r>
          <a:r>
            <a:rPr lang="zh-CN" altLang="en-US" sz="2000" b="1" kern="1200" baseline="0" dirty="0">
              <a:solidFill>
                <a:prstClr val="white">
                  <a:lumMod val="50000"/>
                </a:prstClr>
              </a:solidFill>
              <a:latin typeface="Montserrat Semi" charset="0"/>
              <a:ea typeface="Montserrat Semi" charset="0"/>
              <a:cs typeface="Montserrat Semi" charset="0"/>
            </a:rPr>
            <a:t> </a:t>
          </a:r>
          <a:r>
            <a:rPr lang="en-US" altLang="zh-CN" sz="2000" b="1" kern="1200" baseline="0" dirty="0">
              <a:solidFill>
                <a:prstClr val="white">
                  <a:lumMod val="50000"/>
                </a:prstClr>
              </a:solidFill>
              <a:latin typeface="Montserrat Semi" charset="0"/>
              <a:ea typeface="Montserrat Semi" charset="0"/>
              <a:cs typeface="Montserrat Semi" charset="0"/>
            </a:rPr>
            <a:t>video</a:t>
          </a:r>
          <a:endParaRPr lang="zh-CN" altLang="en-US" sz="2000" b="1" kern="1200" dirty="0">
            <a:solidFill>
              <a:prstClr val="white">
                <a:lumMod val="50000"/>
              </a:prstClr>
            </a:solidFill>
            <a:latin typeface="Montserrat Semi" charset="0"/>
            <a:ea typeface="Montserrat Semi" charset="0"/>
            <a:cs typeface="Montserrat Semi" charset="0"/>
          </a:endParaRPr>
        </a:p>
      </dsp:txBody>
      <dsp:txXfrm>
        <a:off x="7449492" y="4247947"/>
        <a:ext cx="2544969" cy="1489899"/>
      </dsp:txXfrm>
    </dsp:sp>
    <dsp:sp modelId="{EBE5D632-EE3E-AE4B-AA9F-51A29519C5EE}">
      <dsp:nvSpPr>
        <dsp:cNvPr id="0" name=""/>
        <dsp:cNvSpPr/>
      </dsp:nvSpPr>
      <dsp:spPr>
        <a:xfrm rot="10800000">
          <a:off x="6605218" y="4665825"/>
          <a:ext cx="563864" cy="654143"/>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CN" altLang="en-US" sz="2800" kern="1200"/>
        </a:p>
      </dsp:txBody>
      <dsp:txXfrm rot="10800000">
        <a:off x="6774377" y="4796654"/>
        <a:ext cx="394705" cy="392485"/>
      </dsp:txXfrm>
    </dsp:sp>
    <dsp:sp modelId="{026997E2-FCCC-CF44-9147-D7CDB68565E0}">
      <dsp:nvSpPr>
        <dsp:cNvPr id="0" name=""/>
        <dsp:cNvSpPr/>
      </dsp:nvSpPr>
      <dsp:spPr>
        <a:xfrm>
          <a:off x="3701569" y="4201594"/>
          <a:ext cx="2637675" cy="1582605"/>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altLang="zh-CN" sz="2000" b="1" kern="1200" dirty="0">
              <a:solidFill>
                <a:prstClr val="white">
                  <a:lumMod val="50000"/>
                </a:prstClr>
              </a:solidFill>
              <a:latin typeface="Montserrat Semi" charset="0"/>
              <a:ea typeface="Montserrat Semi" charset="0"/>
              <a:cs typeface="Montserrat Semi" charset="0"/>
            </a:rPr>
            <a:t>Calculate</a:t>
          </a:r>
          <a:r>
            <a:rPr lang="zh-CN" altLang="en-US" sz="2000" b="1" kern="1200" baseline="0" dirty="0">
              <a:solidFill>
                <a:prstClr val="white">
                  <a:lumMod val="50000"/>
                </a:prstClr>
              </a:solidFill>
              <a:latin typeface="Montserrat Semi" charset="0"/>
              <a:ea typeface="Montserrat Semi" charset="0"/>
              <a:cs typeface="Montserrat Semi" charset="0"/>
            </a:rPr>
            <a:t> </a:t>
          </a:r>
          <a:r>
            <a:rPr lang="en-US" altLang="zh-CN" sz="2000" b="1" kern="1200" baseline="0" dirty="0">
              <a:solidFill>
                <a:prstClr val="white">
                  <a:lumMod val="50000"/>
                </a:prstClr>
              </a:solidFill>
              <a:latin typeface="Montserrat Semi" charset="0"/>
              <a:ea typeface="Montserrat Semi" charset="0"/>
              <a:cs typeface="Montserrat Semi" charset="0"/>
            </a:rPr>
            <a:t>the</a:t>
          </a:r>
          <a:r>
            <a:rPr lang="zh-CN" altLang="en-US" sz="2000" b="1" kern="1200" baseline="0" dirty="0">
              <a:solidFill>
                <a:prstClr val="white">
                  <a:lumMod val="50000"/>
                </a:prstClr>
              </a:solidFill>
              <a:latin typeface="Montserrat Semi" charset="0"/>
              <a:ea typeface="Montserrat Semi" charset="0"/>
              <a:cs typeface="Montserrat Semi" charset="0"/>
            </a:rPr>
            <a:t> </a:t>
          </a:r>
          <a:r>
            <a:rPr lang="en-US" altLang="zh-CN" sz="2000" b="1" kern="1200" baseline="0" dirty="0">
              <a:solidFill>
                <a:prstClr val="white">
                  <a:lumMod val="50000"/>
                </a:prstClr>
              </a:solidFill>
              <a:latin typeface="Montserrat Semi" charset="0"/>
              <a:ea typeface="Montserrat Semi" charset="0"/>
              <a:cs typeface="Montserrat Semi" charset="0"/>
            </a:rPr>
            <a:t>distance</a:t>
          </a:r>
          <a:r>
            <a:rPr lang="zh-CN" altLang="en-US" sz="2000" b="1" kern="1200" baseline="0" dirty="0">
              <a:solidFill>
                <a:prstClr val="white">
                  <a:lumMod val="50000"/>
                </a:prstClr>
              </a:solidFill>
              <a:latin typeface="Montserrat Semi" charset="0"/>
              <a:ea typeface="Montserrat Semi" charset="0"/>
              <a:cs typeface="Montserrat Semi" charset="0"/>
            </a:rPr>
            <a:t> </a:t>
          </a:r>
          <a:r>
            <a:rPr lang="en-US" altLang="zh-CN" sz="2000" b="1" kern="1200" baseline="0" dirty="0">
              <a:solidFill>
                <a:prstClr val="white">
                  <a:lumMod val="50000"/>
                </a:prstClr>
              </a:solidFill>
              <a:latin typeface="Montserrat Semi" charset="0"/>
              <a:ea typeface="Montserrat Semi" charset="0"/>
              <a:cs typeface="Montserrat Semi" charset="0"/>
            </a:rPr>
            <a:t>between</a:t>
          </a:r>
          <a:r>
            <a:rPr lang="zh-CN" altLang="en-US" sz="2000" b="1" kern="1200" baseline="0" dirty="0">
              <a:solidFill>
                <a:prstClr val="white">
                  <a:lumMod val="50000"/>
                </a:prstClr>
              </a:solidFill>
              <a:latin typeface="Montserrat Semi" charset="0"/>
              <a:ea typeface="Montserrat Semi" charset="0"/>
              <a:cs typeface="Montserrat Semi" charset="0"/>
            </a:rPr>
            <a:t> </a:t>
          </a:r>
          <a:r>
            <a:rPr lang="en-US" altLang="zh-CN" sz="2000" b="1" kern="1200" baseline="0" dirty="0">
              <a:solidFill>
                <a:prstClr val="white">
                  <a:lumMod val="50000"/>
                </a:prstClr>
              </a:solidFill>
              <a:latin typeface="Montserrat Semi" charset="0"/>
              <a:ea typeface="Montserrat Semi" charset="0"/>
              <a:cs typeface="Montserrat Semi" charset="0"/>
            </a:rPr>
            <a:t>the</a:t>
          </a:r>
          <a:r>
            <a:rPr lang="zh-CN" altLang="en-US" sz="2000" b="1" kern="1200" baseline="0" dirty="0">
              <a:solidFill>
                <a:prstClr val="white">
                  <a:lumMod val="50000"/>
                </a:prstClr>
              </a:solidFill>
              <a:latin typeface="Montserrat Semi" charset="0"/>
              <a:ea typeface="Montserrat Semi" charset="0"/>
              <a:cs typeface="Montserrat Semi" charset="0"/>
            </a:rPr>
            <a:t> </a:t>
          </a:r>
          <a:r>
            <a:rPr lang="en-US" altLang="zh-CN" sz="2000" b="1" kern="1200" baseline="0" dirty="0">
              <a:solidFill>
                <a:prstClr val="white">
                  <a:lumMod val="50000"/>
                </a:prstClr>
              </a:solidFill>
              <a:latin typeface="Montserrat Semi" charset="0"/>
              <a:ea typeface="Montserrat Semi" charset="0"/>
              <a:cs typeface="Montserrat Semi" charset="0"/>
            </a:rPr>
            <a:t>eigenvectors</a:t>
          </a:r>
        </a:p>
      </dsp:txBody>
      <dsp:txXfrm>
        <a:off x="3747922" y="4247947"/>
        <a:ext cx="2544969" cy="1489899"/>
      </dsp:txXfrm>
    </dsp:sp>
    <dsp:sp modelId="{C8BCAC27-5EE7-964F-BD14-CEBBF84C0341}">
      <dsp:nvSpPr>
        <dsp:cNvPr id="0" name=""/>
        <dsp:cNvSpPr/>
      </dsp:nvSpPr>
      <dsp:spPr>
        <a:xfrm rot="10800000">
          <a:off x="2920791" y="4665825"/>
          <a:ext cx="551749" cy="654143"/>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CN" altLang="en-US" sz="2800" kern="1200"/>
        </a:p>
      </dsp:txBody>
      <dsp:txXfrm rot="10800000">
        <a:off x="3086316" y="4796654"/>
        <a:ext cx="386224" cy="392485"/>
      </dsp:txXfrm>
    </dsp:sp>
    <dsp:sp modelId="{FB4832E4-724F-9B42-AA5D-45BD9B2842BF}">
      <dsp:nvSpPr>
        <dsp:cNvPr id="0" name=""/>
        <dsp:cNvSpPr/>
      </dsp:nvSpPr>
      <dsp:spPr>
        <a:xfrm>
          <a:off x="22857" y="4201594"/>
          <a:ext cx="2637675" cy="1582605"/>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lang="en-US" altLang="zh-CN" sz="2000" b="1" kern="1200" dirty="0">
              <a:solidFill>
                <a:prstClr val="white">
                  <a:lumMod val="50000"/>
                </a:prstClr>
              </a:solidFill>
              <a:latin typeface="Montserrat Semi" charset="0"/>
              <a:ea typeface="Montserrat Semi" charset="0"/>
              <a:cs typeface="Montserrat Semi" charset="0"/>
            </a:rPr>
            <a:t>Compare</a:t>
          </a:r>
          <a:r>
            <a:rPr lang="zh-CN" altLang="en-US" sz="2000" b="1" kern="1200" dirty="0">
              <a:solidFill>
                <a:prstClr val="white">
                  <a:lumMod val="50000"/>
                </a:prstClr>
              </a:solidFill>
              <a:latin typeface="Montserrat Semi" charset="0"/>
              <a:ea typeface="Montserrat Semi" charset="0"/>
              <a:cs typeface="Montserrat Semi" charset="0"/>
            </a:rPr>
            <a:t> </a:t>
          </a:r>
          <a:r>
            <a:rPr lang="en-US" altLang="zh-CN" sz="2000" b="1" kern="1200" dirty="0">
              <a:solidFill>
                <a:prstClr val="white">
                  <a:lumMod val="50000"/>
                </a:prstClr>
              </a:solidFill>
              <a:latin typeface="Montserrat Semi" charset="0"/>
              <a:ea typeface="Montserrat Semi" charset="0"/>
              <a:cs typeface="Montserrat Semi" charset="0"/>
            </a:rPr>
            <a:t>with</a:t>
          </a:r>
          <a:r>
            <a:rPr lang="zh-CN" altLang="en-US" sz="2000" b="1" kern="1200" dirty="0">
              <a:solidFill>
                <a:prstClr val="white">
                  <a:lumMod val="50000"/>
                </a:prstClr>
              </a:solidFill>
              <a:latin typeface="Montserrat Semi" charset="0"/>
              <a:ea typeface="Montserrat Semi" charset="0"/>
              <a:cs typeface="Montserrat Semi" charset="0"/>
            </a:rPr>
            <a:t> </a:t>
          </a:r>
          <a:r>
            <a:rPr lang="en-US" altLang="zh-CN" sz="2000" b="1" kern="1200" dirty="0">
              <a:solidFill>
                <a:prstClr val="white">
                  <a:lumMod val="50000"/>
                </a:prstClr>
              </a:solidFill>
              <a:latin typeface="Montserrat Semi" charset="0"/>
              <a:ea typeface="Montserrat Semi" charset="0"/>
              <a:cs typeface="Montserrat Semi" charset="0"/>
            </a:rPr>
            <a:t>threshold</a:t>
          </a:r>
        </a:p>
        <a:p>
          <a:pPr marL="0" marR="0" lvl="0" indent="0" algn="ctr" defTabSz="1066800" eaLnBrk="1" fontAlgn="auto" latinLnBrk="0" hangingPunct="1">
            <a:lnSpc>
              <a:spcPct val="90000"/>
            </a:lnSpc>
            <a:spcBef>
              <a:spcPct val="0"/>
            </a:spcBef>
            <a:spcAft>
              <a:spcPct val="35000"/>
            </a:spcAft>
            <a:buClrTx/>
            <a:buSzTx/>
            <a:buFontTx/>
            <a:buNone/>
            <a:tabLst/>
            <a:defRPr/>
          </a:pPr>
          <a:r>
            <a:rPr lang="en-US" altLang="zh-CN" sz="2000" b="1" kern="1200" dirty="0">
              <a:solidFill>
                <a:prstClr val="white">
                  <a:lumMod val="50000"/>
                </a:prstClr>
              </a:solidFill>
              <a:latin typeface="Montserrat Semi" charset="0"/>
              <a:ea typeface="Montserrat Semi" charset="0"/>
              <a:cs typeface="Montserrat Semi" charset="0"/>
            </a:rPr>
            <a:t>Get</a:t>
          </a:r>
          <a:r>
            <a:rPr lang="zh-CN" altLang="en-US" sz="2000" b="1" kern="1200" dirty="0">
              <a:solidFill>
                <a:prstClr val="white">
                  <a:lumMod val="50000"/>
                </a:prstClr>
              </a:solidFill>
              <a:latin typeface="Montserrat Semi" charset="0"/>
              <a:ea typeface="Montserrat Semi" charset="0"/>
              <a:cs typeface="Montserrat Semi" charset="0"/>
            </a:rPr>
            <a:t> </a:t>
          </a:r>
          <a:r>
            <a:rPr lang="en-US" altLang="zh-CN" sz="2000" b="1" kern="1200" dirty="0">
              <a:solidFill>
                <a:prstClr val="white">
                  <a:lumMod val="50000"/>
                </a:prstClr>
              </a:solidFill>
              <a:latin typeface="Montserrat Semi" charset="0"/>
              <a:ea typeface="Montserrat Semi" charset="0"/>
              <a:cs typeface="Montserrat Semi" charset="0"/>
            </a:rPr>
            <a:t>result</a:t>
          </a:r>
          <a:endParaRPr lang="zh-CN" altLang="en-US" sz="2000" b="1" kern="1200" dirty="0">
            <a:solidFill>
              <a:prstClr val="white">
                <a:lumMod val="50000"/>
              </a:prstClr>
            </a:solidFill>
            <a:latin typeface="Montserrat Semi" charset="0"/>
            <a:ea typeface="Montserrat Semi" charset="0"/>
            <a:cs typeface="Montserrat Semi" charset="0"/>
          </a:endParaRPr>
        </a:p>
      </dsp:txBody>
      <dsp:txXfrm>
        <a:off x="69210" y="4247947"/>
        <a:ext cx="2544969" cy="14898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F46B6-DB2D-054E-BACE-30DA3E6C79A1}">
      <dsp:nvSpPr>
        <dsp:cNvPr id="0" name=""/>
        <dsp:cNvSpPr/>
      </dsp:nvSpPr>
      <dsp:spPr>
        <a:xfrm>
          <a:off x="0" y="964982"/>
          <a:ext cx="2637675" cy="1582605"/>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endParaRPr lang="en-US" altLang="zh-CN" sz="2000" kern="1200" dirty="0"/>
        </a:p>
        <a:p>
          <a:pPr marL="0" marR="0" lvl="0" indent="0" algn="ctr" defTabSz="1066800" eaLnBrk="1" fontAlgn="auto" latinLnBrk="0" hangingPunct="1">
            <a:lnSpc>
              <a:spcPct val="90000"/>
            </a:lnSpc>
            <a:spcBef>
              <a:spcPct val="0"/>
            </a:spcBef>
            <a:spcAft>
              <a:spcPct val="35000"/>
            </a:spcAft>
            <a:buClrTx/>
            <a:buSzTx/>
            <a:buFontTx/>
            <a:buNone/>
            <a:tabLst/>
            <a:defRPr/>
          </a:pPr>
          <a:endParaRPr lang="en-US" altLang="zh-CN" sz="2000" b="1" kern="1200" dirty="0">
            <a:solidFill>
              <a:schemeClr val="bg1">
                <a:lumMod val="50000"/>
              </a:schemeClr>
            </a:solidFill>
            <a:latin typeface="Montserrat Semi" charset="0"/>
            <a:ea typeface="Montserrat Semi" charset="0"/>
            <a:cs typeface="Montserrat Semi" charset="0"/>
          </a:endParaRPr>
        </a:p>
        <a:p>
          <a:pPr marL="0" marR="0" lvl="0" indent="0" algn="ctr" defTabSz="1066800" eaLnBrk="1" fontAlgn="auto" latinLnBrk="0" hangingPunct="1">
            <a:lnSpc>
              <a:spcPct val="90000"/>
            </a:lnSpc>
            <a:spcBef>
              <a:spcPct val="0"/>
            </a:spcBef>
            <a:spcAft>
              <a:spcPct val="35000"/>
            </a:spcAft>
            <a:buClrTx/>
            <a:buSzTx/>
            <a:buFontTx/>
            <a:buNone/>
            <a:tabLst/>
            <a:defRPr/>
          </a:pPr>
          <a:r>
            <a:rPr lang="en-US" altLang="zh-CN" sz="2000" b="1" kern="1200" dirty="0">
              <a:solidFill>
                <a:schemeClr val="bg1">
                  <a:lumMod val="50000"/>
                </a:schemeClr>
              </a:solidFill>
              <a:latin typeface="Montserrat Semi" charset="0"/>
              <a:ea typeface="Montserrat Semi" charset="0"/>
              <a:cs typeface="Montserrat Semi" charset="0"/>
            </a:rPr>
            <a:t>facial recognition/</a:t>
          </a:r>
        </a:p>
        <a:p>
          <a:pPr marL="0" marR="0" lvl="0" indent="0" algn="ctr" defTabSz="1066800" eaLnBrk="1" fontAlgn="auto" latinLnBrk="0" hangingPunct="1">
            <a:lnSpc>
              <a:spcPct val="90000"/>
            </a:lnSpc>
            <a:spcBef>
              <a:spcPct val="0"/>
            </a:spcBef>
            <a:spcAft>
              <a:spcPct val="35000"/>
            </a:spcAft>
            <a:buClrTx/>
            <a:buSzTx/>
            <a:buFontTx/>
            <a:buNone/>
            <a:tabLst/>
            <a:defRPr/>
          </a:pPr>
          <a:r>
            <a:rPr lang="en-US" altLang="zh-CN" sz="2000" b="1" kern="1200" dirty="0">
              <a:solidFill>
                <a:schemeClr val="bg1">
                  <a:lumMod val="50000"/>
                </a:schemeClr>
              </a:solidFill>
              <a:latin typeface="Montserrat Semi" charset="0"/>
              <a:ea typeface="Montserrat Semi" charset="0"/>
              <a:cs typeface="Montserrat Semi" charset="0"/>
            </a:rPr>
            <a:t>scalable</a:t>
          </a:r>
          <a:r>
            <a:rPr lang="zh-CN" altLang="en-US" sz="2000" b="1" kern="1200" dirty="0">
              <a:solidFill>
                <a:schemeClr val="bg1">
                  <a:lumMod val="50000"/>
                </a:schemeClr>
              </a:solidFill>
              <a:latin typeface="Montserrat Semi" charset="0"/>
              <a:ea typeface="Montserrat Semi" charset="0"/>
              <a:cs typeface="Montserrat Semi" charset="0"/>
            </a:rPr>
            <a:t> </a:t>
          </a:r>
          <a:r>
            <a:rPr lang="en-US" altLang="zh-CN" sz="2000" b="1" kern="1200" dirty="0">
              <a:solidFill>
                <a:schemeClr val="bg1">
                  <a:lumMod val="50000"/>
                </a:schemeClr>
              </a:solidFill>
              <a:latin typeface="Montserrat Semi" charset="0"/>
              <a:ea typeface="Montserrat Semi" charset="0"/>
              <a:cs typeface="Montserrat Semi" charset="0"/>
            </a:rPr>
            <a:t>web</a:t>
          </a:r>
          <a:r>
            <a:rPr lang="zh-CN" altLang="en-US" sz="2000" b="1" kern="1200" dirty="0">
              <a:solidFill>
                <a:schemeClr val="bg1">
                  <a:lumMod val="50000"/>
                </a:schemeClr>
              </a:solidFill>
              <a:latin typeface="Montserrat Semi" charset="0"/>
              <a:ea typeface="Montserrat Semi" charset="0"/>
              <a:cs typeface="Montserrat Semi" charset="0"/>
            </a:rPr>
            <a:t> </a:t>
          </a:r>
          <a:r>
            <a:rPr lang="en-US" altLang="zh-CN" sz="2000" b="1" kern="1200" dirty="0">
              <a:solidFill>
                <a:schemeClr val="bg1">
                  <a:lumMod val="50000"/>
                </a:schemeClr>
              </a:solidFill>
              <a:latin typeface="Montserrat Semi" charset="0"/>
              <a:ea typeface="Montserrat Semi" charset="0"/>
              <a:cs typeface="Montserrat Semi" charset="0"/>
            </a:rPr>
            <a:t>crawler</a:t>
          </a:r>
          <a:endParaRPr lang="zh-CN" altLang="en-US" sz="2000" b="1" kern="1200" dirty="0">
            <a:solidFill>
              <a:schemeClr val="bg1">
                <a:lumMod val="50000"/>
              </a:schemeClr>
            </a:solidFill>
            <a:latin typeface="Montserrat Semi" charset="0"/>
            <a:ea typeface="Montserrat Semi" charset="0"/>
            <a:cs typeface="Montserrat Semi" charset="0"/>
          </a:endParaRPr>
        </a:p>
        <a:p>
          <a:pPr marL="0" lvl="0" algn="ctr" defTabSz="1066800">
            <a:lnSpc>
              <a:spcPct val="90000"/>
            </a:lnSpc>
            <a:spcBef>
              <a:spcPct val="0"/>
            </a:spcBef>
            <a:spcAft>
              <a:spcPct val="35000"/>
            </a:spcAft>
            <a:buNone/>
          </a:pPr>
          <a:endParaRPr lang="zh-CN" altLang="en-US" sz="3600" kern="1200" dirty="0"/>
        </a:p>
      </dsp:txBody>
      <dsp:txXfrm>
        <a:off x="46353" y="1011335"/>
        <a:ext cx="2544969" cy="1489899"/>
      </dsp:txXfrm>
    </dsp:sp>
    <dsp:sp modelId="{272568EB-E5C5-7F43-9D9E-BC267F1B956B}">
      <dsp:nvSpPr>
        <dsp:cNvPr id="0" name=""/>
        <dsp:cNvSpPr/>
      </dsp:nvSpPr>
      <dsp:spPr>
        <a:xfrm rot="46884">
          <a:off x="2871705" y="1454238"/>
          <a:ext cx="563916" cy="654143"/>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CN" altLang="en-US" sz="2800" kern="1200"/>
        </a:p>
      </dsp:txBody>
      <dsp:txXfrm>
        <a:off x="2871713" y="1583913"/>
        <a:ext cx="394741" cy="392485"/>
      </dsp:txXfrm>
    </dsp:sp>
    <dsp:sp modelId="{14FE2A05-F151-3F4F-9709-AD655D7026B2}">
      <dsp:nvSpPr>
        <dsp:cNvPr id="0" name=""/>
        <dsp:cNvSpPr/>
      </dsp:nvSpPr>
      <dsp:spPr>
        <a:xfrm>
          <a:off x="3701569" y="1015467"/>
          <a:ext cx="2637675" cy="1582605"/>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lang="en-US" sz="2000" b="1" kern="1200" dirty="0">
              <a:solidFill>
                <a:prstClr val="white">
                  <a:lumMod val="50000"/>
                </a:prstClr>
              </a:solidFill>
              <a:latin typeface="Montserrat Semi" charset="0"/>
              <a:ea typeface="Montserrat Semi" charset="0"/>
              <a:cs typeface="Montserrat Semi" charset="0"/>
            </a:rPr>
            <a:t>Determine the speech recognition module</a:t>
          </a:r>
          <a:r>
            <a:rPr lang="en-US" altLang="zh-CN" sz="2000" b="1" kern="1200" dirty="0">
              <a:solidFill>
                <a:prstClr val="white">
                  <a:lumMod val="50000"/>
                </a:prstClr>
              </a:solidFill>
              <a:latin typeface="Montserrat Semi" charset="0"/>
              <a:ea typeface="Montserrat Semi" charset="0"/>
              <a:cs typeface="Montserrat Semi" charset="0"/>
            </a:rPr>
            <a:t> </a:t>
          </a:r>
          <a:endParaRPr lang="zh-CN" altLang="en-US" sz="2000" b="1" kern="1200" dirty="0">
            <a:solidFill>
              <a:prstClr val="white">
                <a:lumMod val="50000"/>
              </a:prstClr>
            </a:solidFill>
            <a:latin typeface="Montserrat Semi" charset="0"/>
            <a:ea typeface="Montserrat Semi" charset="0"/>
            <a:cs typeface="Montserrat Semi" charset="0"/>
          </a:endParaRPr>
        </a:p>
      </dsp:txBody>
      <dsp:txXfrm>
        <a:off x="3747922" y="1061820"/>
        <a:ext cx="2544969" cy="1489899"/>
      </dsp:txXfrm>
    </dsp:sp>
    <dsp:sp modelId="{1AB957F6-D702-8148-B482-32D0785099BB}">
      <dsp:nvSpPr>
        <dsp:cNvPr id="0" name=""/>
        <dsp:cNvSpPr/>
      </dsp:nvSpPr>
      <dsp:spPr>
        <a:xfrm rot="21583186">
          <a:off x="6573298" y="1470724"/>
          <a:ext cx="563871" cy="654143"/>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CN" altLang="en-US" sz="2800" kern="1200"/>
        </a:p>
      </dsp:txBody>
      <dsp:txXfrm>
        <a:off x="6573299" y="1601967"/>
        <a:ext cx="394710" cy="392485"/>
      </dsp:txXfrm>
    </dsp:sp>
    <dsp:sp modelId="{DDB4A2FD-1406-4E47-A681-A442DAE921E7}">
      <dsp:nvSpPr>
        <dsp:cNvPr id="0" name=""/>
        <dsp:cNvSpPr/>
      </dsp:nvSpPr>
      <dsp:spPr>
        <a:xfrm>
          <a:off x="7403139" y="997362"/>
          <a:ext cx="2637675" cy="1582605"/>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lang="en-US" sz="2000" b="1" kern="1200" dirty="0">
              <a:solidFill>
                <a:prstClr val="white">
                  <a:lumMod val="50000"/>
                </a:prstClr>
              </a:solidFill>
              <a:latin typeface="Montserrat Semi" charset="0"/>
              <a:ea typeface="Montserrat Semi" charset="0"/>
              <a:cs typeface="Montserrat Semi" charset="0"/>
            </a:rPr>
            <a:t>Convert online video to audio</a:t>
          </a:r>
          <a:endParaRPr lang="zh-CN" altLang="en-US" sz="2000" b="1" kern="1200" dirty="0">
            <a:solidFill>
              <a:prstClr val="white">
                <a:lumMod val="50000"/>
              </a:prstClr>
            </a:solidFill>
            <a:latin typeface="Montserrat Semi" charset="0"/>
            <a:ea typeface="Montserrat Semi" charset="0"/>
            <a:cs typeface="Montserrat Semi" charset="0"/>
          </a:endParaRPr>
        </a:p>
      </dsp:txBody>
      <dsp:txXfrm>
        <a:off x="7449492" y="1043715"/>
        <a:ext cx="2544969" cy="1489899"/>
      </dsp:txXfrm>
    </dsp:sp>
    <dsp:sp modelId="{59750E8F-80FE-834D-ADEE-2563075ACAB8}">
      <dsp:nvSpPr>
        <dsp:cNvPr id="0" name=""/>
        <dsp:cNvSpPr/>
      </dsp:nvSpPr>
      <dsp:spPr>
        <a:xfrm rot="5400000">
          <a:off x="8387191" y="3040392"/>
          <a:ext cx="859462" cy="654143"/>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089150">
            <a:lnSpc>
              <a:spcPct val="90000"/>
            </a:lnSpc>
            <a:spcBef>
              <a:spcPct val="0"/>
            </a:spcBef>
            <a:spcAft>
              <a:spcPct val="35000"/>
            </a:spcAft>
          </a:pPr>
          <a:endParaRPr lang="zh-CN" altLang="en-US" sz="4700" kern="1200"/>
        </a:p>
      </dsp:txBody>
      <dsp:txXfrm rot="-5400000">
        <a:off x="8620680" y="2937733"/>
        <a:ext cx="392485" cy="663219"/>
      </dsp:txXfrm>
    </dsp:sp>
    <dsp:sp modelId="{8304BAAF-FE53-2344-B7D1-4034AFA7F6B1}">
      <dsp:nvSpPr>
        <dsp:cNvPr id="0" name=""/>
        <dsp:cNvSpPr/>
      </dsp:nvSpPr>
      <dsp:spPr>
        <a:xfrm>
          <a:off x="7403139" y="4201594"/>
          <a:ext cx="2637675" cy="1582605"/>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prstClr val="white">
                  <a:lumMod val="50000"/>
                </a:prstClr>
              </a:solidFill>
              <a:latin typeface="Montserrat Semi" charset="0"/>
              <a:ea typeface="Montserrat Semi" charset="0"/>
              <a:cs typeface="Montserrat Semi" charset="0"/>
            </a:rPr>
            <a:t>Noise removal</a:t>
          </a:r>
          <a:endParaRPr lang="zh-CN" altLang="en-US" sz="2000" b="1" kern="1200" dirty="0">
            <a:solidFill>
              <a:prstClr val="white">
                <a:lumMod val="50000"/>
              </a:prstClr>
            </a:solidFill>
            <a:latin typeface="Montserrat Semi" charset="0"/>
            <a:ea typeface="Montserrat Semi" charset="0"/>
            <a:cs typeface="Montserrat Semi" charset="0"/>
          </a:endParaRPr>
        </a:p>
      </dsp:txBody>
      <dsp:txXfrm>
        <a:off x="7449492" y="4247947"/>
        <a:ext cx="2544969" cy="1489899"/>
      </dsp:txXfrm>
    </dsp:sp>
    <dsp:sp modelId="{EBE5D632-EE3E-AE4B-AA9F-51A29519C5EE}">
      <dsp:nvSpPr>
        <dsp:cNvPr id="0" name=""/>
        <dsp:cNvSpPr/>
      </dsp:nvSpPr>
      <dsp:spPr>
        <a:xfrm rot="10800000">
          <a:off x="6605218" y="4665825"/>
          <a:ext cx="563864" cy="654143"/>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CN" altLang="en-US" sz="2800" kern="1200"/>
        </a:p>
      </dsp:txBody>
      <dsp:txXfrm rot="10800000">
        <a:off x="6774377" y="4796654"/>
        <a:ext cx="394705" cy="392485"/>
      </dsp:txXfrm>
    </dsp:sp>
    <dsp:sp modelId="{026997E2-FCCC-CF44-9147-D7CDB68565E0}">
      <dsp:nvSpPr>
        <dsp:cNvPr id="0" name=""/>
        <dsp:cNvSpPr/>
      </dsp:nvSpPr>
      <dsp:spPr>
        <a:xfrm>
          <a:off x="3701569" y="4201594"/>
          <a:ext cx="2637675" cy="1582605"/>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prstClr val="white">
                  <a:lumMod val="50000"/>
                </a:prstClr>
              </a:solidFill>
              <a:latin typeface="Montserrat Semi" charset="0"/>
              <a:ea typeface="Montserrat Semi" charset="0"/>
              <a:cs typeface="Montserrat Semi" charset="0"/>
            </a:rPr>
            <a:t>Solve problems in programing</a:t>
          </a:r>
          <a:endParaRPr lang="zh-CN" altLang="en-US" sz="2000" b="1" kern="1200" dirty="0">
            <a:solidFill>
              <a:prstClr val="white">
                <a:lumMod val="50000"/>
              </a:prstClr>
            </a:solidFill>
            <a:latin typeface="Montserrat Semi" charset="0"/>
            <a:ea typeface="Montserrat Semi" charset="0"/>
            <a:cs typeface="Montserrat Semi" charset="0"/>
          </a:endParaRPr>
        </a:p>
      </dsp:txBody>
      <dsp:txXfrm>
        <a:off x="3747922" y="4247947"/>
        <a:ext cx="2544969" cy="1489899"/>
      </dsp:txXfrm>
    </dsp:sp>
    <dsp:sp modelId="{C8BCAC27-5EE7-964F-BD14-CEBBF84C0341}">
      <dsp:nvSpPr>
        <dsp:cNvPr id="0" name=""/>
        <dsp:cNvSpPr/>
      </dsp:nvSpPr>
      <dsp:spPr>
        <a:xfrm rot="10800000">
          <a:off x="2920791" y="4665825"/>
          <a:ext cx="551749" cy="654143"/>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CN" altLang="en-US" sz="2800" kern="1200"/>
        </a:p>
      </dsp:txBody>
      <dsp:txXfrm rot="10800000">
        <a:off x="3086316" y="4796654"/>
        <a:ext cx="386224" cy="392485"/>
      </dsp:txXfrm>
    </dsp:sp>
    <dsp:sp modelId="{FB4832E4-724F-9B42-AA5D-45BD9B2842BF}">
      <dsp:nvSpPr>
        <dsp:cNvPr id="0" name=""/>
        <dsp:cNvSpPr/>
      </dsp:nvSpPr>
      <dsp:spPr>
        <a:xfrm>
          <a:off x="22857" y="4201594"/>
          <a:ext cx="2637675" cy="1582605"/>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lang="en-US" sz="2000" b="1" kern="1200" dirty="0">
              <a:solidFill>
                <a:prstClr val="white">
                  <a:lumMod val="50000"/>
                </a:prstClr>
              </a:solidFill>
              <a:latin typeface="Montserrat Semi" charset="0"/>
              <a:ea typeface="Montserrat Semi" charset="0"/>
              <a:cs typeface="Montserrat Semi" charset="0"/>
            </a:rPr>
            <a:t>Speech recognition</a:t>
          </a:r>
          <a:endParaRPr lang="zh-CN" altLang="en-US" sz="2000" b="1" kern="1200" dirty="0">
            <a:solidFill>
              <a:prstClr val="white">
                <a:lumMod val="50000"/>
              </a:prstClr>
            </a:solidFill>
            <a:latin typeface="Montserrat Semi" charset="0"/>
            <a:ea typeface="Montserrat Semi" charset="0"/>
            <a:cs typeface="Montserrat Semi" charset="0"/>
          </a:endParaRPr>
        </a:p>
      </dsp:txBody>
      <dsp:txXfrm>
        <a:off x="69210" y="4247947"/>
        <a:ext cx="2544969" cy="14898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36155-3D49-419B-9664-47AA7CEDDD6F}" type="datetimeFigureOut">
              <a:rPr lang="zh-CN" altLang="en-US" smtClean="0"/>
              <a:t>2019/5/24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5C185-BF79-43F8-8DD7-CFE5179E6BBF}" type="slidenum">
              <a:rPr lang="zh-CN" altLang="en-US" smtClean="0"/>
              <a:t>‹#›</a:t>
            </a:fld>
            <a:endParaRPr lang="zh-CN" altLang="en-US"/>
          </a:p>
        </p:txBody>
      </p:sp>
    </p:spTree>
    <p:extLst>
      <p:ext uri="{BB962C8B-B14F-4D97-AF65-F5344CB8AC3E}">
        <p14:creationId xmlns:p14="http://schemas.microsoft.com/office/powerpoint/2010/main" val="499819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5C185-BF79-43F8-8DD7-CFE5179E6BBF}" type="slidenum">
              <a:rPr lang="zh-CN" altLang="en-US" smtClean="0"/>
              <a:t>1</a:t>
            </a:fld>
            <a:endParaRPr lang="zh-CN" altLang="en-US"/>
          </a:p>
        </p:txBody>
      </p:sp>
    </p:spTree>
    <p:extLst>
      <p:ext uri="{BB962C8B-B14F-4D97-AF65-F5344CB8AC3E}">
        <p14:creationId xmlns:p14="http://schemas.microsoft.com/office/powerpoint/2010/main" val="1661255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5C185-BF79-43F8-8DD7-CFE5179E6BBF}" type="slidenum">
              <a:rPr lang="zh-CN" altLang="en-US" smtClean="0"/>
              <a:t>10</a:t>
            </a:fld>
            <a:endParaRPr lang="zh-CN" altLang="en-US"/>
          </a:p>
        </p:txBody>
      </p:sp>
    </p:spTree>
    <p:extLst>
      <p:ext uri="{BB962C8B-B14F-4D97-AF65-F5344CB8AC3E}">
        <p14:creationId xmlns:p14="http://schemas.microsoft.com/office/powerpoint/2010/main" val="530122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6C5C185-BF79-43F8-8DD7-CFE5179E6BBF}" type="slidenum">
              <a:rPr lang="zh-CN" altLang="en-US" smtClean="0"/>
              <a:t>11</a:t>
            </a:fld>
            <a:endParaRPr lang="zh-CN" altLang="en-US"/>
          </a:p>
        </p:txBody>
      </p:sp>
    </p:spTree>
    <p:extLst>
      <p:ext uri="{BB962C8B-B14F-4D97-AF65-F5344CB8AC3E}">
        <p14:creationId xmlns:p14="http://schemas.microsoft.com/office/powerpoint/2010/main" val="1525215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5C185-BF79-43F8-8DD7-CFE5179E6BBF}" type="slidenum">
              <a:rPr lang="zh-CN" altLang="en-US" smtClean="0"/>
              <a:t>12</a:t>
            </a:fld>
            <a:endParaRPr lang="zh-CN" altLang="en-US"/>
          </a:p>
        </p:txBody>
      </p:sp>
    </p:spTree>
    <p:extLst>
      <p:ext uri="{BB962C8B-B14F-4D97-AF65-F5344CB8AC3E}">
        <p14:creationId xmlns:p14="http://schemas.microsoft.com/office/powerpoint/2010/main" val="1934719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5C185-BF79-43F8-8DD7-CFE5179E6BBF}" type="slidenum">
              <a:rPr lang="zh-CN" altLang="en-US" smtClean="0"/>
              <a:t>13</a:t>
            </a:fld>
            <a:endParaRPr lang="zh-CN" altLang="en-US"/>
          </a:p>
        </p:txBody>
      </p:sp>
    </p:spTree>
    <p:extLst>
      <p:ext uri="{BB962C8B-B14F-4D97-AF65-F5344CB8AC3E}">
        <p14:creationId xmlns:p14="http://schemas.microsoft.com/office/powerpoint/2010/main" val="4012436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5C185-BF79-43F8-8DD7-CFE5179E6BBF}" type="slidenum">
              <a:rPr lang="zh-CN" altLang="en-US" smtClean="0"/>
              <a:t>14</a:t>
            </a:fld>
            <a:endParaRPr lang="zh-CN" altLang="en-US"/>
          </a:p>
        </p:txBody>
      </p:sp>
    </p:spTree>
    <p:extLst>
      <p:ext uri="{BB962C8B-B14F-4D97-AF65-F5344CB8AC3E}">
        <p14:creationId xmlns:p14="http://schemas.microsoft.com/office/powerpoint/2010/main" val="3022897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5C185-BF79-43F8-8DD7-CFE5179E6BBF}" type="slidenum">
              <a:rPr lang="zh-CN" altLang="en-US" smtClean="0"/>
              <a:t>15</a:t>
            </a:fld>
            <a:endParaRPr lang="zh-CN" altLang="en-US"/>
          </a:p>
        </p:txBody>
      </p:sp>
    </p:spTree>
    <p:extLst>
      <p:ext uri="{BB962C8B-B14F-4D97-AF65-F5344CB8AC3E}">
        <p14:creationId xmlns:p14="http://schemas.microsoft.com/office/powerpoint/2010/main" val="385015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5C185-BF79-43F8-8DD7-CFE5179E6BBF}" type="slidenum">
              <a:rPr lang="zh-CN" altLang="en-US" smtClean="0"/>
              <a:t>16</a:t>
            </a:fld>
            <a:endParaRPr lang="zh-CN" altLang="en-US"/>
          </a:p>
        </p:txBody>
      </p:sp>
    </p:spTree>
    <p:extLst>
      <p:ext uri="{BB962C8B-B14F-4D97-AF65-F5344CB8AC3E}">
        <p14:creationId xmlns:p14="http://schemas.microsoft.com/office/powerpoint/2010/main" val="388363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5C185-BF79-43F8-8DD7-CFE5179E6BBF}" type="slidenum">
              <a:rPr lang="zh-CN" altLang="en-US" smtClean="0"/>
              <a:t>17</a:t>
            </a:fld>
            <a:endParaRPr lang="zh-CN" altLang="en-US"/>
          </a:p>
        </p:txBody>
      </p:sp>
    </p:spTree>
    <p:extLst>
      <p:ext uri="{BB962C8B-B14F-4D97-AF65-F5344CB8AC3E}">
        <p14:creationId xmlns:p14="http://schemas.microsoft.com/office/powerpoint/2010/main" val="1783970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5C185-BF79-43F8-8DD7-CFE5179E6BBF}" type="slidenum">
              <a:rPr lang="zh-CN" altLang="en-US" smtClean="0"/>
              <a:t>18</a:t>
            </a:fld>
            <a:endParaRPr lang="zh-CN" altLang="en-US"/>
          </a:p>
        </p:txBody>
      </p:sp>
    </p:spTree>
    <p:extLst>
      <p:ext uri="{BB962C8B-B14F-4D97-AF65-F5344CB8AC3E}">
        <p14:creationId xmlns:p14="http://schemas.microsoft.com/office/powerpoint/2010/main" val="171574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5C185-BF79-43F8-8DD7-CFE5179E6BBF}" type="slidenum">
              <a:rPr lang="zh-CN" altLang="en-US" smtClean="0"/>
              <a:t>19</a:t>
            </a:fld>
            <a:endParaRPr lang="zh-CN" altLang="en-US"/>
          </a:p>
        </p:txBody>
      </p:sp>
    </p:spTree>
    <p:extLst>
      <p:ext uri="{BB962C8B-B14F-4D97-AF65-F5344CB8AC3E}">
        <p14:creationId xmlns:p14="http://schemas.microsoft.com/office/powerpoint/2010/main" val="546801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5C185-BF79-43F8-8DD7-CFE5179E6BBF}" type="slidenum">
              <a:rPr lang="zh-CN" altLang="en-US" smtClean="0"/>
              <a:t>2</a:t>
            </a:fld>
            <a:endParaRPr lang="zh-CN" altLang="en-US"/>
          </a:p>
        </p:txBody>
      </p:sp>
    </p:spTree>
    <p:extLst>
      <p:ext uri="{BB962C8B-B14F-4D97-AF65-F5344CB8AC3E}">
        <p14:creationId xmlns:p14="http://schemas.microsoft.com/office/powerpoint/2010/main" val="2436405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5C185-BF79-43F8-8DD7-CFE5179E6BBF}" type="slidenum">
              <a:rPr lang="zh-CN" altLang="en-US" smtClean="0"/>
              <a:t>20</a:t>
            </a:fld>
            <a:endParaRPr lang="zh-CN" altLang="en-US"/>
          </a:p>
        </p:txBody>
      </p:sp>
    </p:spTree>
    <p:extLst>
      <p:ext uri="{BB962C8B-B14F-4D97-AF65-F5344CB8AC3E}">
        <p14:creationId xmlns:p14="http://schemas.microsoft.com/office/powerpoint/2010/main" val="3606082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5C185-BF79-43F8-8DD7-CFE5179E6BBF}" type="slidenum">
              <a:rPr lang="zh-CN" altLang="en-US" smtClean="0"/>
              <a:t>21</a:t>
            </a:fld>
            <a:endParaRPr lang="zh-CN" altLang="en-US"/>
          </a:p>
        </p:txBody>
      </p:sp>
    </p:spTree>
    <p:extLst>
      <p:ext uri="{BB962C8B-B14F-4D97-AF65-F5344CB8AC3E}">
        <p14:creationId xmlns:p14="http://schemas.microsoft.com/office/powerpoint/2010/main" val="1418982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5C185-BF79-43F8-8DD7-CFE5179E6BBF}" type="slidenum">
              <a:rPr lang="zh-CN" altLang="en-US" smtClean="0"/>
              <a:t>22</a:t>
            </a:fld>
            <a:endParaRPr lang="zh-CN" altLang="en-US"/>
          </a:p>
        </p:txBody>
      </p:sp>
    </p:spTree>
    <p:extLst>
      <p:ext uri="{BB962C8B-B14F-4D97-AF65-F5344CB8AC3E}">
        <p14:creationId xmlns:p14="http://schemas.microsoft.com/office/powerpoint/2010/main" val="1618664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5C185-BF79-43F8-8DD7-CFE5179E6BBF}" type="slidenum">
              <a:rPr lang="zh-CN" altLang="en-US" smtClean="0"/>
              <a:t>3</a:t>
            </a:fld>
            <a:endParaRPr lang="zh-CN" altLang="en-US"/>
          </a:p>
        </p:txBody>
      </p:sp>
    </p:spTree>
    <p:extLst>
      <p:ext uri="{BB962C8B-B14F-4D97-AF65-F5344CB8AC3E}">
        <p14:creationId xmlns:p14="http://schemas.microsoft.com/office/powerpoint/2010/main" val="2129351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5C185-BF79-43F8-8DD7-CFE5179E6BBF}" type="slidenum">
              <a:rPr lang="zh-CN" altLang="en-US" smtClean="0"/>
              <a:t>4</a:t>
            </a:fld>
            <a:endParaRPr lang="zh-CN" altLang="en-US"/>
          </a:p>
        </p:txBody>
      </p:sp>
    </p:spTree>
    <p:extLst>
      <p:ext uri="{BB962C8B-B14F-4D97-AF65-F5344CB8AC3E}">
        <p14:creationId xmlns:p14="http://schemas.microsoft.com/office/powerpoint/2010/main" val="20366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5C185-BF79-43F8-8DD7-CFE5179E6BBF}" type="slidenum">
              <a:rPr lang="zh-CN" altLang="en-US" smtClean="0"/>
              <a:t>5</a:t>
            </a:fld>
            <a:endParaRPr lang="zh-CN" altLang="en-US"/>
          </a:p>
        </p:txBody>
      </p:sp>
    </p:spTree>
    <p:extLst>
      <p:ext uri="{BB962C8B-B14F-4D97-AF65-F5344CB8AC3E}">
        <p14:creationId xmlns:p14="http://schemas.microsoft.com/office/powerpoint/2010/main" val="4127586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5C185-BF79-43F8-8DD7-CFE5179E6BBF}" type="slidenum">
              <a:rPr lang="zh-CN" altLang="en-US" smtClean="0"/>
              <a:t>6</a:t>
            </a:fld>
            <a:endParaRPr lang="zh-CN" altLang="en-US"/>
          </a:p>
        </p:txBody>
      </p:sp>
    </p:spTree>
    <p:extLst>
      <p:ext uri="{BB962C8B-B14F-4D97-AF65-F5344CB8AC3E}">
        <p14:creationId xmlns:p14="http://schemas.microsoft.com/office/powerpoint/2010/main" val="3645281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5C185-BF79-43F8-8DD7-CFE5179E6BBF}" type="slidenum">
              <a:rPr lang="zh-CN" altLang="en-US" smtClean="0"/>
              <a:t>7</a:t>
            </a:fld>
            <a:endParaRPr lang="zh-CN" altLang="en-US"/>
          </a:p>
        </p:txBody>
      </p:sp>
    </p:spTree>
    <p:extLst>
      <p:ext uri="{BB962C8B-B14F-4D97-AF65-F5344CB8AC3E}">
        <p14:creationId xmlns:p14="http://schemas.microsoft.com/office/powerpoint/2010/main" val="3327903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5C185-BF79-43F8-8DD7-CFE5179E6BBF}" type="slidenum">
              <a:rPr lang="zh-CN" altLang="en-US" smtClean="0"/>
              <a:t>8</a:t>
            </a:fld>
            <a:endParaRPr lang="zh-CN" altLang="en-US"/>
          </a:p>
        </p:txBody>
      </p:sp>
    </p:spTree>
    <p:extLst>
      <p:ext uri="{BB962C8B-B14F-4D97-AF65-F5344CB8AC3E}">
        <p14:creationId xmlns:p14="http://schemas.microsoft.com/office/powerpoint/2010/main" val="2729283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C5C185-BF79-43F8-8DD7-CFE5179E6BBF}" type="slidenum">
              <a:rPr lang="zh-CN" altLang="en-US" smtClean="0"/>
              <a:t>9</a:t>
            </a:fld>
            <a:endParaRPr lang="zh-CN" altLang="en-US"/>
          </a:p>
        </p:txBody>
      </p:sp>
    </p:spTree>
    <p:extLst>
      <p:ext uri="{BB962C8B-B14F-4D97-AF65-F5344CB8AC3E}">
        <p14:creationId xmlns:p14="http://schemas.microsoft.com/office/powerpoint/2010/main" val="2498261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89082C0-689D-4209-9E18-3BDD1B250EBF}" type="datetimeFigureOut">
              <a:rPr lang="zh-CN" altLang="en-US" smtClean="0"/>
              <a:t>2019/5/24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437CD7-621E-4005-BDE3-43F4FBA8C5F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89082C0-689D-4209-9E18-3BDD1B250EBF}" type="datetimeFigureOut">
              <a:rPr lang="zh-CN" altLang="en-US" smtClean="0"/>
              <a:t>2019/5/24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437CD7-621E-4005-BDE3-43F4FBA8C5F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89082C0-689D-4209-9E18-3BDD1B250EBF}" type="datetimeFigureOut">
              <a:rPr lang="zh-CN" altLang="en-US" smtClean="0"/>
              <a:t>2019/5/24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437CD7-621E-4005-BDE3-43F4FBA8C5F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89082C0-689D-4209-9E18-3BDD1B250EBF}" type="datetimeFigureOut">
              <a:rPr lang="zh-CN" altLang="en-US" smtClean="0"/>
              <a:t>2019/5/24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437CD7-621E-4005-BDE3-43F4FBA8C5F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89082C0-689D-4209-9E18-3BDD1B250EBF}" type="datetimeFigureOut">
              <a:rPr lang="zh-CN" altLang="en-US" smtClean="0"/>
              <a:t>2019/5/24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437CD7-621E-4005-BDE3-43F4FBA8C5F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89082C0-689D-4209-9E18-3BDD1B250EBF}" type="datetimeFigureOut">
              <a:rPr lang="zh-CN" altLang="en-US" smtClean="0"/>
              <a:t>2019/5/24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437CD7-621E-4005-BDE3-43F4FBA8C5F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89082C0-689D-4209-9E18-3BDD1B250EBF}" type="datetimeFigureOut">
              <a:rPr lang="zh-CN" altLang="en-US" smtClean="0"/>
              <a:t>2019/5/24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8437CD7-621E-4005-BDE3-43F4FBA8C5F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89082C0-689D-4209-9E18-3BDD1B250EBF}" type="datetimeFigureOut">
              <a:rPr lang="zh-CN" altLang="en-US" smtClean="0"/>
              <a:t>2019/5/24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437CD7-621E-4005-BDE3-43F4FBA8C5F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89082C0-689D-4209-9E18-3BDD1B250EBF}" type="datetimeFigureOut">
              <a:rPr lang="zh-CN" altLang="en-US" smtClean="0"/>
              <a:t>2019/5/24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8437CD7-621E-4005-BDE3-43F4FBA8C5F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89082C0-689D-4209-9E18-3BDD1B250EBF}" type="datetimeFigureOut">
              <a:rPr lang="zh-CN" altLang="en-US" smtClean="0"/>
              <a:t>2019/5/24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437CD7-621E-4005-BDE3-43F4FBA8C5F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89082C0-689D-4209-9E18-3BDD1B250EBF}" type="datetimeFigureOut">
              <a:rPr lang="zh-CN" altLang="en-US" smtClean="0"/>
              <a:t>2019/5/24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437CD7-621E-4005-BDE3-43F4FBA8C5F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082C0-689D-4209-9E18-3BDD1B250EBF}" type="datetimeFigureOut">
              <a:rPr lang="zh-CN" altLang="en-US" smtClean="0"/>
              <a:t>2019/5/24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37CD7-621E-4005-BDE3-43F4FBA8C5F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7.tiff"/></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emf"/><Relationship Id="rId6" Type="http://schemas.openxmlformats.org/officeDocument/2006/relationships/image" Target="../media/image23.emf"/><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s://www.youtube.com/watch?v=9nJaDK7jKro" TargetMode="External"/><Relationship Id="rId5" Type="http://schemas.openxmlformats.org/officeDocument/2006/relationships/image" Target="../media/image16.jp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54" y="0"/>
            <a:ext cx="12254754" cy="6892038"/>
          </a:xfrm>
          <a:prstGeom prst="rect">
            <a:avLst/>
          </a:prstGeom>
        </p:spPr>
      </p:pic>
      <p:sp>
        <p:nvSpPr>
          <p:cNvPr id="5" name="矩形 4"/>
          <p:cNvSpPr/>
          <p:nvPr/>
        </p:nvSpPr>
        <p:spPr>
          <a:xfrm>
            <a:off x="-62754" y="0"/>
            <a:ext cx="12254754" cy="6892038"/>
          </a:xfrm>
          <a:prstGeom prst="rect">
            <a:avLst/>
          </a:prstGeom>
          <a:gradFill flip="none" rotWithShape="1">
            <a:gsLst>
              <a:gs pos="0">
                <a:schemeClr val="tx1">
                  <a:alpha val="69000"/>
                </a:schemeClr>
              </a:gs>
              <a:gs pos="100000">
                <a:schemeClr val="accent2">
                  <a:lumMod val="50000"/>
                  <a:alpha val="7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alpha val="68000"/>
                </a:schemeClr>
              </a:solidFill>
            </a:endParaRPr>
          </a:p>
        </p:txBody>
      </p:sp>
      <p:sp>
        <p:nvSpPr>
          <p:cNvPr id="12" name="文本框 11"/>
          <p:cNvSpPr txBox="1"/>
          <p:nvPr/>
        </p:nvSpPr>
        <p:spPr>
          <a:xfrm>
            <a:off x="4057621" y="2259927"/>
            <a:ext cx="3993401" cy="1569660"/>
          </a:xfrm>
          <a:prstGeom prst="rect">
            <a:avLst/>
          </a:prstGeom>
          <a:noFill/>
        </p:spPr>
        <p:txBody>
          <a:bodyPr wrap="none" rtlCol="0">
            <a:spAutoFit/>
          </a:bodyPr>
          <a:lstStyle/>
          <a:p>
            <a:pPr algn="ctr"/>
            <a:r>
              <a:rPr lang="en-US" altLang="zh-CN" sz="9600" b="1" dirty="0">
                <a:solidFill>
                  <a:schemeClr val="lt1"/>
                </a:solidFill>
                <a:latin typeface="Adobe Gothic Std B" panose="020B0800000000000000" pitchFamily="34" charset="-128"/>
              </a:rPr>
              <a:t>HAWK</a:t>
            </a:r>
            <a:endParaRPr lang="zh-CN" altLang="en-US" sz="9600" b="1" dirty="0">
              <a:solidFill>
                <a:schemeClr val="lt1"/>
              </a:solidFill>
              <a:latin typeface="Adobe Gothic Std B" panose="020B0800000000000000" pitchFamily="34" charset="-128"/>
            </a:endParaRPr>
          </a:p>
        </p:txBody>
      </p:sp>
      <p:sp>
        <p:nvSpPr>
          <p:cNvPr id="13" name="文本框 12"/>
          <p:cNvSpPr txBox="1"/>
          <p:nvPr/>
        </p:nvSpPr>
        <p:spPr>
          <a:xfrm>
            <a:off x="4244251" y="3906589"/>
            <a:ext cx="3640740" cy="2677656"/>
          </a:xfrm>
          <a:prstGeom prst="rect">
            <a:avLst/>
          </a:prstGeom>
          <a:noFill/>
        </p:spPr>
        <p:txBody>
          <a:bodyPr wrap="square" rtlCol="0">
            <a:spAutoFit/>
          </a:bodyPr>
          <a:lstStyle/>
          <a:p>
            <a:pPr algn="ctr"/>
            <a:r>
              <a:rPr lang="en-US" altLang="zh-CN" sz="2400" dirty="0">
                <a:solidFill>
                  <a:srgbClr val="EAEAEA"/>
                </a:solidFill>
              </a:rPr>
              <a:t>CHENG, Di 20454037</a:t>
            </a:r>
          </a:p>
          <a:p>
            <a:pPr algn="ctr"/>
            <a:r>
              <a:rPr lang="en-US" altLang="zh-CN" sz="2400" dirty="0">
                <a:solidFill>
                  <a:srgbClr val="EAEAEA"/>
                </a:solidFill>
              </a:rPr>
              <a:t>CHEN, </a:t>
            </a:r>
            <a:r>
              <a:rPr lang="en-US" altLang="zh-CN" sz="2400" dirty="0" err="1">
                <a:solidFill>
                  <a:srgbClr val="EAEAEA"/>
                </a:solidFill>
              </a:rPr>
              <a:t>Ruiting</a:t>
            </a:r>
            <a:r>
              <a:rPr lang="en-US" altLang="zh-CN" sz="2400" dirty="0">
                <a:solidFill>
                  <a:srgbClr val="EAEAEA"/>
                </a:solidFill>
              </a:rPr>
              <a:t> 20568400</a:t>
            </a:r>
          </a:p>
          <a:p>
            <a:pPr algn="ctr"/>
            <a:r>
              <a:rPr lang="en-US" altLang="zh-CN" sz="2400" dirty="0">
                <a:solidFill>
                  <a:srgbClr val="EAEAEA"/>
                </a:solidFill>
              </a:rPr>
              <a:t>XUE, Yang</a:t>
            </a:r>
            <a:r>
              <a:rPr lang="zh-CN" altLang="en-US" sz="2400" dirty="0">
                <a:solidFill>
                  <a:srgbClr val="EAEAEA"/>
                </a:solidFill>
              </a:rPr>
              <a:t> </a:t>
            </a:r>
            <a:r>
              <a:rPr lang="en-US" altLang="zh-CN" sz="2400" dirty="0">
                <a:solidFill>
                  <a:srgbClr val="EAEAEA"/>
                </a:solidFill>
              </a:rPr>
              <a:t>20565862</a:t>
            </a:r>
          </a:p>
          <a:p>
            <a:pPr algn="ctr"/>
            <a:r>
              <a:rPr lang="en-US" altLang="zh-CN" sz="2400" dirty="0">
                <a:solidFill>
                  <a:srgbClr val="EAEAEA"/>
                </a:solidFill>
              </a:rPr>
              <a:t>YE, </a:t>
            </a:r>
            <a:r>
              <a:rPr lang="en-US" altLang="zh-CN" sz="2400" dirty="0" err="1">
                <a:solidFill>
                  <a:srgbClr val="EAEAEA"/>
                </a:solidFill>
              </a:rPr>
              <a:t>Yifan</a:t>
            </a:r>
            <a:r>
              <a:rPr lang="en-US" altLang="zh-CN" sz="2400" dirty="0">
                <a:solidFill>
                  <a:srgbClr val="EAEAEA"/>
                </a:solidFill>
              </a:rPr>
              <a:t>  20551471</a:t>
            </a:r>
          </a:p>
          <a:p>
            <a:pPr algn="ctr"/>
            <a:r>
              <a:rPr lang="en-US" altLang="zh-CN" sz="2400" dirty="0">
                <a:solidFill>
                  <a:srgbClr val="EAEAEA"/>
                </a:solidFill>
              </a:rPr>
              <a:t>ZHANG, </a:t>
            </a:r>
            <a:r>
              <a:rPr lang="en-US" altLang="zh-CN" sz="2400" dirty="0" err="1">
                <a:solidFill>
                  <a:srgbClr val="EAEAEA"/>
                </a:solidFill>
              </a:rPr>
              <a:t>Mengkai</a:t>
            </a:r>
            <a:r>
              <a:rPr lang="en-US" altLang="zh-CN" sz="2400" dirty="0">
                <a:solidFill>
                  <a:srgbClr val="EAEAEA"/>
                </a:solidFill>
              </a:rPr>
              <a:t> 20563711</a:t>
            </a:r>
            <a:endParaRPr lang="zh-CN" altLang="en-US" sz="2400" dirty="0">
              <a:solidFill>
                <a:srgbClr val="EAEAEA"/>
              </a:solidFill>
            </a:endParaRPr>
          </a:p>
          <a:p>
            <a:endParaRPr lang="zh-CN" altLang="en-US" sz="4800" b="1" dirty="0">
              <a:solidFill>
                <a:schemeClr val="lt1"/>
              </a:solidFill>
              <a:latin typeface="Adobe Gothic Std B" panose="020B0800000000000000" pitchFamily="34" charset="-128"/>
            </a:endParaRPr>
          </a:p>
        </p:txBody>
      </p:sp>
      <p:sp>
        <p:nvSpPr>
          <p:cNvPr id="19" name="燕尾形 18"/>
          <p:cNvSpPr/>
          <p:nvPr/>
        </p:nvSpPr>
        <p:spPr>
          <a:xfrm rot="5400000">
            <a:off x="5983940" y="5822279"/>
            <a:ext cx="224117" cy="340659"/>
          </a:xfrm>
          <a:prstGeom prst="chevron">
            <a:avLst>
              <a:gd name="adj" fmla="val 706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文本框 19"/>
          <p:cNvSpPr txBox="1"/>
          <p:nvPr/>
        </p:nvSpPr>
        <p:spPr>
          <a:xfrm>
            <a:off x="5442336" y="6304950"/>
            <a:ext cx="1244571" cy="369332"/>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wrap="none" rtlCol="0">
            <a:spAutoFit/>
          </a:bodyPr>
          <a:lstStyle/>
          <a:p>
            <a:r>
              <a:rPr lang="en-US" altLang="zh-CN"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WELCOME </a:t>
            </a:r>
            <a:endParaRPr lang="zh-CN" alt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1" name="矩形 20"/>
          <p:cNvSpPr/>
          <p:nvPr/>
        </p:nvSpPr>
        <p:spPr>
          <a:xfrm>
            <a:off x="4244252" y="2033962"/>
            <a:ext cx="352814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494002" y="2660993"/>
            <a:ext cx="2037737" cy="1015663"/>
          </a:xfrm>
          <a:prstGeom prst="rect">
            <a:avLst/>
          </a:prstGeom>
          <a:noFill/>
        </p:spPr>
        <p:txBody>
          <a:bodyPr wrap="none" rtlCol="0">
            <a:spAutoFit/>
          </a:bodyPr>
          <a:lstStyle/>
          <a:p>
            <a:r>
              <a:rPr lang="en-US" sz="6000" b="1" dirty="0">
                <a:solidFill>
                  <a:schemeClr val="lt1"/>
                </a:solidFill>
                <a:latin typeface="Adobe Gothic Std B" panose="020B0800000000000000" pitchFamily="34" charset="-128"/>
              </a:rPr>
              <a:t>Final</a:t>
            </a:r>
          </a:p>
        </p:txBody>
      </p:sp>
      <p:sp>
        <p:nvSpPr>
          <p:cNvPr id="10" name="文本框 9"/>
          <p:cNvSpPr txBox="1"/>
          <p:nvPr/>
        </p:nvSpPr>
        <p:spPr>
          <a:xfrm>
            <a:off x="8576904" y="2652557"/>
            <a:ext cx="2916183" cy="1015663"/>
          </a:xfrm>
          <a:prstGeom prst="rect">
            <a:avLst/>
          </a:prstGeom>
          <a:noFill/>
        </p:spPr>
        <p:txBody>
          <a:bodyPr wrap="none" rtlCol="0">
            <a:spAutoFit/>
          </a:bodyPr>
          <a:lstStyle/>
          <a:p>
            <a:r>
              <a:rPr lang="en-US" altLang="zh-CN" sz="6000" b="1" dirty="0">
                <a:solidFill>
                  <a:schemeClr val="lt1"/>
                </a:solidFill>
                <a:latin typeface="Adobe Gothic Std B" panose="020B0800000000000000" pitchFamily="34" charset="-128"/>
              </a:rPr>
              <a:t>Report </a:t>
            </a:r>
            <a:endParaRPr lang="zh-CN" altLang="en-US" sz="6000" b="1" dirty="0">
              <a:solidFill>
                <a:schemeClr val="lt1"/>
              </a:solidFill>
              <a:latin typeface="Adobe Gothic Std B" panose="020B0800000000000000" pitchFamily="34" charset="-128"/>
            </a:endParaRPr>
          </a:p>
        </p:txBody>
      </p:sp>
    </p:spTree>
  </p:cSld>
  <p:clrMapOvr>
    <a:masterClrMapping/>
  </p:clrMapOvr>
  <p:transition spd="slow" advClick="0" advTm="7746">
    <p:fade/>
  </p:transition>
  <p:timing>
    <p:tnLst>
      <p:par>
        <p:cTn id="1" dur="indefinite" restart="never" nodeType="tmRoot"/>
      </p:par>
    </p:tnLst>
  </p:timing>
  <p:extLst>
    <p:ext uri="{E180D4A7-C9FB-4DFB-919C-405C955672EB}">
      <p14:showEvtLst xmlns:p14="http://schemas.microsoft.com/office/powerpoint/2010/main">
        <p14:playEvt time="7"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73225" y="289269"/>
            <a:ext cx="5067221" cy="769441"/>
          </a:xfrm>
          <a:prstGeom prst="rect">
            <a:avLst/>
          </a:prstGeom>
          <a:noFill/>
        </p:spPr>
        <p:txBody>
          <a:bodyPr wrap="none" rtlCol="0">
            <a:spAutoFit/>
          </a:bodyPr>
          <a:lstStyle/>
          <a:p>
            <a:r>
              <a:rPr lang="en-US" altLang="zh-CN" sz="4400" b="1" dirty="0">
                <a:latin typeface="Arial" panose="020B0604020202020204" pitchFamily="34" charset="0"/>
                <a:cs typeface="Arial" panose="020B0604020202020204" pitchFamily="34" charset="0"/>
              </a:rPr>
              <a:t>Voice Recognition</a:t>
            </a:r>
          </a:p>
        </p:txBody>
      </p:sp>
      <p:sp>
        <p:nvSpPr>
          <p:cNvPr id="3" name="矩形 2"/>
          <p:cNvSpPr/>
          <p:nvPr/>
        </p:nvSpPr>
        <p:spPr>
          <a:xfrm>
            <a:off x="4061570" y="1058710"/>
            <a:ext cx="4068856" cy="101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971481" y="2951943"/>
            <a:ext cx="9637987" cy="1446550"/>
          </a:xfrm>
          <a:prstGeom prst="rect">
            <a:avLst/>
          </a:prstGeom>
          <a:noFill/>
        </p:spPr>
        <p:txBody>
          <a:bodyPr wrap="square" rtlCol="0">
            <a:spAutoFit/>
          </a:bodyPr>
          <a:lstStyle/>
          <a:p>
            <a:r>
              <a:rPr lang="en-US" altLang="zh-CN" sz="8800" b="1" dirty="0">
                <a:blipFill dpi="0" rotWithShape="1">
                  <a:blip r:embed="rId3">
                    <a:alphaModFix amt="22000"/>
                  </a:blip>
                  <a:srcRect/>
                  <a:stretch>
                    <a:fillRect/>
                  </a:stretch>
                </a:blipFill>
                <a:latin typeface="Adobe Gothic Std B" panose="020B0800000000000000" pitchFamily="34" charset="-128"/>
                <a:ea typeface="Adobe Gothic Std B" panose="020B0800000000000000" pitchFamily="34" charset="-128"/>
              </a:rPr>
              <a:t>Voice-to-text</a:t>
            </a:r>
            <a:endParaRPr lang="zh-CN" altLang="en-US" sz="8800" b="1" dirty="0">
              <a:blipFill dpi="0" rotWithShape="1">
                <a:blip r:embed="rId3">
                  <a:alphaModFix amt="22000"/>
                </a:blip>
                <a:srcRect/>
                <a:stretch>
                  <a:fillRect/>
                </a:stretch>
              </a:blipFill>
              <a:latin typeface="Adobe Gothic Std B" panose="020B0800000000000000" pitchFamily="34" charset="-128"/>
            </a:endParaRPr>
          </a:p>
        </p:txBody>
      </p:sp>
      <p:sp>
        <p:nvSpPr>
          <p:cNvPr id="12" name="文本框 11">
            <a:extLst>
              <a:ext uri="{FF2B5EF4-FFF2-40B4-BE49-F238E27FC236}">
                <a16:creationId xmlns:a16="http://schemas.microsoft.com/office/drawing/2014/main" xmlns="" id="{857347A4-53CA-AE48-8C83-9CDE599AA510}"/>
              </a:ext>
            </a:extLst>
          </p:cNvPr>
          <p:cNvSpPr txBox="1"/>
          <p:nvPr/>
        </p:nvSpPr>
        <p:spPr>
          <a:xfrm>
            <a:off x="1971481" y="2951943"/>
            <a:ext cx="7423827" cy="1446550"/>
          </a:xfrm>
          <a:prstGeom prst="rect">
            <a:avLst/>
          </a:prstGeom>
          <a:noFill/>
        </p:spPr>
        <p:txBody>
          <a:bodyPr wrap="none" rtlCol="0">
            <a:spAutoFit/>
          </a:bodyPr>
          <a:lstStyle/>
          <a:p>
            <a:r>
              <a:rPr lang="en-US" altLang="zh-CN" sz="8800" b="1" dirty="0">
                <a:solidFill>
                  <a:schemeClr val="accent2">
                    <a:lumMod val="50000"/>
                    <a:alpha val="19000"/>
                  </a:schemeClr>
                </a:solidFill>
                <a:latin typeface="Adobe Gothic Std B" panose="020B0800000000000000" pitchFamily="34" charset="-128"/>
                <a:ea typeface="Adobe Gothic Std B" panose="020B0800000000000000" pitchFamily="34" charset="-128"/>
              </a:rPr>
              <a:t>Voice-to-text</a:t>
            </a:r>
            <a:endParaRPr lang="zh-CN" altLang="en-US" sz="8800" b="1" dirty="0">
              <a:solidFill>
                <a:schemeClr val="accent2">
                  <a:lumMod val="50000"/>
                  <a:alpha val="19000"/>
                </a:schemeClr>
              </a:solidFill>
              <a:latin typeface="Adobe Gothic Std B" panose="020B0800000000000000" pitchFamily="34" charset="-128"/>
            </a:endParaRPr>
          </a:p>
        </p:txBody>
      </p:sp>
      <p:graphicFrame>
        <p:nvGraphicFramePr>
          <p:cNvPr id="11" name="图示 10">
            <a:extLst>
              <a:ext uri="{FF2B5EF4-FFF2-40B4-BE49-F238E27FC236}">
                <a16:creationId xmlns:a16="http://schemas.microsoft.com/office/drawing/2014/main" xmlns="" id="{B585E2E2-B092-094F-B806-A1A6C5BB4C6F}"/>
              </a:ext>
            </a:extLst>
          </p:cNvPr>
          <p:cNvGraphicFramePr/>
          <p:nvPr>
            <p:extLst>
              <p:ext uri="{D42A27DB-BD31-4B8C-83A1-F6EECF244321}">
                <p14:modId xmlns:p14="http://schemas.microsoft.com/office/powerpoint/2010/main" val="371686340"/>
              </p:ext>
            </p:extLst>
          </p:nvPr>
        </p:nvGraphicFramePr>
        <p:xfrm>
          <a:off x="1501223" y="381975"/>
          <a:ext cx="10040815" cy="62512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34758618"/>
      </p:ext>
    </p:extLst>
  </p:cSld>
  <p:clrMapOvr>
    <a:masterClrMapping/>
  </p:clrMapOvr>
  <p:transition spd="slow" advClick="0" advTm="3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839788" y="1541477"/>
            <a:ext cx="2400300" cy="4470439"/>
            <a:chOff x="839788" y="1541477"/>
            <a:chExt cx="2400300" cy="4470439"/>
          </a:xfrm>
        </p:grpSpPr>
        <p:sp>
          <p:nvSpPr>
            <p:cNvPr id="3" name="Rounded Rectangle 31"/>
            <p:cNvSpPr/>
            <p:nvPr/>
          </p:nvSpPr>
          <p:spPr>
            <a:xfrm>
              <a:off x="839788" y="1541477"/>
              <a:ext cx="2400300" cy="4470439"/>
            </a:xfrm>
            <a:prstGeom prst="roundRect">
              <a:avLst>
                <a:gd name="adj" fmla="val 4167"/>
              </a:avLst>
            </a:prstGeom>
            <a:solidFill>
              <a:schemeClr val="bg1"/>
            </a:solidFill>
            <a:ln>
              <a:noFill/>
            </a:ln>
            <a:effectLst>
              <a:outerShdw blurRad="635000" dist="1270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12"/>
            <p:cNvSpPr>
              <a:spLocks noChangeArrowheads="1"/>
            </p:cNvSpPr>
            <p:nvPr/>
          </p:nvSpPr>
          <p:spPr bwMode="auto">
            <a:xfrm>
              <a:off x="1872173" y="2079398"/>
              <a:ext cx="335530" cy="286188"/>
            </a:xfrm>
            <a:custGeom>
              <a:avLst/>
              <a:gdLst>
                <a:gd name="T0" fmla="*/ 172426 w 601"/>
                <a:gd name="T1" fmla="*/ 114823 h 510"/>
                <a:gd name="T2" fmla="*/ 172426 w 601"/>
                <a:gd name="T3" fmla="*/ 28164 h 510"/>
                <a:gd name="T4" fmla="*/ 172426 w 601"/>
                <a:gd name="T5" fmla="*/ 114823 h 510"/>
                <a:gd name="T6" fmla="*/ 192902 w 601"/>
                <a:gd name="T7" fmla="*/ 61383 h 510"/>
                <a:gd name="T8" fmla="*/ 182844 w 601"/>
                <a:gd name="T9" fmla="*/ 50912 h 510"/>
                <a:gd name="T10" fmla="*/ 162368 w 601"/>
                <a:gd name="T11" fmla="*/ 50912 h 510"/>
                <a:gd name="T12" fmla="*/ 152310 w 601"/>
                <a:gd name="T13" fmla="*/ 61383 h 510"/>
                <a:gd name="T14" fmla="*/ 152310 w 601"/>
                <a:gd name="T15" fmla="*/ 81604 h 510"/>
                <a:gd name="T16" fmla="*/ 162368 w 601"/>
                <a:gd name="T17" fmla="*/ 91714 h 510"/>
                <a:gd name="T18" fmla="*/ 182844 w 601"/>
                <a:gd name="T19" fmla="*/ 91714 h 510"/>
                <a:gd name="T20" fmla="*/ 192902 w 601"/>
                <a:gd name="T21" fmla="*/ 81604 h 510"/>
                <a:gd name="T22" fmla="*/ 192902 w 601"/>
                <a:gd name="T23" fmla="*/ 61383 h 510"/>
                <a:gd name="T24" fmla="*/ 129320 w 601"/>
                <a:gd name="T25" fmla="*/ 35747 h 510"/>
                <a:gd name="T26" fmla="*/ 119261 w 601"/>
                <a:gd name="T27" fmla="*/ 15165 h 510"/>
                <a:gd name="T28" fmla="*/ 126805 w 601"/>
                <a:gd name="T29" fmla="*/ 0 h 510"/>
                <a:gd name="T30" fmla="*/ 136863 w 601"/>
                <a:gd name="T31" fmla="*/ 5055 h 510"/>
                <a:gd name="T32" fmla="*/ 129320 w 601"/>
                <a:gd name="T33" fmla="*/ 35747 h 510"/>
                <a:gd name="T34" fmla="*/ 96271 w 601"/>
                <a:gd name="T35" fmla="*/ 15165 h 510"/>
                <a:gd name="T36" fmla="*/ 50650 w 601"/>
                <a:gd name="T37" fmla="*/ 58856 h 510"/>
                <a:gd name="T38" fmla="*/ 78669 w 601"/>
                <a:gd name="T39" fmla="*/ 5055 h 510"/>
                <a:gd name="T40" fmla="*/ 96271 w 601"/>
                <a:gd name="T41" fmla="*/ 10110 h 510"/>
                <a:gd name="T42" fmla="*/ 81184 w 601"/>
                <a:gd name="T43" fmla="*/ 68966 h 510"/>
                <a:gd name="T44" fmla="*/ 116747 w 601"/>
                <a:gd name="T45" fmla="*/ 68966 h 510"/>
                <a:gd name="T46" fmla="*/ 136863 w 601"/>
                <a:gd name="T47" fmla="*/ 114823 h 510"/>
                <a:gd name="T48" fmla="*/ 147281 w 601"/>
                <a:gd name="T49" fmla="*/ 163207 h 510"/>
                <a:gd name="T50" fmla="*/ 157339 w 601"/>
                <a:gd name="T51" fmla="*/ 124933 h 510"/>
                <a:gd name="T52" fmla="*/ 187873 w 601"/>
                <a:gd name="T53" fmla="*/ 122406 h 510"/>
                <a:gd name="T54" fmla="*/ 174941 w 601"/>
                <a:gd name="T55" fmla="*/ 176206 h 510"/>
                <a:gd name="T56" fmla="*/ 164883 w 601"/>
                <a:gd name="T57" fmla="*/ 183789 h 510"/>
                <a:gd name="T58" fmla="*/ 159853 w 601"/>
                <a:gd name="T59" fmla="*/ 183789 h 510"/>
                <a:gd name="T60" fmla="*/ 50650 w 601"/>
                <a:gd name="T61" fmla="*/ 183789 h 510"/>
                <a:gd name="T62" fmla="*/ 50650 w 601"/>
                <a:gd name="T63" fmla="*/ 183789 h 510"/>
                <a:gd name="T64" fmla="*/ 40592 w 601"/>
                <a:gd name="T65" fmla="*/ 176206 h 510"/>
                <a:gd name="T66" fmla="*/ 10058 w 601"/>
                <a:gd name="T67" fmla="*/ 89186 h 510"/>
                <a:gd name="T68" fmla="*/ 10058 w 601"/>
                <a:gd name="T69" fmla="*/ 68966 h 510"/>
                <a:gd name="T70" fmla="*/ 81184 w 601"/>
                <a:gd name="T71" fmla="*/ 68966 h 510"/>
                <a:gd name="T72" fmla="*/ 96271 w 601"/>
                <a:gd name="T73" fmla="*/ 153097 h 510"/>
                <a:gd name="T74" fmla="*/ 116747 w 601"/>
                <a:gd name="T75" fmla="*/ 153097 h 510"/>
                <a:gd name="T76" fmla="*/ 106689 w 601"/>
                <a:gd name="T77" fmla="*/ 89186 h 510"/>
                <a:gd name="T78" fmla="*/ 96271 w 601"/>
                <a:gd name="T79" fmla="*/ 153097 h 510"/>
                <a:gd name="T80" fmla="*/ 76155 w 601"/>
                <a:gd name="T81" fmla="*/ 99658 h 510"/>
                <a:gd name="T82" fmla="*/ 55679 w 601"/>
                <a:gd name="T83" fmla="*/ 99658 h 510"/>
                <a:gd name="T84" fmla="*/ 65737 w 601"/>
                <a:gd name="T85" fmla="*/ 163207 h 510"/>
                <a:gd name="T86" fmla="*/ 76155 w 601"/>
                <a:gd name="T87" fmla="*/ 99658 h 5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01" h="510">
                  <a:moveTo>
                    <a:pt x="480" y="318"/>
                  </a:moveTo>
                  <a:lnTo>
                    <a:pt x="480" y="318"/>
                  </a:lnTo>
                  <a:cubicBezTo>
                    <a:pt x="410" y="318"/>
                    <a:pt x="353" y="269"/>
                    <a:pt x="353" y="198"/>
                  </a:cubicBezTo>
                  <a:cubicBezTo>
                    <a:pt x="353" y="127"/>
                    <a:pt x="410" y="78"/>
                    <a:pt x="480" y="78"/>
                  </a:cubicBezTo>
                  <a:cubicBezTo>
                    <a:pt x="544" y="78"/>
                    <a:pt x="600" y="127"/>
                    <a:pt x="600" y="198"/>
                  </a:cubicBezTo>
                  <a:cubicBezTo>
                    <a:pt x="600" y="269"/>
                    <a:pt x="544" y="318"/>
                    <a:pt x="480" y="318"/>
                  </a:cubicBezTo>
                  <a:close/>
                  <a:moveTo>
                    <a:pt x="537" y="170"/>
                  </a:moveTo>
                  <a:lnTo>
                    <a:pt x="537" y="170"/>
                  </a:lnTo>
                  <a:cubicBezTo>
                    <a:pt x="509" y="170"/>
                    <a:pt x="509" y="170"/>
                    <a:pt x="509" y="170"/>
                  </a:cubicBezTo>
                  <a:cubicBezTo>
                    <a:pt x="509" y="141"/>
                    <a:pt x="509" y="141"/>
                    <a:pt x="509" y="141"/>
                  </a:cubicBezTo>
                  <a:cubicBezTo>
                    <a:pt x="509" y="127"/>
                    <a:pt x="494" y="113"/>
                    <a:pt x="480" y="113"/>
                  </a:cubicBezTo>
                  <a:cubicBezTo>
                    <a:pt x="459" y="113"/>
                    <a:pt x="452" y="127"/>
                    <a:pt x="452" y="141"/>
                  </a:cubicBezTo>
                  <a:cubicBezTo>
                    <a:pt x="452" y="170"/>
                    <a:pt x="452" y="170"/>
                    <a:pt x="452" y="170"/>
                  </a:cubicBezTo>
                  <a:cubicBezTo>
                    <a:pt x="424" y="170"/>
                    <a:pt x="424" y="170"/>
                    <a:pt x="424" y="170"/>
                  </a:cubicBezTo>
                  <a:cubicBezTo>
                    <a:pt x="403" y="170"/>
                    <a:pt x="396" y="184"/>
                    <a:pt x="396" y="198"/>
                  </a:cubicBezTo>
                  <a:cubicBezTo>
                    <a:pt x="396" y="212"/>
                    <a:pt x="403" y="226"/>
                    <a:pt x="424" y="226"/>
                  </a:cubicBezTo>
                  <a:cubicBezTo>
                    <a:pt x="452" y="226"/>
                    <a:pt x="452" y="226"/>
                    <a:pt x="452" y="226"/>
                  </a:cubicBezTo>
                  <a:cubicBezTo>
                    <a:pt x="452" y="254"/>
                    <a:pt x="452" y="254"/>
                    <a:pt x="452" y="254"/>
                  </a:cubicBezTo>
                  <a:cubicBezTo>
                    <a:pt x="452" y="269"/>
                    <a:pt x="459" y="283"/>
                    <a:pt x="480" y="283"/>
                  </a:cubicBezTo>
                  <a:cubicBezTo>
                    <a:pt x="494" y="283"/>
                    <a:pt x="509" y="269"/>
                    <a:pt x="509" y="254"/>
                  </a:cubicBezTo>
                  <a:cubicBezTo>
                    <a:pt x="509" y="226"/>
                    <a:pt x="509" y="226"/>
                    <a:pt x="509" y="226"/>
                  </a:cubicBezTo>
                  <a:cubicBezTo>
                    <a:pt x="537" y="226"/>
                    <a:pt x="537" y="226"/>
                    <a:pt x="537" y="226"/>
                  </a:cubicBezTo>
                  <a:cubicBezTo>
                    <a:pt x="551" y="226"/>
                    <a:pt x="565" y="212"/>
                    <a:pt x="565" y="198"/>
                  </a:cubicBezTo>
                  <a:cubicBezTo>
                    <a:pt x="565" y="184"/>
                    <a:pt x="551" y="170"/>
                    <a:pt x="537" y="170"/>
                  </a:cubicBezTo>
                  <a:close/>
                  <a:moveTo>
                    <a:pt x="360" y="99"/>
                  </a:moveTo>
                  <a:lnTo>
                    <a:pt x="360" y="99"/>
                  </a:lnTo>
                  <a:cubicBezTo>
                    <a:pt x="332" y="42"/>
                    <a:pt x="332" y="42"/>
                    <a:pt x="332" y="42"/>
                  </a:cubicBezTo>
                  <a:cubicBezTo>
                    <a:pt x="332" y="35"/>
                    <a:pt x="325" y="35"/>
                    <a:pt x="325" y="28"/>
                  </a:cubicBezTo>
                  <a:cubicBezTo>
                    <a:pt x="325" y="14"/>
                    <a:pt x="339" y="0"/>
                    <a:pt x="353" y="0"/>
                  </a:cubicBezTo>
                  <a:cubicBezTo>
                    <a:pt x="367" y="0"/>
                    <a:pt x="374" y="7"/>
                    <a:pt x="381" y="14"/>
                  </a:cubicBezTo>
                  <a:cubicBezTo>
                    <a:pt x="410" y="63"/>
                    <a:pt x="410" y="63"/>
                    <a:pt x="410" y="63"/>
                  </a:cubicBezTo>
                  <a:cubicBezTo>
                    <a:pt x="389" y="71"/>
                    <a:pt x="374" y="85"/>
                    <a:pt x="360" y="99"/>
                  </a:cubicBezTo>
                  <a:close/>
                  <a:moveTo>
                    <a:pt x="268" y="42"/>
                  </a:moveTo>
                  <a:lnTo>
                    <a:pt x="268" y="42"/>
                  </a:lnTo>
                  <a:cubicBezTo>
                    <a:pt x="205" y="163"/>
                    <a:pt x="205" y="163"/>
                    <a:pt x="205" y="163"/>
                  </a:cubicBezTo>
                  <a:cubicBezTo>
                    <a:pt x="141" y="163"/>
                    <a:pt x="141" y="163"/>
                    <a:pt x="141" y="163"/>
                  </a:cubicBezTo>
                  <a:cubicBezTo>
                    <a:pt x="219" y="14"/>
                    <a:pt x="219" y="14"/>
                    <a:pt x="219" y="14"/>
                  </a:cubicBezTo>
                  <a:cubicBezTo>
                    <a:pt x="219" y="7"/>
                    <a:pt x="233" y="0"/>
                    <a:pt x="240" y="0"/>
                  </a:cubicBezTo>
                  <a:cubicBezTo>
                    <a:pt x="261" y="0"/>
                    <a:pt x="268" y="14"/>
                    <a:pt x="268" y="28"/>
                  </a:cubicBezTo>
                  <a:cubicBezTo>
                    <a:pt x="268" y="35"/>
                    <a:pt x="268" y="35"/>
                    <a:pt x="268" y="42"/>
                  </a:cubicBezTo>
                  <a:close/>
                  <a:moveTo>
                    <a:pt x="226" y="191"/>
                  </a:moveTo>
                  <a:lnTo>
                    <a:pt x="226" y="191"/>
                  </a:lnTo>
                  <a:cubicBezTo>
                    <a:pt x="325" y="191"/>
                    <a:pt x="325" y="191"/>
                    <a:pt x="325" y="191"/>
                  </a:cubicBezTo>
                  <a:lnTo>
                    <a:pt x="325" y="198"/>
                  </a:lnTo>
                  <a:cubicBezTo>
                    <a:pt x="325" y="247"/>
                    <a:pt x="346" y="290"/>
                    <a:pt x="381" y="318"/>
                  </a:cubicBezTo>
                  <a:cubicBezTo>
                    <a:pt x="381" y="424"/>
                    <a:pt x="381" y="424"/>
                    <a:pt x="381" y="424"/>
                  </a:cubicBezTo>
                  <a:cubicBezTo>
                    <a:pt x="381" y="438"/>
                    <a:pt x="396" y="452"/>
                    <a:pt x="410" y="452"/>
                  </a:cubicBezTo>
                  <a:cubicBezTo>
                    <a:pt x="431" y="452"/>
                    <a:pt x="438" y="438"/>
                    <a:pt x="438" y="424"/>
                  </a:cubicBezTo>
                  <a:cubicBezTo>
                    <a:pt x="438" y="346"/>
                    <a:pt x="438" y="346"/>
                    <a:pt x="438" y="346"/>
                  </a:cubicBezTo>
                  <a:cubicBezTo>
                    <a:pt x="452" y="346"/>
                    <a:pt x="466" y="346"/>
                    <a:pt x="480" y="346"/>
                  </a:cubicBezTo>
                  <a:cubicBezTo>
                    <a:pt x="494" y="346"/>
                    <a:pt x="509" y="346"/>
                    <a:pt x="523" y="339"/>
                  </a:cubicBezTo>
                  <a:cubicBezTo>
                    <a:pt x="487" y="488"/>
                    <a:pt x="487" y="488"/>
                    <a:pt x="487" y="488"/>
                  </a:cubicBezTo>
                  <a:cubicBezTo>
                    <a:pt x="480" y="502"/>
                    <a:pt x="473" y="509"/>
                    <a:pt x="459" y="509"/>
                  </a:cubicBezTo>
                  <a:cubicBezTo>
                    <a:pt x="452" y="509"/>
                    <a:pt x="452" y="509"/>
                    <a:pt x="452" y="509"/>
                  </a:cubicBezTo>
                  <a:cubicBezTo>
                    <a:pt x="445" y="509"/>
                    <a:pt x="445" y="509"/>
                    <a:pt x="445" y="509"/>
                  </a:cubicBezTo>
                  <a:cubicBezTo>
                    <a:pt x="141" y="509"/>
                    <a:pt x="141" y="509"/>
                    <a:pt x="141" y="509"/>
                  </a:cubicBezTo>
                  <a:cubicBezTo>
                    <a:pt x="127" y="509"/>
                    <a:pt x="113" y="502"/>
                    <a:pt x="113" y="488"/>
                  </a:cubicBezTo>
                  <a:cubicBezTo>
                    <a:pt x="49" y="247"/>
                    <a:pt x="49" y="247"/>
                    <a:pt x="49" y="247"/>
                  </a:cubicBezTo>
                  <a:cubicBezTo>
                    <a:pt x="28" y="247"/>
                    <a:pt x="28" y="247"/>
                    <a:pt x="28" y="247"/>
                  </a:cubicBezTo>
                  <a:cubicBezTo>
                    <a:pt x="7" y="247"/>
                    <a:pt x="0" y="233"/>
                    <a:pt x="0" y="219"/>
                  </a:cubicBezTo>
                  <a:cubicBezTo>
                    <a:pt x="0" y="198"/>
                    <a:pt x="7" y="191"/>
                    <a:pt x="28" y="191"/>
                  </a:cubicBezTo>
                  <a:cubicBezTo>
                    <a:pt x="134" y="191"/>
                    <a:pt x="134" y="191"/>
                    <a:pt x="134" y="191"/>
                  </a:cubicBezTo>
                  <a:cubicBezTo>
                    <a:pt x="226" y="191"/>
                    <a:pt x="226" y="191"/>
                    <a:pt x="226" y="191"/>
                  </a:cubicBezTo>
                  <a:close/>
                  <a:moveTo>
                    <a:pt x="268" y="424"/>
                  </a:moveTo>
                  <a:lnTo>
                    <a:pt x="268" y="424"/>
                  </a:lnTo>
                  <a:cubicBezTo>
                    <a:pt x="268" y="438"/>
                    <a:pt x="283" y="452"/>
                    <a:pt x="297" y="452"/>
                  </a:cubicBezTo>
                  <a:cubicBezTo>
                    <a:pt x="318" y="452"/>
                    <a:pt x="325" y="438"/>
                    <a:pt x="325" y="424"/>
                  </a:cubicBezTo>
                  <a:cubicBezTo>
                    <a:pt x="325" y="276"/>
                    <a:pt x="325" y="276"/>
                    <a:pt x="325" y="276"/>
                  </a:cubicBezTo>
                  <a:cubicBezTo>
                    <a:pt x="325" y="254"/>
                    <a:pt x="318" y="247"/>
                    <a:pt x="297" y="247"/>
                  </a:cubicBezTo>
                  <a:cubicBezTo>
                    <a:pt x="283" y="247"/>
                    <a:pt x="268" y="254"/>
                    <a:pt x="268" y="276"/>
                  </a:cubicBezTo>
                  <a:lnTo>
                    <a:pt x="268" y="424"/>
                  </a:lnTo>
                  <a:close/>
                  <a:moveTo>
                    <a:pt x="212" y="276"/>
                  </a:moveTo>
                  <a:lnTo>
                    <a:pt x="212" y="276"/>
                  </a:lnTo>
                  <a:cubicBezTo>
                    <a:pt x="212" y="254"/>
                    <a:pt x="205" y="247"/>
                    <a:pt x="183" y="247"/>
                  </a:cubicBezTo>
                  <a:cubicBezTo>
                    <a:pt x="169" y="247"/>
                    <a:pt x="155" y="254"/>
                    <a:pt x="155" y="276"/>
                  </a:cubicBezTo>
                  <a:cubicBezTo>
                    <a:pt x="155" y="424"/>
                    <a:pt x="155" y="424"/>
                    <a:pt x="155" y="424"/>
                  </a:cubicBezTo>
                  <a:cubicBezTo>
                    <a:pt x="155" y="438"/>
                    <a:pt x="169" y="452"/>
                    <a:pt x="183" y="452"/>
                  </a:cubicBezTo>
                  <a:cubicBezTo>
                    <a:pt x="205" y="452"/>
                    <a:pt x="212" y="438"/>
                    <a:pt x="212" y="424"/>
                  </a:cubicBezTo>
                  <a:lnTo>
                    <a:pt x="212" y="276"/>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p>
          </p:txBody>
        </p:sp>
      </p:grpSp>
      <p:grpSp>
        <p:nvGrpSpPr>
          <p:cNvPr id="12" name="Group 5"/>
          <p:cNvGrpSpPr/>
          <p:nvPr/>
        </p:nvGrpSpPr>
        <p:grpSpPr>
          <a:xfrm>
            <a:off x="3544359" y="1541478"/>
            <a:ext cx="2400300" cy="4470438"/>
            <a:chOff x="3544359" y="1541478"/>
            <a:chExt cx="2400300" cy="4470438"/>
          </a:xfrm>
        </p:grpSpPr>
        <p:sp>
          <p:nvSpPr>
            <p:cNvPr id="13" name="Rounded Rectangle 4"/>
            <p:cNvSpPr/>
            <p:nvPr/>
          </p:nvSpPr>
          <p:spPr>
            <a:xfrm>
              <a:off x="3544359" y="1541478"/>
              <a:ext cx="2400300" cy="4470438"/>
            </a:xfrm>
            <a:prstGeom prst="roundRect">
              <a:avLst>
                <a:gd name="adj" fmla="val 4167"/>
              </a:avLst>
            </a:prstGeom>
            <a:solidFill>
              <a:schemeClr val="bg1"/>
            </a:solid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6"/>
            <p:cNvSpPr/>
            <p:nvPr/>
          </p:nvSpPr>
          <p:spPr>
            <a:xfrm>
              <a:off x="4375984" y="1853967"/>
              <a:ext cx="737050" cy="737050"/>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grpSp>
        <p:nvGrpSpPr>
          <p:cNvPr id="22" name="Group 7"/>
          <p:cNvGrpSpPr/>
          <p:nvPr/>
        </p:nvGrpSpPr>
        <p:grpSpPr>
          <a:xfrm>
            <a:off x="6248930" y="1541478"/>
            <a:ext cx="2400300" cy="4470438"/>
            <a:chOff x="6248930" y="1541478"/>
            <a:chExt cx="2400300" cy="4470438"/>
          </a:xfrm>
        </p:grpSpPr>
        <p:sp>
          <p:nvSpPr>
            <p:cNvPr id="23" name="Rounded Rectangle 32"/>
            <p:cNvSpPr/>
            <p:nvPr/>
          </p:nvSpPr>
          <p:spPr>
            <a:xfrm>
              <a:off x="6248930" y="1541478"/>
              <a:ext cx="2400300" cy="4470438"/>
            </a:xfrm>
            <a:prstGeom prst="roundRect">
              <a:avLst>
                <a:gd name="adj" fmla="val 4167"/>
              </a:avLst>
            </a:prstGeom>
            <a:solidFill>
              <a:schemeClr val="bg1"/>
            </a:solidFill>
            <a:ln>
              <a:noFill/>
            </a:ln>
            <a:effectLst>
              <a:outerShdw blurRad="635000" dist="1270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6"/>
            <p:cNvSpPr/>
            <p:nvPr/>
          </p:nvSpPr>
          <p:spPr>
            <a:xfrm>
              <a:off x="7063249" y="1853967"/>
              <a:ext cx="737050" cy="737050"/>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grpSp>
        <p:nvGrpSpPr>
          <p:cNvPr id="32" name="Group 12"/>
          <p:cNvGrpSpPr/>
          <p:nvPr/>
        </p:nvGrpSpPr>
        <p:grpSpPr>
          <a:xfrm>
            <a:off x="8953500" y="1541478"/>
            <a:ext cx="2400300" cy="4470438"/>
            <a:chOff x="8953500" y="1541478"/>
            <a:chExt cx="2400300" cy="4470438"/>
          </a:xfrm>
        </p:grpSpPr>
        <p:sp>
          <p:nvSpPr>
            <p:cNvPr id="33" name="Rounded Rectangle 6"/>
            <p:cNvSpPr/>
            <p:nvPr/>
          </p:nvSpPr>
          <p:spPr>
            <a:xfrm>
              <a:off x="8953500" y="1541478"/>
              <a:ext cx="2400300" cy="4470438"/>
            </a:xfrm>
            <a:prstGeom prst="roundRect">
              <a:avLst>
                <a:gd name="adj" fmla="val 4167"/>
              </a:avLst>
            </a:prstGeom>
            <a:solidFill>
              <a:schemeClr val="bg1"/>
            </a:solidFill>
            <a:ln w="127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21"/>
            <p:cNvSpPr/>
            <p:nvPr/>
          </p:nvSpPr>
          <p:spPr>
            <a:xfrm>
              <a:off x="9785125" y="1853967"/>
              <a:ext cx="737050" cy="737050"/>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sp>
        <p:nvSpPr>
          <p:cNvPr id="42" name="文本框 41"/>
          <p:cNvSpPr txBox="1"/>
          <p:nvPr/>
        </p:nvSpPr>
        <p:spPr>
          <a:xfrm>
            <a:off x="1027965" y="2642381"/>
            <a:ext cx="2161853" cy="830997"/>
          </a:xfrm>
          <a:prstGeom prst="rect">
            <a:avLst/>
          </a:prstGeom>
          <a:noFill/>
        </p:spPr>
        <p:txBody>
          <a:bodyPr wrap="square" rtlCol="0">
            <a:spAutoFit/>
          </a:bodyPr>
          <a:lstStyle>
            <a:defPPr>
              <a:defRPr lang="zh-CN"/>
            </a:defPPr>
            <a:lvl1pPr algn="r">
              <a:defRPr sz="9600" b="1">
                <a:solidFill>
                  <a:schemeClr val="tx2"/>
                </a:solidFill>
                <a:latin typeface="Montserrat Semi" charset="0"/>
                <a:ea typeface="Montserrat Semi" charset="0"/>
                <a:cs typeface="Montserrat Semi" charset="0"/>
              </a:defRPr>
            </a:lvl1pPr>
          </a:lstStyle>
          <a:p>
            <a:pPr algn="l"/>
            <a:r>
              <a:rPr lang="en-US" altLang="zh-CN" sz="1600" dirty="0">
                <a:solidFill>
                  <a:schemeClr val="bg1">
                    <a:lumMod val="50000"/>
                  </a:schemeClr>
                </a:solidFill>
              </a:rPr>
              <a:t>Determine the speech recognition module</a:t>
            </a:r>
            <a:endParaRPr lang="zh-CN" altLang="en-US" sz="1600" dirty="0">
              <a:solidFill>
                <a:schemeClr val="bg1">
                  <a:lumMod val="50000"/>
                </a:schemeClr>
              </a:solidFill>
            </a:endParaRPr>
          </a:p>
          <a:p>
            <a:pPr algn="l"/>
            <a:endParaRPr lang="en-US" altLang="zh-CN" sz="1600" dirty="0">
              <a:solidFill>
                <a:schemeClr val="bg1">
                  <a:lumMod val="50000"/>
                </a:schemeClr>
              </a:solidFill>
            </a:endParaRPr>
          </a:p>
        </p:txBody>
      </p:sp>
      <p:sp>
        <p:nvSpPr>
          <p:cNvPr id="43" name="矩形 42"/>
          <p:cNvSpPr/>
          <p:nvPr/>
        </p:nvSpPr>
        <p:spPr>
          <a:xfrm>
            <a:off x="932264" y="3440935"/>
            <a:ext cx="2298785" cy="2031325"/>
          </a:xfrm>
          <a:prstGeom prst="rect">
            <a:avLst/>
          </a:prstGeom>
        </p:spPr>
        <p:txBody>
          <a:bodyPr wrap="square">
            <a:spAutoFit/>
          </a:bodyPr>
          <a:lstStyle/>
          <a:p>
            <a:pPr marL="285750" lvl="0" indent="-285750">
              <a:buFont typeface="Arial" panose="020B0604020202020204" pitchFamily="34" charset="0"/>
              <a:buChar char="•"/>
            </a:pPr>
            <a:r>
              <a:rPr lang="en-US" altLang="zh-CN" sz="1400" dirty="0">
                <a:solidFill>
                  <a:schemeClr val="bg1">
                    <a:lumMod val="50000"/>
                  </a:schemeClr>
                </a:solidFill>
              </a:rPr>
              <a:t>Baidu</a:t>
            </a:r>
          </a:p>
          <a:p>
            <a:pPr marL="285750" lvl="0" indent="-285750">
              <a:buFont typeface=".Apple Color Emoji UI"/>
              <a:buChar char="☹️"/>
            </a:pPr>
            <a:r>
              <a:rPr lang="en-US" altLang="zh-CN" sz="1400" dirty="0">
                <a:solidFill>
                  <a:schemeClr val="bg1">
                    <a:lumMod val="50000"/>
                  </a:schemeClr>
                </a:solidFill>
              </a:rPr>
              <a:t>Baidu</a:t>
            </a:r>
            <a:r>
              <a:rPr lang="zh-CN" altLang="en-US" sz="1400" dirty="0">
                <a:solidFill>
                  <a:schemeClr val="bg1">
                    <a:lumMod val="50000"/>
                  </a:schemeClr>
                </a:solidFill>
              </a:rPr>
              <a:t> </a:t>
            </a:r>
            <a:r>
              <a:rPr lang="en-US" altLang="zh-CN" sz="1400" dirty="0">
                <a:solidFill>
                  <a:schemeClr val="bg1">
                    <a:lumMod val="50000"/>
                  </a:schemeClr>
                </a:solidFill>
              </a:rPr>
              <a:t>user</a:t>
            </a:r>
            <a:endParaRPr lang="zh-CN" altLang="en-US" sz="1400" dirty="0">
              <a:solidFill>
                <a:schemeClr val="bg1">
                  <a:lumMod val="50000"/>
                </a:schemeClr>
              </a:solidFill>
            </a:endParaRPr>
          </a:p>
          <a:p>
            <a:pPr marL="285750" lvl="0" indent="-285750">
              <a:buFont typeface="Arial" panose="020B0604020202020204" pitchFamily="34" charset="0"/>
              <a:buChar char="•"/>
            </a:pPr>
            <a:r>
              <a:rPr lang="en-US" altLang="zh-CN" sz="1400" dirty="0">
                <a:solidFill>
                  <a:srgbClr val="C00000"/>
                </a:solidFill>
              </a:rPr>
              <a:t>IBM</a:t>
            </a:r>
          </a:p>
          <a:p>
            <a:pPr marL="285750" lvl="0" indent="-285750">
              <a:buFont typeface=".Apple Color Emoji UI"/>
              <a:buChar char="🤓"/>
            </a:pPr>
            <a:r>
              <a:rPr lang="en-US" altLang="zh-CN" sz="1400" dirty="0">
                <a:solidFill>
                  <a:srgbClr val="C00000"/>
                </a:solidFill>
              </a:rPr>
              <a:t>IBM</a:t>
            </a:r>
            <a:r>
              <a:rPr lang="zh-CN" altLang="en-US" sz="1400" dirty="0">
                <a:solidFill>
                  <a:srgbClr val="C00000"/>
                </a:solidFill>
              </a:rPr>
              <a:t> </a:t>
            </a:r>
            <a:r>
              <a:rPr lang="en-US" altLang="zh-CN" sz="1400" dirty="0">
                <a:solidFill>
                  <a:srgbClr val="C00000"/>
                </a:solidFill>
              </a:rPr>
              <a:t>user</a:t>
            </a:r>
            <a:r>
              <a:rPr lang="zh-CN" altLang="en-US" sz="1400" dirty="0">
                <a:solidFill>
                  <a:srgbClr val="C00000"/>
                </a:solidFill>
              </a:rPr>
              <a:t>   </a:t>
            </a:r>
            <a:r>
              <a:rPr lang="en-US" altLang="zh-CN" sz="1400" dirty="0">
                <a:solidFill>
                  <a:srgbClr val="C00000"/>
                </a:solidFill>
              </a:rPr>
              <a:t>/</a:t>
            </a:r>
            <a:r>
              <a:rPr lang="en-US" altLang="zh-CN" sz="1400" dirty="0" err="1">
                <a:solidFill>
                  <a:srgbClr val="C00000"/>
                </a:solidFill>
              </a:rPr>
              <a:t>SpeechRecognition</a:t>
            </a:r>
            <a:r>
              <a:rPr lang="en-US" altLang="zh-CN" sz="1400" dirty="0">
                <a:solidFill>
                  <a:srgbClr val="C00000"/>
                </a:solidFill>
              </a:rPr>
              <a:t>)</a:t>
            </a:r>
            <a:r>
              <a:rPr lang="zh-CN" altLang="en-US" sz="1400" dirty="0">
                <a:solidFill>
                  <a:srgbClr val="C00000"/>
                </a:solidFill>
              </a:rPr>
              <a:t>    </a:t>
            </a:r>
            <a:endParaRPr lang="en-US" altLang="zh-CN" sz="1400" dirty="0">
              <a:solidFill>
                <a:srgbClr val="C00000"/>
              </a:solidFill>
            </a:endParaRPr>
          </a:p>
          <a:p>
            <a:pPr lvl="0" algn="ctr"/>
            <a:r>
              <a:rPr lang="en-US" altLang="zh-CN" sz="1400" dirty="0">
                <a:solidFill>
                  <a:srgbClr val="C00000"/>
                </a:solidFill>
                <a:sym typeface="Wingdings" pitchFamily="2" charset="2"/>
              </a:rPr>
              <a:t></a:t>
            </a:r>
            <a:r>
              <a:rPr lang="zh-CN" altLang="en-US" sz="1400" dirty="0">
                <a:solidFill>
                  <a:srgbClr val="C00000"/>
                </a:solidFill>
                <a:sym typeface="Wingdings" pitchFamily="2" charset="2"/>
              </a:rPr>
              <a:t>    </a:t>
            </a:r>
            <a:r>
              <a:rPr lang="en-US" altLang="zh-CN" sz="1400" dirty="0">
                <a:solidFill>
                  <a:srgbClr val="C00000"/>
                </a:solidFill>
                <a:sym typeface="Wingdings" pitchFamily="2" charset="2"/>
              </a:rPr>
              <a:t>Accuracy</a:t>
            </a:r>
            <a:r>
              <a:rPr lang="zh-CN" altLang="en-US" sz="1400" dirty="0">
                <a:solidFill>
                  <a:srgbClr val="C00000"/>
                </a:solidFill>
                <a:sym typeface="Wingdings" pitchFamily="2" charset="2"/>
              </a:rPr>
              <a:t> 、</a:t>
            </a:r>
            <a:r>
              <a:rPr lang="en-US" altLang="zh-CN" sz="1400" dirty="0">
                <a:solidFill>
                  <a:srgbClr val="C00000"/>
                </a:solidFill>
              </a:rPr>
              <a:t>convenience</a:t>
            </a:r>
            <a:r>
              <a:rPr lang="zh-CN" altLang="zh-CN" sz="1400" dirty="0"/>
              <a:t> </a:t>
            </a:r>
            <a:endParaRPr lang="zh-CN" altLang="en-US" sz="1400" dirty="0">
              <a:solidFill>
                <a:srgbClr val="C00000"/>
              </a:solidFill>
            </a:endParaRPr>
          </a:p>
          <a:p>
            <a:pPr marL="285750" lvl="0" indent="-285750">
              <a:buFont typeface="Arial" panose="020B0604020202020204" pitchFamily="34" charset="0"/>
              <a:buChar char="•"/>
            </a:pPr>
            <a:r>
              <a:rPr lang="en-US" altLang="zh-CN" sz="1400" dirty="0">
                <a:solidFill>
                  <a:schemeClr val="bg1">
                    <a:lumMod val="50000"/>
                  </a:schemeClr>
                </a:solidFill>
              </a:rPr>
              <a:t>Google</a:t>
            </a:r>
          </a:p>
          <a:p>
            <a:pPr marL="285750" lvl="0" indent="-285750">
              <a:buFont typeface=".Apple Color Emoji UI"/>
              <a:buChar char="☹️"/>
            </a:pPr>
            <a:r>
              <a:rPr lang="en-US" altLang="zh-CN" sz="1400" dirty="0" err="1">
                <a:solidFill>
                  <a:schemeClr val="bg1">
                    <a:lumMod val="50000"/>
                  </a:schemeClr>
                </a:solidFill>
              </a:rPr>
              <a:t>SpeechRecognition</a:t>
            </a:r>
            <a:r>
              <a:rPr lang="en-US" altLang="zh-CN" sz="1400" dirty="0">
                <a:solidFill>
                  <a:schemeClr val="bg1">
                    <a:lumMod val="50000"/>
                  </a:schemeClr>
                </a:solidFill>
              </a:rPr>
              <a:t> </a:t>
            </a:r>
            <a:endParaRPr lang="zh-CN" altLang="en-US" sz="1400" dirty="0">
              <a:solidFill>
                <a:schemeClr val="bg1">
                  <a:lumMod val="50000"/>
                </a:schemeClr>
              </a:solidFill>
            </a:endParaRPr>
          </a:p>
          <a:p>
            <a:pPr algn="ctr"/>
            <a:endParaRPr lang="en-US" altLang="zh-CN" sz="1400" dirty="0">
              <a:solidFill>
                <a:schemeClr val="bg1">
                  <a:lumMod val="50000"/>
                </a:schemeClr>
              </a:solidFill>
            </a:endParaRPr>
          </a:p>
        </p:txBody>
      </p:sp>
      <p:sp>
        <p:nvSpPr>
          <p:cNvPr id="44" name="文本框 43"/>
          <p:cNvSpPr txBox="1"/>
          <p:nvPr/>
        </p:nvSpPr>
        <p:spPr>
          <a:xfrm>
            <a:off x="4015366" y="2748587"/>
            <a:ext cx="1634819" cy="830997"/>
          </a:xfrm>
          <a:prstGeom prst="rect">
            <a:avLst/>
          </a:prstGeom>
          <a:noFill/>
        </p:spPr>
        <p:txBody>
          <a:bodyPr wrap="square" rtlCol="0">
            <a:spAutoFit/>
          </a:bodyPr>
          <a:lstStyle>
            <a:defPPr>
              <a:defRPr lang="zh-CN"/>
            </a:defPPr>
            <a:lvl1pPr algn="r">
              <a:defRPr sz="9600" b="1">
                <a:solidFill>
                  <a:schemeClr val="tx2"/>
                </a:solidFill>
                <a:latin typeface="Montserrat Semi" charset="0"/>
                <a:ea typeface="Montserrat Semi" charset="0"/>
                <a:cs typeface="Montserrat Semi" charset="0"/>
              </a:defRPr>
            </a:lvl1pPr>
          </a:lstStyle>
          <a:p>
            <a:pPr algn="l"/>
            <a:r>
              <a:rPr lang="en" altLang="zh-CN" sz="1600" dirty="0">
                <a:solidFill>
                  <a:schemeClr val="bg1">
                    <a:lumMod val="50000"/>
                  </a:schemeClr>
                </a:solidFill>
              </a:rPr>
              <a:t>Convert online video to audio </a:t>
            </a:r>
          </a:p>
          <a:p>
            <a:pPr algn="l"/>
            <a:endParaRPr lang="en-US" altLang="zh-CN" sz="1600" dirty="0">
              <a:solidFill>
                <a:schemeClr val="bg1">
                  <a:lumMod val="50000"/>
                </a:schemeClr>
              </a:solidFill>
            </a:endParaRPr>
          </a:p>
        </p:txBody>
      </p:sp>
      <p:sp>
        <p:nvSpPr>
          <p:cNvPr id="45" name="矩形 44"/>
          <p:cNvSpPr/>
          <p:nvPr/>
        </p:nvSpPr>
        <p:spPr>
          <a:xfrm>
            <a:off x="3645083" y="3413045"/>
            <a:ext cx="2128834" cy="2677656"/>
          </a:xfrm>
          <a:prstGeom prst="rect">
            <a:avLst/>
          </a:prstGeom>
        </p:spPr>
        <p:txBody>
          <a:bodyPr wrap="square">
            <a:spAutoFit/>
          </a:bodyPr>
          <a:lstStyle/>
          <a:p>
            <a:pPr marL="285750" indent="-285750">
              <a:buFont typeface="Arial" panose="020B0604020202020204" pitchFamily="34" charset="0"/>
              <a:buChar char="•"/>
            </a:pPr>
            <a:r>
              <a:rPr lang="en-US" altLang="zh-CN" sz="1400" dirty="0">
                <a:solidFill>
                  <a:schemeClr val="bg1">
                    <a:lumMod val="50000"/>
                  </a:schemeClr>
                </a:solidFill>
              </a:rPr>
              <a:t>Method</a:t>
            </a:r>
            <a:r>
              <a:rPr lang="zh-CN" altLang="en-US" sz="1400" dirty="0">
                <a:solidFill>
                  <a:schemeClr val="bg1">
                    <a:lumMod val="50000"/>
                  </a:schemeClr>
                </a:solidFill>
              </a:rPr>
              <a:t> </a:t>
            </a:r>
            <a:r>
              <a:rPr lang="en-US" altLang="zh-CN" sz="1400" dirty="0">
                <a:solidFill>
                  <a:schemeClr val="bg1">
                    <a:lumMod val="50000"/>
                  </a:schemeClr>
                </a:solidFill>
              </a:rPr>
              <a:t>1:Save the recording with the Microphone through the </a:t>
            </a:r>
            <a:r>
              <a:rPr lang="en-US" altLang="zh-CN" sz="1400" dirty="0" err="1">
                <a:solidFill>
                  <a:schemeClr val="bg1">
                    <a:lumMod val="50000"/>
                  </a:schemeClr>
                </a:solidFill>
              </a:rPr>
              <a:t>pyaudio</a:t>
            </a:r>
            <a:r>
              <a:rPr lang="en-US" altLang="zh-CN" sz="1400" dirty="0">
                <a:solidFill>
                  <a:schemeClr val="bg1">
                    <a:lumMod val="50000"/>
                  </a:schemeClr>
                </a:solidFill>
              </a:rPr>
              <a:t> module</a:t>
            </a:r>
          </a:p>
          <a:p>
            <a:pPr marL="285750" indent="-285750">
              <a:buFont typeface="Arial" panose="020B0604020202020204" pitchFamily="34" charset="0"/>
              <a:buChar char="•"/>
            </a:pPr>
            <a:endParaRPr lang="en-US" altLang="zh-CN" sz="1400" dirty="0">
              <a:solidFill>
                <a:schemeClr val="bg1">
                  <a:lumMod val="50000"/>
                </a:schemeClr>
              </a:solidFill>
            </a:endParaRPr>
          </a:p>
          <a:p>
            <a:pPr marL="285750" indent="-285750">
              <a:buFont typeface="Arial" panose="020B0604020202020204" pitchFamily="34" charset="0"/>
              <a:buChar char="•"/>
            </a:pPr>
            <a:r>
              <a:rPr lang="en-US" altLang="zh-CN" sz="1400" b="1" dirty="0">
                <a:solidFill>
                  <a:srgbClr val="C00000"/>
                </a:solidFill>
              </a:rPr>
              <a:t>Method</a:t>
            </a:r>
            <a:r>
              <a:rPr lang="zh-CN" altLang="en-US" sz="1400" b="1" dirty="0">
                <a:solidFill>
                  <a:srgbClr val="C00000"/>
                </a:solidFill>
              </a:rPr>
              <a:t> </a:t>
            </a:r>
            <a:r>
              <a:rPr lang="en-US" altLang="zh-CN" sz="1400" b="1" dirty="0">
                <a:solidFill>
                  <a:srgbClr val="C00000"/>
                </a:solidFill>
              </a:rPr>
              <a:t>2</a:t>
            </a:r>
            <a:r>
              <a:rPr lang="en-US" altLang="zh-CN" sz="1400" dirty="0">
                <a:solidFill>
                  <a:schemeClr val="bg1">
                    <a:lumMod val="50000"/>
                  </a:schemeClr>
                </a:solidFill>
              </a:rPr>
              <a:t>:After downloading the video, extract the audio through the </a:t>
            </a:r>
            <a:r>
              <a:rPr lang="en-US" altLang="zh-CN" sz="1400" dirty="0" err="1">
                <a:solidFill>
                  <a:schemeClr val="bg1">
                    <a:lumMod val="50000"/>
                  </a:schemeClr>
                </a:solidFill>
              </a:rPr>
              <a:t>ffmpeg</a:t>
            </a:r>
            <a:r>
              <a:rPr lang="en-US" altLang="zh-CN" sz="1400" dirty="0">
                <a:solidFill>
                  <a:schemeClr val="bg1">
                    <a:lumMod val="50000"/>
                  </a:schemeClr>
                </a:solidFill>
              </a:rPr>
              <a:t> package to get the audio in wav format</a:t>
            </a:r>
            <a:endParaRPr lang="zh-CN" altLang="en-US" sz="1400" dirty="0">
              <a:solidFill>
                <a:schemeClr val="bg1">
                  <a:lumMod val="50000"/>
                </a:schemeClr>
              </a:solidFill>
            </a:endParaRPr>
          </a:p>
          <a:p>
            <a:pPr algn="ctr"/>
            <a:endParaRPr lang="en-US" altLang="zh-CN" sz="1400" dirty="0">
              <a:solidFill>
                <a:schemeClr val="bg1">
                  <a:lumMod val="50000"/>
                </a:schemeClr>
              </a:solidFill>
            </a:endParaRPr>
          </a:p>
        </p:txBody>
      </p:sp>
      <p:sp>
        <p:nvSpPr>
          <p:cNvPr id="46" name="文本框 45"/>
          <p:cNvSpPr txBox="1"/>
          <p:nvPr/>
        </p:nvSpPr>
        <p:spPr>
          <a:xfrm>
            <a:off x="6765883" y="2719326"/>
            <a:ext cx="1589084" cy="584775"/>
          </a:xfrm>
          <a:prstGeom prst="rect">
            <a:avLst/>
          </a:prstGeom>
          <a:noFill/>
        </p:spPr>
        <p:txBody>
          <a:bodyPr wrap="square" rtlCol="0">
            <a:spAutoFit/>
          </a:bodyPr>
          <a:lstStyle>
            <a:defPPr>
              <a:defRPr lang="zh-CN"/>
            </a:defPPr>
            <a:lvl1pPr algn="r">
              <a:defRPr sz="9600" b="1">
                <a:solidFill>
                  <a:schemeClr val="tx2"/>
                </a:solidFill>
                <a:latin typeface="Montserrat Semi" charset="0"/>
                <a:ea typeface="Montserrat Semi" charset="0"/>
                <a:cs typeface="Montserrat Semi" charset="0"/>
              </a:defRPr>
            </a:lvl1pPr>
          </a:lstStyle>
          <a:p>
            <a:pPr algn="l"/>
            <a:r>
              <a:rPr lang="en-US" altLang="zh-CN" sz="1600" dirty="0">
                <a:solidFill>
                  <a:schemeClr val="bg1">
                    <a:lumMod val="50000"/>
                  </a:schemeClr>
                </a:solidFill>
              </a:rPr>
              <a:t>Noise removal</a:t>
            </a:r>
            <a:r>
              <a:rPr lang="zh-CN" altLang="en-US" sz="1600" dirty="0">
                <a:solidFill>
                  <a:schemeClr val="bg1">
                    <a:lumMod val="50000"/>
                  </a:schemeClr>
                </a:solidFill>
              </a:rPr>
              <a:t>      </a:t>
            </a:r>
          </a:p>
          <a:p>
            <a:pPr algn="l"/>
            <a:endParaRPr lang="en-US" altLang="zh-CN" sz="1600" dirty="0">
              <a:solidFill>
                <a:schemeClr val="bg1">
                  <a:lumMod val="50000"/>
                </a:schemeClr>
              </a:solidFill>
            </a:endParaRPr>
          </a:p>
        </p:txBody>
      </p:sp>
      <p:sp>
        <p:nvSpPr>
          <p:cNvPr id="47" name="矩形 46"/>
          <p:cNvSpPr/>
          <p:nvPr/>
        </p:nvSpPr>
        <p:spPr>
          <a:xfrm>
            <a:off x="6322689" y="3762407"/>
            <a:ext cx="2400300" cy="523220"/>
          </a:xfrm>
          <a:prstGeom prst="rect">
            <a:avLst/>
          </a:prstGeom>
        </p:spPr>
        <p:txBody>
          <a:bodyPr wrap="square">
            <a:spAutoFit/>
          </a:bodyPr>
          <a:lstStyle/>
          <a:p>
            <a:pPr algn="ctr"/>
            <a:r>
              <a:rPr lang="en-US" altLang="zh-CN" sz="1400" dirty="0">
                <a:solidFill>
                  <a:schemeClr val="bg1">
                    <a:lumMod val="50000"/>
                  </a:schemeClr>
                </a:solidFill>
              </a:rPr>
              <a:t>r.adjust_for_ambient_noise()</a:t>
            </a:r>
            <a:endParaRPr lang="zh-CN" altLang="en-US" sz="1400" dirty="0">
              <a:solidFill>
                <a:schemeClr val="bg1">
                  <a:lumMod val="50000"/>
                </a:schemeClr>
              </a:solidFill>
            </a:endParaRPr>
          </a:p>
          <a:p>
            <a:pPr algn="ctr"/>
            <a:endParaRPr lang="en-US" altLang="zh-CN" sz="1400" dirty="0">
              <a:solidFill>
                <a:schemeClr val="bg1">
                  <a:lumMod val="50000"/>
                </a:schemeClr>
              </a:solidFill>
            </a:endParaRPr>
          </a:p>
        </p:txBody>
      </p:sp>
      <p:sp>
        <p:nvSpPr>
          <p:cNvPr id="48" name="文本框 47"/>
          <p:cNvSpPr txBox="1"/>
          <p:nvPr/>
        </p:nvSpPr>
        <p:spPr>
          <a:xfrm>
            <a:off x="9358495" y="2719326"/>
            <a:ext cx="1564028" cy="830997"/>
          </a:xfrm>
          <a:prstGeom prst="rect">
            <a:avLst/>
          </a:prstGeom>
          <a:noFill/>
        </p:spPr>
        <p:txBody>
          <a:bodyPr wrap="square" rtlCol="0">
            <a:spAutoFit/>
          </a:bodyPr>
          <a:lstStyle>
            <a:defPPr>
              <a:defRPr lang="zh-CN"/>
            </a:defPPr>
            <a:lvl1pPr algn="r">
              <a:defRPr sz="9600" b="1">
                <a:solidFill>
                  <a:schemeClr val="tx2"/>
                </a:solidFill>
                <a:latin typeface="Montserrat Semi" charset="0"/>
                <a:ea typeface="Montserrat Semi" charset="0"/>
                <a:cs typeface="Montserrat Semi" charset="0"/>
              </a:defRPr>
            </a:lvl1pPr>
          </a:lstStyle>
          <a:p>
            <a:pPr algn="l"/>
            <a:r>
              <a:rPr lang="en" altLang="zh-CN" sz="1600" dirty="0">
                <a:solidFill>
                  <a:schemeClr val="bg1">
                    <a:lumMod val="50000"/>
                  </a:schemeClr>
                </a:solidFill>
              </a:rPr>
              <a:t>Solve problems in coding </a:t>
            </a:r>
          </a:p>
          <a:p>
            <a:pPr algn="l"/>
            <a:endParaRPr lang="en-US" altLang="zh-CN" sz="1600" dirty="0">
              <a:solidFill>
                <a:schemeClr val="bg1">
                  <a:lumMod val="50000"/>
                </a:schemeClr>
              </a:solidFill>
            </a:endParaRPr>
          </a:p>
        </p:txBody>
      </p:sp>
      <p:sp>
        <p:nvSpPr>
          <p:cNvPr id="49" name="矩形 48"/>
          <p:cNvSpPr/>
          <p:nvPr/>
        </p:nvSpPr>
        <p:spPr>
          <a:xfrm>
            <a:off x="9052123" y="3461078"/>
            <a:ext cx="2150165" cy="1600438"/>
          </a:xfrm>
          <a:prstGeom prst="rect">
            <a:avLst/>
          </a:prstGeom>
        </p:spPr>
        <p:txBody>
          <a:bodyPr wrap="square">
            <a:spAutoFit/>
          </a:bodyPr>
          <a:lstStyle/>
          <a:p>
            <a:pPr marL="285750" lvl="0" indent="-285750">
              <a:buFont typeface="Arial" panose="020B0604020202020204" pitchFamily="34" charset="0"/>
              <a:buChar char="•"/>
            </a:pPr>
            <a:r>
              <a:rPr lang="en-US" altLang="zh-CN" sz="1400" dirty="0">
                <a:solidFill>
                  <a:schemeClr val="bg1">
                    <a:lumMod val="50000"/>
                  </a:schemeClr>
                </a:solidFill>
              </a:rPr>
              <a:t>network interruption</a:t>
            </a:r>
            <a:r>
              <a:rPr lang="zh-CN" altLang="en-US" sz="1400" dirty="0">
                <a:solidFill>
                  <a:schemeClr val="bg1">
                    <a:lumMod val="50000"/>
                  </a:schemeClr>
                </a:solidFill>
              </a:rPr>
              <a:t> </a:t>
            </a:r>
            <a:r>
              <a:rPr lang="en-US" altLang="zh-CN" sz="1400" dirty="0">
                <a:solidFill>
                  <a:schemeClr val="bg1">
                    <a:lumMod val="50000"/>
                  </a:schemeClr>
                </a:solidFill>
                <a:sym typeface="Wingdings" pitchFamily="2" charset="2"/>
              </a:rPr>
              <a:t></a:t>
            </a:r>
            <a:r>
              <a:rPr lang="zh-CN" altLang="en-US" sz="1400" dirty="0">
                <a:solidFill>
                  <a:schemeClr val="bg1">
                    <a:lumMod val="50000"/>
                  </a:schemeClr>
                </a:solidFill>
                <a:sym typeface="Wingdings" pitchFamily="2" charset="2"/>
              </a:rPr>
              <a:t> </a:t>
            </a:r>
            <a:r>
              <a:rPr lang="en-US" altLang="zh-CN" sz="1400" dirty="0">
                <a:solidFill>
                  <a:schemeClr val="bg1">
                    <a:lumMod val="50000"/>
                  </a:schemeClr>
                </a:solidFill>
                <a:sym typeface="Wingdings" pitchFamily="2" charset="2"/>
              </a:rPr>
              <a:t>30s</a:t>
            </a:r>
            <a:r>
              <a:rPr lang="zh-CN" altLang="en-US" sz="1400" dirty="0">
                <a:solidFill>
                  <a:schemeClr val="bg1">
                    <a:lumMod val="50000"/>
                  </a:schemeClr>
                </a:solidFill>
                <a:sym typeface="Wingdings" pitchFamily="2" charset="2"/>
              </a:rPr>
              <a:t> </a:t>
            </a:r>
            <a:r>
              <a:rPr lang="en-US" altLang="zh-CN" sz="1400" dirty="0">
                <a:solidFill>
                  <a:schemeClr val="bg1">
                    <a:lumMod val="50000"/>
                  </a:schemeClr>
                </a:solidFill>
                <a:sym typeface="Wingdings" pitchFamily="2" charset="2"/>
              </a:rPr>
              <a:t>per</a:t>
            </a:r>
            <a:r>
              <a:rPr lang="zh-CN" altLang="en-US" sz="1400" dirty="0">
                <a:solidFill>
                  <a:schemeClr val="bg1">
                    <a:lumMod val="50000"/>
                  </a:schemeClr>
                </a:solidFill>
                <a:sym typeface="Wingdings" pitchFamily="2" charset="2"/>
              </a:rPr>
              <a:t> </a:t>
            </a:r>
            <a:r>
              <a:rPr lang="en-US" altLang="zh-CN" sz="1400" dirty="0">
                <a:solidFill>
                  <a:schemeClr val="bg1">
                    <a:lumMod val="50000"/>
                  </a:schemeClr>
                </a:solidFill>
                <a:sym typeface="Wingdings" pitchFamily="2" charset="2"/>
              </a:rPr>
              <a:t>segment</a:t>
            </a:r>
            <a:r>
              <a:rPr lang="zh-CN" altLang="en-US" sz="1400" dirty="0">
                <a:solidFill>
                  <a:schemeClr val="bg1">
                    <a:lumMod val="50000"/>
                  </a:schemeClr>
                </a:solidFill>
                <a:sym typeface="Wingdings" pitchFamily="2" charset="2"/>
              </a:rPr>
              <a:t> </a:t>
            </a:r>
            <a:r>
              <a:rPr lang="en-US" altLang="zh-CN" sz="1400" dirty="0">
                <a:solidFill>
                  <a:schemeClr val="bg1">
                    <a:lumMod val="50000"/>
                  </a:schemeClr>
                </a:solidFill>
                <a:sym typeface="Wingdings" pitchFamily="2" charset="2"/>
              </a:rPr>
              <a:t>&amp;</a:t>
            </a:r>
            <a:r>
              <a:rPr lang="zh-CN" altLang="en-US" sz="1400" dirty="0">
                <a:solidFill>
                  <a:schemeClr val="bg1">
                    <a:lumMod val="50000"/>
                  </a:schemeClr>
                </a:solidFill>
                <a:sym typeface="Wingdings" pitchFamily="2" charset="2"/>
              </a:rPr>
              <a:t> </a:t>
            </a:r>
            <a:r>
              <a:rPr lang="en-US" altLang="zh-CN" sz="1400" dirty="0">
                <a:solidFill>
                  <a:schemeClr val="bg1">
                    <a:lumMod val="50000"/>
                  </a:schemeClr>
                </a:solidFill>
              </a:rPr>
              <a:t>looping statements</a:t>
            </a:r>
            <a:endParaRPr lang="zh-CN" altLang="en-US" sz="1400" dirty="0">
              <a:solidFill>
                <a:schemeClr val="bg1">
                  <a:lumMod val="50000"/>
                </a:schemeClr>
              </a:solidFill>
            </a:endParaRPr>
          </a:p>
          <a:p>
            <a:pPr marL="285750" lvl="0" indent="-285750">
              <a:buFont typeface="Arial" panose="020B0604020202020204" pitchFamily="34" charset="0"/>
              <a:buChar char="•"/>
            </a:pPr>
            <a:r>
              <a:rPr lang="en-US" altLang="zh-CN" sz="1400" dirty="0">
                <a:solidFill>
                  <a:schemeClr val="bg1">
                    <a:lumMod val="50000"/>
                  </a:schemeClr>
                </a:solidFill>
              </a:rPr>
              <a:t>Time</a:t>
            </a:r>
            <a:r>
              <a:rPr lang="zh-CN" altLang="en-US" sz="1400" dirty="0">
                <a:solidFill>
                  <a:schemeClr val="bg1">
                    <a:lumMod val="50000"/>
                  </a:schemeClr>
                </a:solidFill>
              </a:rPr>
              <a:t> </a:t>
            </a:r>
            <a:r>
              <a:rPr lang="en-US" altLang="zh-CN" sz="1400" dirty="0">
                <a:solidFill>
                  <a:schemeClr val="bg1">
                    <a:lumMod val="50000"/>
                  </a:schemeClr>
                </a:solidFill>
              </a:rPr>
              <a:t>out</a:t>
            </a:r>
            <a:r>
              <a:rPr lang="zh-CN" altLang="en-US" sz="1400" dirty="0">
                <a:solidFill>
                  <a:schemeClr val="bg1">
                    <a:lumMod val="50000"/>
                  </a:schemeClr>
                </a:solidFill>
              </a:rPr>
              <a:t>                       </a:t>
            </a:r>
            <a:r>
              <a:rPr lang="en-US" altLang="zh-CN" sz="1400" dirty="0">
                <a:solidFill>
                  <a:schemeClr val="bg1">
                    <a:lumMod val="50000"/>
                  </a:schemeClr>
                </a:solidFill>
                <a:sym typeface="Wingdings" pitchFamily="2" charset="2"/>
              </a:rPr>
              <a:t></a:t>
            </a:r>
            <a:r>
              <a:rPr lang="zh-CN" altLang="en-US" sz="1400" dirty="0">
                <a:solidFill>
                  <a:schemeClr val="bg1">
                    <a:lumMod val="50000"/>
                  </a:schemeClr>
                </a:solidFill>
                <a:sym typeface="Wingdings" pitchFamily="2" charset="2"/>
              </a:rPr>
              <a:t> </a:t>
            </a:r>
            <a:r>
              <a:rPr lang="en-US" altLang="zh-CN" sz="1400" dirty="0">
                <a:solidFill>
                  <a:schemeClr val="bg1">
                    <a:lumMod val="50000"/>
                  </a:schemeClr>
                </a:solidFill>
              </a:rPr>
              <a:t>5s waiting time</a:t>
            </a:r>
            <a:r>
              <a:rPr lang="zh-CN" altLang="en-US" sz="1400" dirty="0">
                <a:solidFill>
                  <a:schemeClr val="bg1">
                    <a:lumMod val="50000"/>
                  </a:schemeClr>
                </a:solidFill>
              </a:rPr>
              <a:t> </a:t>
            </a:r>
            <a:r>
              <a:rPr lang="en-US" altLang="zh-CN" sz="1400" dirty="0">
                <a:solidFill>
                  <a:schemeClr val="bg1">
                    <a:lumMod val="50000"/>
                  </a:schemeClr>
                </a:solidFill>
              </a:rPr>
              <a:t>between</a:t>
            </a:r>
            <a:r>
              <a:rPr lang="zh-CN" altLang="en-US" sz="1400" dirty="0">
                <a:solidFill>
                  <a:schemeClr val="bg1">
                    <a:lumMod val="50000"/>
                  </a:schemeClr>
                </a:solidFill>
              </a:rPr>
              <a:t> </a:t>
            </a:r>
            <a:r>
              <a:rPr lang="en-US" altLang="zh-CN" sz="1400" dirty="0">
                <a:solidFill>
                  <a:schemeClr val="bg1">
                    <a:lumMod val="50000"/>
                  </a:schemeClr>
                </a:solidFill>
              </a:rPr>
              <a:t>cycles</a:t>
            </a:r>
            <a:endParaRPr lang="zh-CN" altLang="en-US" sz="1400" dirty="0">
              <a:solidFill>
                <a:schemeClr val="bg1">
                  <a:lumMod val="50000"/>
                </a:schemeClr>
              </a:solidFill>
            </a:endParaRPr>
          </a:p>
          <a:p>
            <a:pPr algn="ctr"/>
            <a:endParaRPr lang="en-US" altLang="zh-CN" sz="1400" dirty="0">
              <a:solidFill>
                <a:schemeClr val="bg1">
                  <a:lumMod val="50000"/>
                </a:schemeClr>
              </a:solidFill>
            </a:endParaRPr>
          </a:p>
        </p:txBody>
      </p:sp>
      <p:sp>
        <p:nvSpPr>
          <p:cNvPr id="52" name="文本框 51"/>
          <p:cNvSpPr txBox="1"/>
          <p:nvPr/>
        </p:nvSpPr>
        <p:spPr>
          <a:xfrm>
            <a:off x="6743953" y="4128322"/>
            <a:ext cx="1368005" cy="276999"/>
          </a:xfrm>
          <a:prstGeom prst="rect">
            <a:avLst/>
          </a:prstGeom>
          <a:noFill/>
        </p:spPr>
        <p:txBody>
          <a:bodyPr wrap="square" rtlCol="0">
            <a:spAutoFit/>
          </a:bodyPr>
          <a:lstStyle>
            <a:defPPr>
              <a:defRPr lang="zh-CN"/>
            </a:defPPr>
            <a:lvl1pPr algn="r">
              <a:defRPr sz="9600" b="1">
                <a:solidFill>
                  <a:schemeClr val="tx2"/>
                </a:solidFill>
                <a:latin typeface="Montserrat Semi" charset="0"/>
                <a:ea typeface="Montserrat Semi" charset="0"/>
                <a:cs typeface="Montserrat Semi" charset="0"/>
              </a:defRPr>
            </a:lvl1pPr>
          </a:lstStyle>
          <a:p>
            <a:pPr algn="dist"/>
            <a:r>
              <a:rPr lang="en-US" altLang="zh-CN" sz="1200" b="0" dirty="0">
                <a:solidFill>
                  <a:schemeClr val="bg1"/>
                </a:solidFill>
              </a:rPr>
              <a:t>TEXTHER</a:t>
            </a:r>
          </a:p>
        </p:txBody>
      </p:sp>
      <p:sp>
        <p:nvSpPr>
          <p:cNvPr id="57" name="Freeform 156">
            <a:extLst>
              <a:ext uri="{FF2B5EF4-FFF2-40B4-BE49-F238E27FC236}">
                <a16:creationId xmlns:a16="http://schemas.microsoft.com/office/drawing/2014/main" xmlns="" id="{F7434D0A-9E02-E647-B003-7190160E6718}"/>
              </a:ext>
            </a:extLst>
          </p:cNvPr>
          <p:cNvSpPr>
            <a:spLocks noChangeArrowheads="1"/>
          </p:cNvSpPr>
          <p:nvPr/>
        </p:nvSpPr>
        <p:spPr bwMode="auto">
          <a:xfrm>
            <a:off x="7241695" y="2002889"/>
            <a:ext cx="372519" cy="370700"/>
          </a:xfrm>
          <a:custGeom>
            <a:avLst/>
            <a:gdLst>
              <a:gd name="T0" fmla="*/ 132062 w 376"/>
              <a:gd name="T1" fmla="*/ 18121 h 311"/>
              <a:gd name="T2" fmla="*/ 132062 w 376"/>
              <a:gd name="T3" fmla="*/ 18121 h 311"/>
              <a:gd name="T4" fmla="*/ 7536 w 376"/>
              <a:gd name="T5" fmla="*/ 104739 h 311"/>
              <a:gd name="T6" fmla="*/ 5024 w 376"/>
              <a:gd name="T7" fmla="*/ 104739 h 311"/>
              <a:gd name="T8" fmla="*/ 0 w 376"/>
              <a:gd name="T9" fmla="*/ 99665 h 311"/>
              <a:gd name="T10" fmla="*/ 0 w 376"/>
              <a:gd name="T11" fmla="*/ 97128 h 311"/>
              <a:gd name="T12" fmla="*/ 127038 w 376"/>
              <a:gd name="T13" fmla="*/ 10510 h 311"/>
              <a:gd name="T14" fmla="*/ 129550 w 376"/>
              <a:gd name="T15" fmla="*/ 10510 h 311"/>
              <a:gd name="T16" fmla="*/ 134574 w 376"/>
              <a:gd name="T17" fmla="*/ 15584 h 311"/>
              <a:gd name="T18" fmla="*/ 132062 w 376"/>
              <a:gd name="T19" fmla="*/ 18121 h 311"/>
              <a:gd name="T20" fmla="*/ 15431 w 376"/>
              <a:gd name="T21" fmla="*/ 40953 h 311"/>
              <a:gd name="T22" fmla="*/ 15431 w 376"/>
              <a:gd name="T23" fmla="*/ 40953 h 311"/>
              <a:gd name="T24" fmla="*/ 25479 w 376"/>
              <a:gd name="T25" fmla="*/ 30806 h 311"/>
              <a:gd name="T26" fmla="*/ 25479 w 376"/>
              <a:gd name="T27" fmla="*/ 30806 h 311"/>
              <a:gd name="T28" fmla="*/ 58495 w 376"/>
              <a:gd name="T29" fmla="*/ 30806 h 311"/>
              <a:gd name="T30" fmla="*/ 91510 w 376"/>
              <a:gd name="T31" fmla="*/ 2899 h 311"/>
              <a:gd name="T32" fmla="*/ 91510 w 376"/>
              <a:gd name="T33" fmla="*/ 2899 h 311"/>
              <a:gd name="T34" fmla="*/ 99047 w 376"/>
              <a:gd name="T35" fmla="*/ 0 h 311"/>
              <a:gd name="T36" fmla="*/ 109095 w 376"/>
              <a:gd name="T37" fmla="*/ 10510 h 311"/>
              <a:gd name="T38" fmla="*/ 15431 w 376"/>
              <a:gd name="T39" fmla="*/ 73933 h 311"/>
              <a:gd name="T40" fmla="*/ 15431 w 376"/>
              <a:gd name="T41" fmla="*/ 40953 h 311"/>
              <a:gd name="T42" fmla="*/ 109095 w 376"/>
              <a:gd name="T43" fmla="*/ 66322 h 311"/>
              <a:gd name="T44" fmla="*/ 109095 w 376"/>
              <a:gd name="T45" fmla="*/ 66322 h 311"/>
              <a:gd name="T46" fmla="*/ 109095 w 376"/>
              <a:gd name="T47" fmla="*/ 76470 h 311"/>
              <a:gd name="T48" fmla="*/ 109095 w 376"/>
              <a:gd name="T49" fmla="*/ 86980 h 311"/>
              <a:gd name="T50" fmla="*/ 109095 w 376"/>
              <a:gd name="T51" fmla="*/ 102202 h 311"/>
              <a:gd name="T52" fmla="*/ 99047 w 376"/>
              <a:gd name="T53" fmla="*/ 112350 h 311"/>
              <a:gd name="T54" fmla="*/ 94022 w 376"/>
              <a:gd name="T55" fmla="*/ 112350 h 311"/>
              <a:gd name="T56" fmla="*/ 94022 w 376"/>
              <a:gd name="T57" fmla="*/ 112350 h 311"/>
              <a:gd name="T58" fmla="*/ 58495 w 376"/>
              <a:gd name="T59" fmla="*/ 86980 h 311"/>
              <a:gd name="T60" fmla="*/ 50600 w 376"/>
              <a:gd name="T61" fmla="*/ 86980 h 311"/>
              <a:gd name="T62" fmla="*/ 109095 w 376"/>
              <a:gd name="T63" fmla="*/ 46390 h 311"/>
              <a:gd name="T64" fmla="*/ 109095 w 376"/>
              <a:gd name="T65" fmla="*/ 66322 h 3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6" h="311">
                <a:moveTo>
                  <a:pt x="368" y="50"/>
                </a:moveTo>
                <a:lnTo>
                  <a:pt x="368" y="50"/>
                </a:lnTo>
                <a:cubicBezTo>
                  <a:pt x="21" y="289"/>
                  <a:pt x="21" y="289"/>
                  <a:pt x="21" y="289"/>
                </a:cubicBezTo>
                <a:cubicBezTo>
                  <a:pt x="14" y="289"/>
                  <a:pt x="14" y="289"/>
                  <a:pt x="14" y="289"/>
                </a:cubicBezTo>
                <a:cubicBezTo>
                  <a:pt x="0" y="289"/>
                  <a:pt x="0" y="282"/>
                  <a:pt x="0" y="275"/>
                </a:cubicBezTo>
                <a:lnTo>
                  <a:pt x="0" y="268"/>
                </a:lnTo>
                <a:cubicBezTo>
                  <a:pt x="354" y="29"/>
                  <a:pt x="354" y="29"/>
                  <a:pt x="354" y="29"/>
                </a:cubicBezTo>
                <a:lnTo>
                  <a:pt x="361" y="29"/>
                </a:lnTo>
                <a:cubicBezTo>
                  <a:pt x="368" y="29"/>
                  <a:pt x="375" y="36"/>
                  <a:pt x="375" y="43"/>
                </a:cubicBezTo>
                <a:cubicBezTo>
                  <a:pt x="375" y="43"/>
                  <a:pt x="375" y="50"/>
                  <a:pt x="368" y="50"/>
                </a:cubicBezTo>
                <a:close/>
                <a:moveTo>
                  <a:pt x="43" y="113"/>
                </a:moveTo>
                <a:lnTo>
                  <a:pt x="43" y="113"/>
                </a:lnTo>
                <a:cubicBezTo>
                  <a:pt x="43" y="99"/>
                  <a:pt x="50" y="85"/>
                  <a:pt x="71" y="85"/>
                </a:cubicBezTo>
                <a:cubicBezTo>
                  <a:pt x="163" y="85"/>
                  <a:pt x="163" y="85"/>
                  <a:pt x="163" y="85"/>
                </a:cubicBezTo>
                <a:cubicBezTo>
                  <a:pt x="255" y="8"/>
                  <a:pt x="255" y="8"/>
                  <a:pt x="255" y="8"/>
                </a:cubicBezTo>
                <a:cubicBezTo>
                  <a:pt x="262" y="8"/>
                  <a:pt x="269" y="0"/>
                  <a:pt x="276" y="0"/>
                </a:cubicBezTo>
                <a:cubicBezTo>
                  <a:pt x="290" y="0"/>
                  <a:pt x="304" y="15"/>
                  <a:pt x="304" y="29"/>
                </a:cubicBezTo>
                <a:cubicBezTo>
                  <a:pt x="43" y="204"/>
                  <a:pt x="43" y="204"/>
                  <a:pt x="43" y="204"/>
                </a:cubicBezTo>
                <a:lnTo>
                  <a:pt x="43" y="113"/>
                </a:lnTo>
                <a:close/>
                <a:moveTo>
                  <a:pt x="304" y="183"/>
                </a:moveTo>
                <a:lnTo>
                  <a:pt x="304" y="183"/>
                </a:lnTo>
                <a:cubicBezTo>
                  <a:pt x="304" y="211"/>
                  <a:pt x="304" y="211"/>
                  <a:pt x="304" y="211"/>
                </a:cubicBezTo>
                <a:cubicBezTo>
                  <a:pt x="304" y="240"/>
                  <a:pt x="304" y="240"/>
                  <a:pt x="304" y="240"/>
                </a:cubicBezTo>
                <a:cubicBezTo>
                  <a:pt x="304" y="282"/>
                  <a:pt x="304" y="282"/>
                  <a:pt x="304" y="282"/>
                </a:cubicBezTo>
                <a:cubicBezTo>
                  <a:pt x="304" y="303"/>
                  <a:pt x="290" y="310"/>
                  <a:pt x="276" y="310"/>
                </a:cubicBezTo>
                <a:cubicBezTo>
                  <a:pt x="269" y="310"/>
                  <a:pt x="262" y="310"/>
                  <a:pt x="262" y="310"/>
                </a:cubicBezTo>
                <a:cubicBezTo>
                  <a:pt x="163" y="240"/>
                  <a:pt x="163" y="240"/>
                  <a:pt x="163" y="240"/>
                </a:cubicBezTo>
                <a:cubicBezTo>
                  <a:pt x="141" y="240"/>
                  <a:pt x="141" y="240"/>
                  <a:pt x="141" y="240"/>
                </a:cubicBezTo>
                <a:cubicBezTo>
                  <a:pt x="304" y="128"/>
                  <a:pt x="304" y="128"/>
                  <a:pt x="304" y="128"/>
                </a:cubicBezTo>
                <a:lnTo>
                  <a:pt x="304" y="183"/>
                </a:lnTo>
                <a:close/>
              </a:path>
            </a:pathLst>
          </a:custGeom>
          <a:solidFill>
            <a:schemeClr val="bg1"/>
          </a:solidFill>
          <a:ln>
            <a:noFill/>
          </a:ln>
          <a:effectLst/>
        </p:spPr>
        <p:txBody>
          <a:bodyPr wrap="none" anchor="ctr"/>
          <a:lstStyle/>
          <a:p>
            <a:endParaRPr lang="en-US" dirty="0"/>
          </a:p>
        </p:txBody>
      </p:sp>
      <p:pic>
        <p:nvPicPr>
          <p:cNvPr id="6" name="图片 5">
            <a:extLst>
              <a:ext uri="{FF2B5EF4-FFF2-40B4-BE49-F238E27FC236}">
                <a16:creationId xmlns:a16="http://schemas.microsoft.com/office/drawing/2014/main" xmlns="" id="{F37DB349-56BB-264F-B399-8F360D45FEC8}"/>
              </a:ext>
            </a:extLst>
          </p:cNvPr>
          <p:cNvPicPr>
            <a:picLocks noChangeAspect="1"/>
          </p:cNvPicPr>
          <p:nvPr/>
        </p:nvPicPr>
        <p:blipFill>
          <a:blip r:embed="rId3"/>
          <a:stretch>
            <a:fillRect/>
          </a:stretch>
        </p:blipFill>
        <p:spPr>
          <a:xfrm>
            <a:off x="1328351" y="1724154"/>
            <a:ext cx="1299078" cy="735551"/>
          </a:xfrm>
          <a:prstGeom prst="rect">
            <a:avLst/>
          </a:prstGeom>
        </p:spPr>
      </p:pic>
      <p:sp>
        <p:nvSpPr>
          <p:cNvPr id="58" name="Freeform 182">
            <a:extLst>
              <a:ext uri="{FF2B5EF4-FFF2-40B4-BE49-F238E27FC236}">
                <a16:creationId xmlns:a16="http://schemas.microsoft.com/office/drawing/2014/main" xmlns="" id="{1E6A7F5A-0846-9E4E-81EC-2A2ED6FB191B}"/>
              </a:ext>
            </a:extLst>
          </p:cNvPr>
          <p:cNvSpPr>
            <a:spLocks noEditPoints="1"/>
          </p:cNvSpPr>
          <p:nvPr/>
        </p:nvSpPr>
        <p:spPr bwMode="auto">
          <a:xfrm>
            <a:off x="4525055" y="2006792"/>
            <a:ext cx="438908" cy="444634"/>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59" name="Freeform 129">
            <a:extLst>
              <a:ext uri="{FF2B5EF4-FFF2-40B4-BE49-F238E27FC236}">
                <a16:creationId xmlns:a16="http://schemas.microsoft.com/office/drawing/2014/main" xmlns="" id="{8857B2AE-31B7-A744-BED0-8C9A5A38A92A}"/>
              </a:ext>
            </a:extLst>
          </p:cNvPr>
          <p:cNvSpPr>
            <a:spLocks noEditPoints="1"/>
          </p:cNvSpPr>
          <p:nvPr/>
        </p:nvSpPr>
        <p:spPr bwMode="auto">
          <a:xfrm>
            <a:off x="9974541" y="2002889"/>
            <a:ext cx="345286" cy="444863"/>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1" name="矩形 30">
            <a:extLst>
              <a:ext uri="{FF2B5EF4-FFF2-40B4-BE49-F238E27FC236}">
                <a16:creationId xmlns:a16="http://schemas.microsoft.com/office/drawing/2014/main" xmlns="" id="{72C55D4C-AED1-464B-87B7-00E1CAD0D422}"/>
              </a:ext>
            </a:extLst>
          </p:cNvPr>
          <p:cNvSpPr/>
          <p:nvPr/>
        </p:nvSpPr>
        <p:spPr>
          <a:xfrm>
            <a:off x="3928250" y="1030449"/>
            <a:ext cx="464135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3673225" y="289269"/>
            <a:ext cx="5067221" cy="769441"/>
          </a:xfrm>
          <a:prstGeom prst="rect">
            <a:avLst/>
          </a:prstGeom>
          <a:noFill/>
        </p:spPr>
        <p:txBody>
          <a:bodyPr wrap="none" rtlCol="0">
            <a:spAutoFit/>
          </a:bodyPr>
          <a:lstStyle/>
          <a:p>
            <a:r>
              <a:rPr lang="en-US" altLang="zh-CN" sz="4400" b="1" dirty="0">
                <a:latin typeface="Arial" panose="020B0604020202020204" pitchFamily="34" charset="0"/>
                <a:cs typeface="Arial" panose="020B0604020202020204" pitchFamily="34" charset="0"/>
              </a:rPr>
              <a:t>Voice Recognition</a:t>
            </a:r>
          </a:p>
        </p:txBody>
      </p:sp>
    </p:spTree>
  </p:cSld>
  <p:clrMapOvr>
    <a:masterClrMapping/>
  </p:clrMapOvr>
  <p:transition spd="slow" advClick="0" advTm="3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210997" y="1474004"/>
            <a:ext cx="5166875" cy="1200329"/>
          </a:xfrm>
          <a:prstGeom prst="rect">
            <a:avLst/>
          </a:prstGeom>
        </p:spPr>
        <p:txBody>
          <a:bodyPr vert="horz" wrap="square">
            <a:spAutoFit/>
          </a:bodyPr>
          <a:lstStyle/>
          <a:p>
            <a:r>
              <a:rPr lang="en-US" altLang="zh-CN" sz="3600" b="1" dirty="0">
                <a:solidFill>
                  <a:schemeClr val="bg1">
                    <a:lumMod val="50000"/>
                  </a:schemeClr>
                </a:solidFill>
              </a:rPr>
              <a:t>Speech recognition</a:t>
            </a:r>
            <a:endParaRPr lang="zh-CN" altLang="en-US" sz="3600" b="1" dirty="0">
              <a:solidFill>
                <a:schemeClr val="bg1">
                  <a:lumMod val="50000"/>
                </a:schemeClr>
              </a:solidFill>
            </a:endParaRPr>
          </a:p>
          <a:p>
            <a:endParaRPr lang="zh-CN" altLang="en-US" sz="3600" b="1" dirty="0">
              <a:solidFill>
                <a:schemeClr val="bg1">
                  <a:lumMod val="50000"/>
                </a:schemeClr>
              </a:solidFill>
            </a:endParaRPr>
          </a:p>
        </p:txBody>
      </p:sp>
      <p:grpSp>
        <p:nvGrpSpPr>
          <p:cNvPr id="43" name="Group 91"/>
          <p:cNvGrpSpPr/>
          <p:nvPr/>
        </p:nvGrpSpPr>
        <p:grpSpPr>
          <a:xfrm>
            <a:off x="7689757" y="4721975"/>
            <a:ext cx="432427" cy="432368"/>
            <a:chOff x="0" y="1588"/>
            <a:chExt cx="4016375" cy="4014787"/>
          </a:xfrm>
          <a:solidFill>
            <a:schemeClr val="accent2"/>
          </a:solidFill>
        </p:grpSpPr>
        <p:sp>
          <p:nvSpPr>
            <p:cNvPr id="44" name="Freeform 48"/>
            <p:cNvSpPr>
              <a:spLocks noEditPoints="1"/>
            </p:cNvSpPr>
            <p:nvPr/>
          </p:nvSpPr>
          <p:spPr bwMode="auto">
            <a:xfrm>
              <a:off x="0" y="1588"/>
              <a:ext cx="4016375" cy="4014787"/>
            </a:xfrm>
            <a:custGeom>
              <a:avLst/>
              <a:gdLst>
                <a:gd name="T0" fmla="*/ 690 w 1068"/>
                <a:gd name="T1" fmla="*/ 335 h 1068"/>
                <a:gd name="T2" fmla="*/ 534 w 1068"/>
                <a:gd name="T3" fmla="*/ 0 h 1068"/>
                <a:gd name="T4" fmla="*/ 301 w 1068"/>
                <a:gd name="T5" fmla="*/ 342 h 1068"/>
                <a:gd name="T6" fmla="*/ 267 w 1068"/>
                <a:gd name="T7" fmla="*/ 360 h 1068"/>
                <a:gd name="T8" fmla="*/ 100 w 1068"/>
                <a:gd name="T9" fmla="*/ 334 h 1068"/>
                <a:gd name="T10" fmla="*/ 0 w 1068"/>
                <a:gd name="T11" fmla="*/ 968 h 1068"/>
                <a:gd name="T12" fmla="*/ 201 w 1068"/>
                <a:gd name="T13" fmla="*/ 1068 h 1068"/>
                <a:gd name="T14" fmla="*/ 291 w 1068"/>
                <a:gd name="T15" fmla="*/ 1011 h 1068"/>
                <a:gd name="T16" fmla="*/ 301 w 1068"/>
                <a:gd name="T17" fmla="*/ 1013 h 1068"/>
                <a:gd name="T18" fmla="*/ 635 w 1068"/>
                <a:gd name="T19" fmla="*/ 1068 h 1068"/>
                <a:gd name="T20" fmla="*/ 937 w 1068"/>
                <a:gd name="T21" fmla="*/ 1004 h 1068"/>
                <a:gd name="T22" fmla="*/ 952 w 1068"/>
                <a:gd name="T23" fmla="*/ 909 h 1068"/>
                <a:gd name="T24" fmla="*/ 1007 w 1068"/>
                <a:gd name="T25" fmla="*/ 732 h 1068"/>
                <a:gd name="T26" fmla="*/ 1039 w 1068"/>
                <a:gd name="T27" fmla="*/ 560 h 1068"/>
                <a:gd name="T28" fmla="*/ 1068 w 1068"/>
                <a:gd name="T29" fmla="*/ 481 h 1068"/>
                <a:gd name="T30" fmla="*/ 974 w 1068"/>
                <a:gd name="T31" fmla="*/ 349 h 1068"/>
                <a:gd name="T32" fmla="*/ 201 w 1068"/>
                <a:gd name="T33" fmla="*/ 1001 h 1068"/>
                <a:gd name="T34" fmla="*/ 67 w 1068"/>
                <a:gd name="T35" fmla="*/ 968 h 1068"/>
                <a:gd name="T36" fmla="*/ 100 w 1068"/>
                <a:gd name="T37" fmla="*/ 401 h 1068"/>
                <a:gd name="T38" fmla="*/ 234 w 1068"/>
                <a:gd name="T39" fmla="*/ 434 h 1068"/>
                <a:gd name="T40" fmla="*/ 1001 w 1068"/>
                <a:gd name="T41" fmla="*/ 485 h 1068"/>
                <a:gd name="T42" fmla="*/ 868 w 1068"/>
                <a:gd name="T43" fmla="*/ 534 h 1068"/>
                <a:gd name="T44" fmla="*/ 868 w 1068"/>
                <a:gd name="T45" fmla="*/ 567 h 1068"/>
                <a:gd name="T46" fmla="*/ 986 w 1068"/>
                <a:gd name="T47" fmla="*/ 629 h 1068"/>
                <a:gd name="T48" fmla="*/ 835 w 1068"/>
                <a:gd name="T49" fmla="*/ 701 h 1068"/>
                <a:gd name="T50" fmla="*/ 835 w 1068"/>
                <a:gd name="T51" fmla="*/ 734 h 1068"/>
                <a:gd name="T52" fmla="*/ 944 w 1068"/>
                <a:gd name="T53" fmla="*/ 803 h 1068"/>
                <a:gd name="T54" fmla="*/ 801 w 1068"/>
                <a:gd name="T55" fmla="*/ 868 h 1068"/>
                <a:gd name="T56" fmla="*/ 801 w 1068"/>
                <a:gd name="T57" fmla="*/ 901 h 1068"/>
                <a:gd name="T58" fmla="*/ 888 w 1068"/>
                <a:gd name="T59" fmla="*/ 948 h 1068"/>
                <a:gd name="T60" fmla="*/ 818 w 1068"/>
                <a:gd name="T61" fmla="*/ 1001 h 1068"/>
                <a:gd name="T62" fmla="*/ 450 w 1068"/>
                <a:gd name="T63" fmla="*/ 980 h 1068"/>
                <a:gd name="T64" fmla="*/ 268 w 1068"/>
                <a:gd name="T65" fmla="*/ 914 h 1068"/>
                <a:gd name="T66" fmla="*/ 294 w 1068"/>
                <a:gd name="T67" fmla="*/ 418 h 1068"/>
                <a:gd name="T68" fmla="*/ 501 w 1068"/>
                <a:gd name="T69" fmla="*/ 100 h 1068"/>
                <a:gd name="T70" fmla="*/ 632 w 1068"/>
                <a:gd name="T71" fmla="*/ 225 h 1068"/>
                <a:gd name="T72" fmla="*/ 962 w 1068"/>
                <a:gd name="T73" fmla="*/ 413 h 1068"/>
                <a:gd name="T74" fmla="*/ 1001 w 1068"/>
                <a:gd name="T75" fmla="*/ 485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8" h="1068">
                  <a:moveTo>
                    <a:pt x="974" y="349"/>
                  </a:moveTo>
                  <a:cubicBezTo>
                    <a:pt x="932" y="339"/>
                    <a:pt x="834" y="339"/>
                    <a:pt x="690" y="335"/>
                  </a:cubicBezTo>
                  <a:cubicBezTo>
                    <a:pt x="697" y="304"/>
                    <a:pt x="699" y="275"/>
                    <a:pt x="699" y="225"/>
                  </a:cubicBezTo>
                  <a:cubicBezTo>
                    <a:pt x="699" y="105"/>
                    <a:pt x="611" y="0"/>
                    <a:pt x="534" y="0"/>
                  </a:cubicBezTo>
                  <a:cubicBezTo>
                    <a:pt x="480" y="0"/>
                    <a:pt x="435" y="45"/>
                    <a:pt x="434" y="99"/>
                  </a:cubicBezTo>
                  <a:cubicBezTo>
                    <a:pt x="433" y="167"/>
                    <a:pt x="413" y="283"/>
                    <a:pt x="301" y="342"/>
                  </a:cubicBezTo>
                  <a:cubicBezTo>
                    <a:pt x="292" y="346"/>
                    <a:pt x="269" y="357"/>
                    <a:pt x="265" y="359"/>
                  </a:cubicBezTo>
                  <a:cubicBezTo>
                    <a:pt x="267" y="360"/>
                    <a:pt x="267" y="360"/>
                    <a:pt x="267" y="360"/>
                  </a:cubicBezTo>
                  <a:cubicBezTo>
                    <a:pt x="250" y="345"/>
                    <a:pt x="225" y="334"/>
                    <a:pt x="201" y="334"/>
                  </a:cubicBezTo>
                  <a:cubicBezTo>
                    <a:pt x="100" y="334"/>
                    <a:pt x="100" y="334"/>
                    <a:pt x="100" y="334"/>
                  </a:cubicBezTo>
                  <a:cubicBezTo>
                    <a:pt x="45" y="334"/>
                    <a:pt x="0" y="379"/>
                    <a:pt x="0" y="434"/>
                  </a:cubicBezTo>
                  <a:cubicBezTo>
                    <a:pt x="0" y="968"/>
                    <a:pt x="0" y="968"/>
                    <a:pt x="0" y="968"/>
                  </a:cubicBezTo>
                  <a:cubicBezTo>
                    <a:pt x="0" y="1023"/>
                    <a:pt x="45" y="1068"/>
                    <a:pt x="100" y="1068"/>
                  </a:cubicBezTo>
                  <a:cubicBezTo>
                    <a:pt x="201" y="1068"/>
                    <a:pt x="201" y="1068"/>
                    <a:pt x="201" y="1068"/>
                  </a:cubicBezTo>
                  <a:cubicBezTo>
                    <a:pt x="240" y="1068"/>
                    <a:pt x="273" y="1044"/>
                    <a:pt x="290" y="1010"/>
                  </a:cubicBezTo>
                  <a:cubicBezTo>
                    <a:pt x="290" y="1011"/>
                    <a:pt x="291" y="1011"/>
                    <a:pt x="291" y="1011"/>
                  </a:cubicBezTo>
                  <a:cubicBezTo>
                    <a:pt x="293" y="1011"/>
                    <a:pt x="296" y="1012"/>
                    <a:pt x="299" y="1013"/>
                  </a:cubicBezTo>
                  <a:cubicBezTo>
                    <a:pt x="300" y="1013"/>
                    <a:pt x="300" y="1013"/>
                    <a:pt x="301" y="1013"/>
                  </a:cubicBezTo>
                  <a:cubicBezTo>
                    <a:pt x="320" y="1018"/>
                    <a:pt x="357" y="1027"/>
                    <a:pt x="436" y="1045"/>
                  </a:cubicBezTo>
                  <a:cubicBezTo>
                    <a:pt x="453" y="1049"/>
                    <a:pt x="542" y="1068"/>
                    <a:pt x="635" y="1068"/>
                  </a:cubicBezTo>
                  <a:cubicBezTo>
                    <a:pt x="818" y="1068"/>
                    <a:pt x="818" y="1068"/>
                    <a:pt x="818" y="1068"/>
                  </a:cubicBezTo>
                  <a:cubicBezTo>
                    <a:pt x="873" y="1068"/>
                    <a:pt x="913" y="1047"/>
                    <a:pt x="937" y="1004"/>
                  </a:cubicBezTo>
                  <a:cubicBezTo>
                    <a:pt x="938" y="1003"/>
                    <a:pt x="945" y="988"/>
                    <a:pt x="952" y="968"/>
                  </a:cubicBezTo>
                  <a:cubicBezTo>
                    <a:pt x="956" y="952"/>
                    <a:pt x="958" y="931"/>
                    <a:pt x="952" y="909"/>
                  </a:cubicBezTo>
                  <a:cubicBezTo>
                    <a:pt x="988" y="884"/>
                    <a:pt x="1000" y="847"/>
                    <a:pt x="1007" y="823"/>
                  </a:cubicBezTo>
                  <a:cubicBezTo>
                    <a:pt x="1020" y="783"/>
                    <a:pt x="1016" y="753"/>
                    <a:pt x="1007" y="732"/>
                  </a:cubicBezTo>
                  <a:cubicBezTo>
                    <a:pt x="1027" y="713"/>
                    <a:pt x="1045" y="684"/>
                    <a:pt x="1052" y="640"/>
                  </a:cubicBezTo>
                  <a:cubicBezTo>
                    <a:pt x="1056" y="612"/>
                    <a:pt x="1052" y="584"/>
                    <a:pt x="1039" y="560"/>
                  </a:cubicBezTo>
                  <a:cubicBezTo>
                    <a:pt x="1058" y="539"/>
                    <a:pt x="1066" y="513"/>
                    <a:pt x="1067" y="488"/>
                  </a:cubicBezTo>
                  <a:cubicBezTo>
                    <a:pt x="1068" y="481"/>
                    <a:pt x="1068" y="481"/>
                    <a:pt x="1068" y="481"/>
                  </a:cubicBezTo>
                  <a:cubicBezTo>
                    <a:pt x="1068" y="476"/>
                    <a:pt x="1068" y="474"/>
                    <a:pt x="1068" y="464"/>
                  </a:cubicBezTo>
                  <a:cubicBezTo>
                    <a:pt x="1068" y="422"/>
                    <a:pt x="1039" y="368"/>
                    <a:pt x="974" y="349"/>
                  </a:cubicBezTo>
                  <a:close/>
                  <a:moveTo>
                    <a:pt x="234" y="968"/>
                  </a:moveTo>
                  <a:cubicBezTo>
                    <a:pt x="234" y="986"/>
                    <a:pt x="219" y="1001"/>
                    <a:pt x="201" y="1001"/>
                  </a:cubicBezTo>
                  <a:cubicBezTo>
                    <a:pt x="100" y="1001"/>
                    <a:pt x="100" y="1001"/>
                    <a:pt x="100" y="1001"/>
                  </a:cubicBezTo>
                  <a:cubicBezTo>
                    <a:pt x="82" y="1001"/>
                    <a:pt x="67" y="986"/>
                    <a:pt x="67" y="968"/>
                  </a:cubicBezTo>
                  <a:cubicBezTo>
                    <a:pt x="67" y="434"/>
                    <a:pt x="67" y="434"/>
                    <a:pt x="67" y="434"/>
                  </a:cubicBezTo>
                  <a:cubicBezTo>
                    <a:pt x="67" y="415"/>
                    <a:pt x="82" y="401"/>
                    <a:pt x="100" y="401"/>
                  </a:cubicBezTo>
                  <a:cubicBezTo>
                    <a:pt x="201" y="401"/>
                    <a:pt x="201" y="401"/>
                    <a:pt x="201" y="401"/>
                  </a:cubicBezTo>
                  <a:cubicBezTo>
                    <a:pt x="219" y="401"/>
                    <a:pt x="234" y="415"/>
                    <a:pt x="234" y="434"/>
                  </a:cubicBezTo>
                  <a:lnTo>
                    <a:pt x="234" y="968"/>
                  </a:lnTo>
                  <a:close/>
                  <a:moveTo>
                    <a:pt x="1001" y="485"/>
                  </a:moveTo>
                  <a:cubicBezTo>
                    <a:pt x="1000" y="502"/>
                    <a:pt x="993" y="534"/>
                    <a:pt x="935" y="534"/>
                  </a:cubicBezTo>
                  <a:cubicBezTo>
                    <a:pt x="885" y="534"/>
                    <a:pt x="868" y="534"/>
                    <a:pt x="868" y="534"/>
                  </a:cubicBezTo>
                  <a:cubicBezTo>
                    <a:pt x="859" y="534"/>
                    <a:pt x="851" y="541"/>
                    <a:pt x="851" y="551"/>
                  </a:cubicBezTo>
                  <a:cubicBezTo>
                    <a:pt x="851" y="560"/>
                    <a:pt x="859" y="567"/>
                    <a:pt x="868" y="567"/>
                  </a:cubicBezTo>
                  <a:cubicBezTo>
                    <a:pt x="868" y="567"/>
                    <a:pt x="883" y="567"/>
                    <a:pt x="933" y="567"/>
                  </a:cubicBezTo>
                  <a:cubicBezTo>
                    <a:pt x="983" y="567"/>
                    <a:pt x="989" y="609"/>
                    <a:pt x="986" y="629"/>
                  </a:cubicBezTo>
                  <a:cubicBezTo>
                    <a:pt x="982" y="654"/>
                    <a:pt x="970" y="701"/>
                    <a:pt x="914" y="701"/>
                  </a:cubicBezTo>
                  <a:cubicBezTo>
                    <a:pt x="858" y="701"/>
                    <a:pt x="835" y="701"/>
                    <a:pt x="835" y="701"/>
                  </a:cubicBezTo>
                  <a:cubicBezTo>
                    <a:pt x="825" y="701"/>
                    <a:pt x="818" y="708"/>
                    <a:pt x="818" y="718"/>
                  </a:cubicBezTo>
                  <a:cubicBezTo>
                    <a:pt x="818" y="727"/>
                    <a:pt x="825" y="734"/>
                    <a:pt x="835" y="734"/>
                  </a:cubicBezTo>
                  <a:cubicBezTo>
                    <a:pt x="835" y="734"/>
                    <a:pt x="874" y="734"/>
                    <a:pt x="900" y="734"/>
                  </a:cubicBezTo>
                  <a:cubicBezTo>
                    <a:pt x="957" y="734"/>
                    <a:pt x="952" y="777"/>
                    <a:pt x="944" y="803"/>
                  </a:cubicBezTo>
                  <a:cubicBezTo>
                    <a:pt x="933" y="837"/>
                    <a:pt x="926" y="868"/>
                    <a:pt x="856" y="868"/>
                  </a:cubicBezTo>
                  <a:cubicBezTo>
                    <a:pt x="831" y="868"/>
                    <a:pt x="801" y="868"/>
                    <a:pt x="801" y="868"/>
                  </a:cubicBezTo>
                  <a:cubicBezTo>
                    <a:pt x="792" y="868"/>
                    <a:pt x="784" y="875"/>
                    <a:pt x="784" y="884"/>
                  </a:cubicBezTo>
                  <a:cubicBezTo>
                    <a:pt x="784" y="894"/>
                    <a:pt x="792" y="901"/>
                    <a:pt x="801" y="901"/>
                  </a:cubicBezTo>
                  <a:cubicBezTo>
                    <a:pt x="801" y="901"/>
                    <a:pt x="824" y="901"/>
                    <a:pt x="853" y="901"/>
                  </a:cubicBezTo>
                  <a:cubicBezTo>
                    <a:pt x="890" y="901"/>
                    <a:pt x="892" y="936"/>
                    <a:pt x="888" y="948"/>
                  </a:cubicBezTo>
                  <a:cubicBezTo>
                    <a:pt x="884" y="962"/>
                    <a:pt x="879" y="972"/>
                    <a:pt x="878" y="972"/>
                  </a:cubicBezTo>
                  <a:cubicBezTo>
                    <a:pt x="868" y="990"/>
                    <a:pt x="852" y="1001"/>
                    <a:pt x="818" y="1001"/>
                  </a:cubicBezTo>
                  <a:cubicBezTo>
                    <a:pt x="635" y="1001"/>
                    <a:pt x="635" y="1001"/>
                    <a:pt x="635" y="1001"/>
                  </a:cubicBezTo>
                  <a:cubicBezTo>
                    <a:pt x="544" y="1001"/>
                    <a:pt x="453" y="980"/>
                    <a:pt x="450" y="980"/>
                  </a:cubicBezTo>
                  <a:cubicBezTo>
                    <a:pt x="312" y="948"/>
                    <a:pt x="304" y="946"/>
                    <a:pt x="296" y="943"/>
                  </a:cubicBezTo>
                  <a:cubicBezTo>
                    <a:pt x="296" y="943"/>
                    <a:pt x="268" y="938"/>
                    <a:pt x="268" y="914"/>
                  </a:cubicBezTo>
                  <a:cubicBezTo>
                    <a:pt x="267" y="453"/>
                    <a:pt x="267" y="453"/>
                    <a:pt x="267" y="453"/>
                  </a:cubicBezTo>
                  <a:cubicBezTo>
                    <a:pt x="267" y="437"/>
                    <a:pt x="277" y="423"/>
                    <a:pt x="294" y="418"/>
                  </a:cubicBezTo>
                  <a:cubicBezTo>
                    <a:pt x="296" y="417"/>
                    <a:pt x="299" y="416"/>
                    <a:pt x="301" y="415"/>
                  </a:cubicBezTo>
                  <a:cubicBezTo>
                    <a:pt x="453" y="352"/>
                    <a:pt x="500" y="214"/>
                    <a:pt x="501" y="100"/>
                  </a:cubicBezTo>
                  <a:cubicBezTo>
                    <a:pt x="501" y="84"/>
                    <a:pt x="513" y="67"/>
                    <a:pt x="534" y="67"/>
                  </a:cubicBezTo>
                  <a:cubicBezTo>
                    <a:pt x="570" y="67"/>
                    <a:pt x="632" y="138"/>
                    <a:pt x="632" y="225"/>
                  </a:cubicBezTo>
                  <a:cubicBezTo>
                    <a:pt x="632" y="304"/>
                    <a:pt x="629" y="318"/>
                    <a:pt x="601" y="401"/>
                  </a:cubicBezTo>
                  <a:cubicBezTo>
                    <a:pt x="935" y="401"/>
                    <a:pt x="932" y="405"/>
                    <a:pt x="962" y="413"/>
                  </a:cubicBezTo>
                  <a:cubicBezTo>
                    <a:pt x="998" y="423"/>
                    <a:pt x="1002" y="454"/>
                    <a:pt x="1002" y="464"/>
                  </a:cubicBezTo>
                  <a:cubicBezTo>
                    <a:pt x="1002" y="476"/>
                    <a:pt x="1001" y="474"/>
                    <a:pt x="1001" y="4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Raleway Light"/>
              </a:endParaRPr>
            </a:p>
          </p:txBody>
        </p:sp>
        <p:sp>
          <p:nvSpPr>
            <p:cNvPr id="45" name="Freeform 49"/>
            <p:cNvSpPr>
              <a:spLocks noEditPoints="1"/>
            </p:cNvSpPr>
            <p:nvPr/>
          </p:nvSpPr>
          <p:spPr bwMode="auto">
            <a:xfrm>
              <a:off x="376238" y="3263900"/>
              <a:ext cx="379413" cy="376237"/>
            </a:xfrm>
            <a:custGeom>
              <a:avLst/>
              <a:gdLst>
                <a:gd name="T0" fmla="*/ 50 w 101"/>
                <a:gd name="T1" fmla="*/ 0 h 100"/>
                <a:gd name="T2" fmla="*/ 0 w 101"/>
                <a:gd name="T3" fmla="*/ 50 h 100"/>
                <a:gd name="T4" fmla="*/ 50 w 101"/>
                <a:gd name="T5" fmla="*/ 100 h 100"/>
                <a:gd name="T6" fmla="*/ 101 w 101"/>
                <a:gd name="T7" fmla="*/ 50 h 100"/>
                <a:gd name="T8" fmla="*/ 50 w 101"/>
                <a:gd name="T9" fmla="*/ 0 h 100"/>
                <a:gd name="T10" fmla="*/ 50 w 101"/>
                <a:gd name="T11" fmla="*/ 67 h 100"/>
                <a:gd name="T12" fmla="*/ 34 w 101"/>
                <a:gd name="T13" fmla="*/ 50 h 100"/>
                <a:gd name="T14" fmla="*/ 50 w 101"/>
                <a:gd name="T15" fmla="*/ 33 h 100"/>
                <a:gd name="T16" fmla="*/ 67 w 101"/>
                <a:gd name="T17" fmla="*/ 50 h 100"/>
                <a:gd name="T18" fmla="*/ 50 w 101"/>
                <a:gd name="T19"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0" y="0"/>
                  </a:moveTo>
                  <a:cubicBezTo>
                    <a:pt x="23" y="0"/>
                    <a:pt x="0" y="22"/>
                    <a:pt x="0" y="50"/>
                  </a:cubicBezTo>
                  <a:cubicBezTo>
                    <a:pt x="0" y="77"/>
                    <a:pt x="23" y="100"/>
                    <a:pt x="50" y="100"/>
                  </a:cubicBezTo>
                  <a:cubicBezTo>
                    <a:pt x="78" y="100"/>
                    <a:pt x="101" y="77"/>
                    <a:pt x="101" y="50"/>
                  </a:cubicBezTo>
                  <a:cubicBezTo>
                    <a:pt x="101" y="22"/>
                    <a:pt x="78" y="0"/>
                    <a:pt x="50" y="0"/>
                  </a:cubicBezTo>
                  <a:close/>
                  <a:moveTo>
                    <a:pt x="50" y="67"/>
                  </a:moveTo>
                  <a:cubicBezTo>
                    <a:pt x="41" y="67"/>
                    <a:pt x="34" y="59"/>
                    <a:pt x="34" y="50"/>
                  </a:cubicBezTo>
                  <a:cubicBezTo>
                    <a:pt x="34" y="41"/>
                    <a:pt x="41" y="33"/>
                    <a:pt x="50" y="33"/>
                  </a:cubicBezTo>
                  <a:cubicBezTo>
                    <a:pt x="60" y="33"/>
                    <a:pt x="67" y="41"/>
                    <a:pt x="67" y="50"/>
                  </a:cubicBezTo>
                  <a:cubicBezTo>
                    <a:pt x="67" y="59"/>
                    <a:pt x="60" y="67"/>
                    <a:pt x="50"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Raleway Light"/>
              </a:endParaRPr>
            </a:p>
          </p:txBody>
        </p:sp>
      </p:grpSp>
      <p:sp>
        <p:nvSpPr>
          <p:cNvPr id="46" name="文本框 45"/>
          <p:cNvSpPr txBox="1"/>
          <p:nvPr/>
        </p:nvSpPr>
        <p:spPr>
          <a:xfrm>
            <a:off x="3383379" y="5264157"/>
            <a:ext cx="2111746" cy="338554"/>
          </a:xfrm>
          <a:prstGeom prst="rect">
            <a:avLst/>
          </a:prstGeom>
          <a:noFill/>
        </p:spPr>
        <p:txBody>
          <a:bodyPr wrap="square" rtlCol="0">
            <a:spAutoFit/>
          </a:bodyPr>
          <a:lstStyle>
            <a:defPPr>
              <a:defRPr lang="zh-CN"/>
            </a:defPPr>
            <a:lvl1pPr algn="r">
              <a:defRPr sz="9600" b="1">
                <a:solidFill>
                  <a:schemeClr val="tx2"/>
                </a:solidFill>
                <a:latin typeface="Montserrat Semi" charset="0"/>
                <a:ea typeface="Montserrat Semi" charset="0"/>
                <a:cs typeface="Montserrat Semi" charset="0"/>
              </a:defRPr>
            </a:lvl1pPr>
          </a:lstStyle>
          <a:p>
            <a:pPr algn="l"/>
            <a:r>
              <a:rPr lang="en-US" altLang="zh-CN" sz="1600" dirty="0">
                <a:solidFill>
                  <a:schemeClr val="bg1">
                    <a:lumMod val="50000"/>
                  </a:schemeClr>
                </a:solidFill>
              </a:rPr>
              <a:t>a few grammar errors</a:t>
            </a:r>
            <a:r>
              <a:rPr lang="zh-CN" altLang="zh-CN" sz="1600" dirty="0">
                <a:solidFill>
                  <a:schemeClr val="bg1">
                    <a:lumMod val="50000"/>
                  </a:schemeClr>
                </a:solidFill>
              </a:rPr>
              <a:t> </a:t>
            </a:r>
            <a:endParaRPr lang="en-US" altLang="zh-CN" sz="1600" dirty="0">
              <a:solidFill>
                <a:schemeClr val="bg1">
                  <a:lumMod val="50000"/>
                </a:schemeClr>
              </a:solidFill>
            </a:endParaRPr>
          </a:p>
        </p:txBody>
      </p:sp>
      <p:sp>
        <p:nvSpPr>
          <p:cNvPr id="48" name="文本框 47"/>
          <p:cNvSpPr txBox="1"/>
          <p:nvPr/>
        </p:nvSpPr>
        <p:spPr>
          <a:xfrm>
            <a:off x="5646667" y="5264157"/>
            <a:ext cx="1340944" cy="338554"/>
          </a:xfrm>
          <a:prstGeom prst="rect">
            <a:avLst/>
          </a:prstGeom>
          <a:noFill/>
        </p:spPr>
        <p:txBody>
          <a:bodyPr wrap="square" rtlCol="0">
            <a:spAutoFit/>
          </a:bodyPr>
          <a:lstStyle>
            <a:defPPr>
              <a:defRPr lang="zh-CN"/>
            </a:defPPr>
            <a:lvl1pPr algn="r">
              <a:defRPr sz="9600" b="1">
                <a:solidFill>
                  <a:schemeClr val="tx2"/>
                </a:solidFill>
                <a:latin typeface="Montserrat Semi" charset="0"/>
                <a:ea typeface="Montserrat Semi" charset="0"/>
                <a:cs typeface="Montserrat Semi" charset="0"/>
              </a:defRPr>
            </a:lvl1pPr>
          </a:lstStyle>
          <a:p>
            <a:pPr algn="l"/>
            <a:r>
              <a:rPr lang="en-US" altLang="zh-CN" sz="1600" dirty="0">
                <a:solidFill>
                  <a:schemeClr val="bg1">
                    <a:lumMod val="50000"/>
                  </a:schemeClr>
                </a:solidFill>
              </a:rPr>
              <a:t>conjunctions</a:t>
            </a:r>
            <a:r>
              <a:rPr lang="zh-CN" altLang="zh-CN" sz="1600" dirty="0">
                <a:solidFill>
                  <a:schemeClr val="bg1">
                    <a:lumMod val="50000"/>
                  </a:schemeClr>
                </a:solidFill>
              </a:rPr>
              <a:t> </a:t>
            </a:r>
            <a:endParaRPr lang="en-US" altLang="zh-CN" sz="1600" dirty="0">
              <a:solidFill>
                <a:schemeClr val="bg1">
                  <a:lumMod val="50000"/>
                </a:schemeClr>
              </a:solidFill>
            </a:endParaRPr>
          </a:p>
        </p:txBody>
      </p:sp>
      <p:sp>
        <p:nvSpPr>
          <p:cNvPr id="50" name="文本框 49"/>
          <p:cNvSpPr txBox="1"/>
          <p:nvPr/>
        </p:nvSpPr>
        <p:spPr>
          <a:xfrm>
            <a:off x="7451712" y="5264157"/>
            <a:ext cx="1340944" cy="338554"/>
          </a:xfrm>
          <a:prstGeom prst="rect">
            <a:avLst/>
          </a:prstGeom>
          <a:noFill/>
        </p:spPr>
        <p:txBody>
          <a:bodyPr wrap="square" rtlCol="0">
            <a:spAutoFit/>
          </a:bodyPr>
          <a:lstStyle>
            <a:defPPr>
              <a:defRPr lang="zh-CN"/>
            </a:defPPr>
            <a:lvl1pPr algn="r">
              <a:defRPr sz="9600" b="1">
                <a:solidFill>
                  <a:schemeClr val="tx2"/>
                </a:solidFill>
                <a:latin typeface="Montserrat Semi" charset="0"/>
                <a:ea typeface="Montserrat Semi" charset="0"/>
                <a:cs typeface="Montserrat Semi" charset="0"/>
              </a:defRPr>
            </a:lvl1pPr>
          </a:lstStyle>
          <a:p>
            <a:pPr algn="l"/>
            <a:r>
              <a:rPr lang="en-US" altLang="zh-CN" sz="1600" dirty="0">
                <a:solidFill>
                  <a:schemeClr val="bg1">
                    <a:lumMod val="50000"/>
                  </a:schemeClr>
                </a:solidFill>
              </a:rPr>
              <a:t>accuracy</a:t>
            </a:r>
          </a:p>
        </p:txBody>
      </p:sp>
      <p:pic>
        <p:nvPicPr>
          <p:cNvPr id="52" name="图片 51">
            <a:extLst>
              <a:ext uri="{FF2B5EF4-FFF2-40B4-BE49-F238E27FC236}">
                <a16:creationId xmlns:a16="http://schemas.microsoft.com/office/drawing/2014/main" xmlns="" id="{3DF7C8E6-7E8F-D347-A77D-FD72BF397E61}"/>
              </a:ext>
            </a:extLst>
          </p:cNvPr>
          <p:cNvPicPr/>
          <p:nvPr/>
        </p:nvPicPr>
        <p:blipFill>
          <a:blip r:embed="rId3"/>
          <a:stretch>
            <a:fillRect/>
          </a:stretch>
        </p:blipFill>
        <p:spPr>
          <a:xfrm>
            <a:off x="3460750" y="2456975"/>
            <a:ext cx="5270500" cy="1892935"/>
          </a:xfrm>
          <a:prstGeom prst="rect">
            <a:avLst/>
          </a:prstGeom>
        </p:spPr>
      </p:pic>
      <p:sp>
        <p:nvSpPr>
          <p:cNvPr id="53" name="Freeform 91">
            <a:extLst>
              <a:ext uri="{FF2B5EF4-FFF2-40B4-BE49-F238E27FC236}">
                <a16:creationId xmlns:a16="http://schemas.microsoft.com/office/drawing/2014/main" xmlns="" id="{F6667F53-E603-3347-841C-358359A3AD80}"/>
              </a:ext>
            </a:extLst>
          </p:cNvPr>
          <p:cNvSpPr>
            <a:spLocks noChangeArrowheads="1"/>
          </p:cNvSpPr>
          <p:nvPr/>
        </p:nvSpPr>
        <p:spPr bwMode="auto">
          <a:xfrm>
            <a:off x="4210997" y="4783880"/>
            <a:ext cx="335530" cy="337997"/>
          </a:xfrm>
          <a:custGeom>
            <a:avLst/>
            <a:gdLst>
              <a:gd name="T0" fmla="*/ 205475 w 601"/>
              <a:gd name="T1" fmla="*/ 217126 h 602"/>
              <a:gd name="T2" fmla="*/ 205475 w 601"/>
              <a:gd name="T3" fmla="*/ 217126 h 602"/>
              <a:gd name="T4" fmla="*/ 10058 w 601"/>
              <a:gd name="T5" fmla="*/ 217126 h 602"/>
              <a:gd name="T6" fmla="*/ 0 w 601"/>
              <a:gd name="T7" fmla="*/ 206649 h 602"/>
              <a:gd name="T8" fmla="*/ 0 w 601"/>
              <a:gd name="T9" fmla="*/ 10116 h 602"/>
              <a:gd name="T10" fmla="*/ 10058 w 601"/>
              <a:gd name="T11" fmla="*/ 0 h 602"/>
              <a:gd name="T12" fmla="*/ 205475 w 601"/>
              <a:gd name="T13" fmla="*/ 0 h 602"/>
              <a:gd name="T14" fmla="*/ 215533 w 601"/>
              <a:gd name="T15" fmla="*/ 10116 h 602"/>
              <a:gd name="T16" fmla="*/ 215533 w 601"/>
              <a:gd name="T17" fmla="*/ 206649 h 602"/>
              <a:gd name="T18" fmla="*/ 205475 w 601"/>
              <a:gd name="T19" fmla="*/ 217126 h 602"/>
              <a:gd name="T20" fmla="*/ 195416 w 601"/>
              <a:gd name="T21" fmla="*/ 20231 h 602"/>
              <a:gd name="T22" fmla="*/ 195416 w 601"/>
              <a:gd name="T23" fmla="*/ 20231 h 602"/>
              <a:gd name="T24" fmla="*/ 20116 w 601"/>
              <a:gd name="T25" fmla="*/ 20231 h 602"/>
              <a:gd name="T26" fmla="*/ 20116 w 601"/>
              <a:gd name="T27" fmla="*/ 196533 h 602"/>
              <a:gd name="T28" fmla="*/ 195416 w 601"/>
              <a:gd name="T29" fmla="*/ 196533 h 602"/>
              <a:gd name="T30" fmla="*/ 195416 w 601"/>
              <a:gd name="T31" fmla="*/ 20231 h 602"/>
              <a:gd name="T32" fmla="*/ 60708 w 601"/>
              <a:gd name="T33" fmla="*/ 71532 h 602"/>
              <a:gd name="T34" fmla="*/ 60708 w 601"/>
              <a:gd name="T35" fmla="*/ 71532 h 602"/>
              <a:gd name="T36" fmla="*/ 70767 w 601"/>
              <a:gd name="T37" fmla="*/ 61055 h 602"/>
              <a:gd name="T38" fmla="*/ 75796 w 601"/>
              <a:gd name="T39" fmla="*/ 63584 h 602"/>
              <a:gd name="T40" fmla="*/ 106330 w 601"/>
              <a:gd name="T41" fmla="*/ 94293 h 602"/>
              <a:gd name="T42" fmla="*/ 136863 w 601"/>
              <a:gd name="T43" fmla="*/ 63584 h 602"/>
              <a:gd name="T44" fmla="*/ 144407 w 601"/>
              <a:gd name="T45" fmla="*/ 61055 h 602"/>
              <a:gd name="T46" fmla="*/ 154824 w 601"/>
              <a:gd name="T47" fmla="*/ 71532 h 602"/>
              <a:gd name="T48" fmla="*/ 152310 w 601"/>
              <a:gd name="T49" fmla="*/ 79119 h 602"/>
              <a:gd name="T50" fmla="*/ 121776 w 601"/>
              <a:gd name="T51" fmla="*/ 109827 h 602"/>
              <a:gd name="T52" fmla="*/ 152310 w 601"/>
              <a:gd name="T53" fmla="*/ 140536 h 602"/>
              <a:gd name="T54" fmla="*/ 154824 w 601"/>
              <a:gd name="T55" fmla="*/ 145593 h 602"/>
              <a:gd name="T56" fmla="*/ 144407 w 601"/>
              <a:gd name="T57" fmla="*/ 155709 h 602"/>
              <a:gd name="T58" fmla="*/ 136863 w 601"/>
              <a:gd name="T59" fmla="*/ 153180 h 602"/>
              <a:gd name="T60" fmla="*/ 106330 w 601"/>
              <a:gd name="T61" fmla="*/ 122472 h 602"/>
              <a:gd name="T62" fmla="*/ 75796 w 601"/>
              <a:gd name="T63" fmla="*/ 153180 h 602"/>
              <a:gd name="T64" fmla="*/ 70767 w 601"/>
              <a:gd name="T65" fmla="*/ 155709 h 602"/>
              <a:gd name="T66" fmla="*/ 60708 w 601"/>
              <a:gd name="T67" fmla="*/ 145593 h 602"/>
              <a:gd name="T68" fmla="*/ 63223 w 601"/>
              <a:gd name="T69" fmla="*/ 140536 h 602"/>
              <a:gd name="T70" fmla="*/ 93757 w 601"/>
              <a:gd name="T71" fmla="*/ 109827 h 602"/>
              <a:gd name="T72" fmla="*/ 63223 w 601"/>
              <a:gd name="T73" fmla="*/ 79119 h 602"/>
              <a:gd name="T74" fmla="*/ 60708 w 601"/>
              <a:gd name="T75" fmla="*/ 71532 h 6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01" h="602">
                <a:moveTo>
                  <a:pt x="572" y="601"/>
                </a:moveTo>
                <a:lnTo>
                  <a:pt x="572" y="601"/>
                </a:lnTo>
                <a:cubicBezTo>
                  <a:pt x="28" y="601"/>
                  <a:pt x="28" y="601"/>
                  <a:pt x="28" y="601"/>
                </a:cubicBezTo>
                <a:cubicBezTo>
                  <a:pt x="7" y="601"/>
                  <a:pt x="0" y="593"/>
                  <a:pt x="0" y="572"/>
                </a:cubicBezTo>
                <a:cubicBezTo>
                  <a:pt x="0" y="28"/>
                  <a:pt x="0" y="28"/>
                  <a:pt x="0" y="28"/>
                </a:cubicBezTo>
                <a:cubicBezTo>
                  <a:pt x="0" y="14"/>
                  <a:pt x="7" y="0"/>
                  <a:pt x="28" y="0"/>
                </a:cubicBezTo>
                <a:cubicBezTo>
                  <a:pt x="572" y="0"/>
                  <a:pt x="572" y="0"/>
                  <a:pt x="572" y="0"/>
                </a:cubicBezTo>
                <a:cubicBezTo>
                  <a:pt x="586" y="0"/>
                  <a:pt x="600" y="14"/>
                  <a:pt x="600" y="28"/>
                </a:cubicBezTo>
                <a:cubicBezTo>
                  <a:pt x="600" y="572"/>
                  <a:pt x="600" y="572"/>
                  <a:pt x="600" y="572"/>
                </a:cubicBezTo>
                <a:cubicBezTo>
                  <a:pt x="600" y="593"/>
                  <a:pt x="586" y="601"/>
                  <a:pt x="572" y="601"/>
                </a:cubicBezTo>
                <a:close/>
                <a:moveTo>
                  <a:pt x="544" y="56"/>
                </a:moveTo>
                <a:lnTo>
                  <a:pt x="544" y="56"/>
                </a:lnTo>
                <a:cubicBezTo>
                  <a:pt x="56" y="56"/>
                  <a:pt x="56" y="56"/>
                  <a:pt x="56" y="56"/>
                </a:cubicBezTo>
                <a:cubicBezTo>
                  <a:pt x="56" y="544"/>
                  <a:pt x="56" y="544"/>
                  <a:pt x="56" y="544"/>
                </a:cubicBezTo>
                <a:cubicBezTo>
                  <a:pt x="544" y="544"/>
                  <a:pt x="544" y="544"/>
                  <a:pt x="544" y="544"/>
                </a:cubicBezTo>
                <a:lnTo>
                  <a:pt x="544" y="56"/>
                </a:lnTo>
                <a:close/>
                <a:moveTo>
                  <a:pt x="169" y="198"/>
                </a:moveTo>
                <a:lnTo>
                  <a:pt x="169" y="198"/>
                </a:lnTo>
                <a:cubicBezTo>
                  <a:pt x="169" y="184"/>
                  <a:pt x="176" y="169"/>
                  <a:pt x="197" y="169"/>
                </a:cubicBezTo>
                <a:cubicBezTo>
                  <a:pt x="204" y="169"/>
                  <a:pt x="211" y="169"/>
                  <a:pt x="211" y="176"/>
                </a:cubicBezTo>
                <a:cubicBezTo>
                  <a:pt x="296" y="261"/>
                  <a:pt x="296" y="261"/>
                  <a:pt x="296" y="261"/>
                </a:cubicBezTo>
                <a:cubicBezTo>
                  <a:pt x="381" y="176"/>
                  <a:pt x="381" y="176"/>
                  <a:pt x="381" y="176"/>
                </a:cubicBezTo>
                <a:cubicBezTo>
                  <a:pt x="388" y="169"/>
                  <a:pt x="395" y="169"/>
                  <a:pt x="402" y="169"/>
                </a:cubicBezTo>
                <a:cubicBezTo>
                  <a:pt x="417" y="169"/>
                  <a:pt x="431" y="184"/>
                  <a:pt x="431" y="198"/>
                </a:cubicBezTo>
                <a:cubicBezTo>
                  <a:pt x="431" y="205"/>
                  <a:pt x="431" y="212"/>
                  <a:pt x="424" y="219"/>
                </a:cubicBezTo>
                <a:cubicBezTo>
                  <a:pt x="339" y="304"/>
                  <a:pt x="339" y="304"/>
                  <a:pt x="339" y="304"/>
                </a:cubicBezTo>
                <a:cubicBezTo>
                  <a:pt x="424" y="389"/>
                  <a:pt x="424" y="389"/>
                  <a:pt x="424" y="389"/>
                </a:cubicBezTo>
                <a:cubicBezTo>
                  <a:pt x="431" y="389"/>
                  <a:pt x="431" y="396"/>
                  <a:pt x="431" y="403"/>
                </a:cubicBezTo>
                <a:cubicBezTo>
                  <a:pt x="431" y="424"/>
                  <a:pt x="417" y="431"/>
                  <a:pt x="402" y="431"/>
                </a:cubicBezTo>
                <a:cubicBezTo>
                  <a:pt x="395" y="431"/>
                  <a:pt x="388" y="431"/>
                  <a:pt x="381" y="424"/>
                </a:cubicBezTo>
                <a:cubicBezTo>
                  <a:pt x="296" y="339"/>
                  <a:pt x="296" y="339"/>
                  <a:pt x="296" y="339"/>
                </a:cubicBezTo>
                <a:cubicBezTo>
                  <a:pt x="211" y="424"/>
                  <a:pt x="211" y="424"/>
                  <a:pt x="211" y="424"/>
                </a:cubicBezTo>
                <a:cubicBezTo>
                  <a:pt x="211" y="431"/>
                  <a:pt x="204" y="431"/>
                  <a:pt x="197" y="431"/>
                </a:cubicBezTo>
                <a:cubicBezTo>
                  <a:pt x="176" y="431"/>
                  <a:pt x="169" y="424"/>
                  <a:pt x="169" y="403"/>
                </a:cubicBezTo>
                <a:cubicBezTo>
                  <a:pt x="169" y="396"/>
                  <a:pt x="169" y="389"/>
                  <a:pt x="176" y="389"/>
                </a:cubicBezTo>
                <a:cubicBezTo>
                  <a:pt x="261" y="304"/>
                  <a:pt x="261" y="304"/>
                  <a:pt x="261" y="304"/>
                </a:cubicBezTo>
                <a:cubicBezTo>
                  <a:pt x="176" y="219"/>
                  <a:pt x="176" y="219"/>
                  <a:pt x="176" y="219"/>
                </a:cubicBezTo>
                <a:cubicBezTo>
                  <a:pt x="169" y="212"/>
                  <a:pt x="169" y="205"/>
                  <a:pt x="169" y="198"/>
                </a:cubicBezTo>
                <a:close/>
              </a:path>
            </a:pathLst>
          </a:custGeom>
          <a:solidFill>
            <a:srgbClr val="002060"/>
          </a:solidFill>
          <a:ln>
            <a:noFill/>
          </a:ln>
          <a:effectLst/>
        </p:spPr>
        <p:txBody>
          <a:bodyPr wrap="none" anchor="ctr"/>
          <a:lstStyle/>
          <a:p>
            <a:endParaRPr lang="en-US"/>
          </a:p>
        </p:txBody>
      </p:sp>
      <p:sp>
        <p:nvSpPr>
          <p:cNvPr id="54" name="Freeform 129">
            <a:extLst>
              <a:ext uri="{FF2B5EF4-FFF2-40B4-BE49-F238E27FC236}">
                <a16:creationId xmlns:a16="http://schemas.microsoft.com/office/drawing/2014/main" xmlns="" id="{CD7A1A3C-BCBA-6C49-A9CD-684F548E49C6}"/>
              </a:ext>
            </a:extLst>
          </p:cNvPr>
          <p:cNvSpPr>
            <a:spLocks noEditPoints="1"/>
          </p:cNvSpPr>
          <p:nvPr/>
        </p:nvSpPr>
        <p:spPr bwMode="auto">
          <a:xfrm>
            <a:off x="6086682" y="4773800"/>
            <a:ext cx="305327" cy="398835"/>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5" name="文本框 14">
            <a:extLst>
              <a:ext uri="{FF2B5EF4-FFF2-40B4-BE49-F238E27FC236}">
                <a16:creationId xmlns:a16="http://schemas.microsoft.com/office/drawing/2014/main" xmlns="" id="{A217EB47-39BC-7E47-811A-F6F7FF735AFE}"/>
              </a:ext>
            </a:extLst>
          </p:cNvPr>
          <p:cNvSpPr txBox="1"/>
          <p:nvPr/>
        </p:nvSpPr>
        <p:spPr>
          <a:xfrm>
            <a:off x="3437136" y="185004"/>
            <a:ext cx="5760005" cy="769441"/>
          </a:xfrm>
          <a:prstGeom prst="rect">
            <a:avLst/>
          </a:prstGeom>
          <a:noFill/>
        </p:spPr>
        <p:txBody>
          <a:bodyPr wrap="square" rtlCol="0">
            <a:spAutoFit/>
          </a:bodyPr>
          <a:lstStyle>
            <a:defPPr>
              <a:defRPr lang="zh-CN"/>
            </a:defPPr>
            <a:lvl1pPr algn="r">
              <a:defRPr sz="9600" b="1">
                <a:solidFill>
                  <a:schemeClr val="tx2"/>
                </a:solidFill>
                <a:latin typeface="Montserrat Semi" charset="0"/>
                <a:ea typeface="Montserrat Semi" charset="0"/>
                <a:cs typeface="Montserrat Semi" charset="0"/>
              </a:defRPr>
            </a:lvl1pPr>
          </a:lstStyle>
          <a:p>
            <a:pPr algn="l"/>
            <a:r>
              <a:rPr lang="en-US" altLang="zh-CN" sz="4400" dirty="0">
                <a:solidFill>
                  <a:schemeClr val="bg1"/>
                </a:solidFill>
                <a:latin typeface="Arial" panose="020B0604020202020204" pitchFamily="34" charset="0"/>
                <a:cs typeface="Arial" panose="020B0604020202020204" pitchFamily="34" charset="0"/>
              </a:rPr>
              <a:t> </a:t>
            </a:r>
            <a:r>
              <a:rPr lang="en" altLang="zh-CN" sz="4400" dirty="0">
                <a:solidFill>
                  <a:schemeClr val="tx1"/>
                </a:solidFill>
                <a:latin typeface="Arial" panose="020B0604020202020204" pitchFamily="34" charset="0"/>
                <a:cs typeface="Arial" panose="020B0604020202020204" pitchFamily="34" charset="0"/>
              </a:rPr>
              <a:t>Voice </a:t>
            </a:r>
            <a:r>
              <a:rPr lang="zh-CN" altLang="en-US" sz="4400" dirty="0">
                <a:solidFill>
                  <a:schemeClr val="tx1"/>
                </a:solidFill>
                <a:latin typeface="Arial" panose="020B0604020202020204" pitchFamily="34" charset="0"/>
                <a:cs typeface="Arial" panose="020B0604020202020204" pitchFamily="34" charset="0"/>
              </a:rPr>
              <a:t> </a:t>
            </a:r>
            <a:r>
              <a:rPr lang="en" altLang="zh-CN" sz="4400" dirty="0">
                <a:solidFill>
                  <a:schemeClr val="tx1"/>
                </a:solidFill>
                <a:latin typeface="Arial" panose="020B0604020202020204" pitchFamily="34" charset="0"/>
                <a:cs typeface="Arial" panose="020B0604020202020204" pitchFamily="34" charset="0"/>
              </a:rPr>
              <a:t>Recognition</a:t>
            </a:r>
            <a:r>
              <a:rPr lang="en-US" altLang="zh-CN" sz="4400" dirty="0">
                <a:solidFill>
                  <a:schemeClr val="tx1"/>
                </a:solidFill>
                <a:latin typeface="Arial" panose="020B0604020202020204" pitchFamily="34" charset="0"/>
                <a:cs typeface="Arial" panose="020B0604020202020204" pitchFamily="34" charset="0"/>
              </a:rPr>
              <a:t> </a:t>
            </a:r>
          </a:p>
        </p:txBody>
      </p:sp>
      <p:sp>
        <p:nvSpPr>
          <p:cNvPr id="16" name="矩形 15">
            <a:extLst>
              <a:ext uri="{FF2B5EF4-FFF2-40B4-BE49-F238E27FC236}">
                <a16:creationId xmlns:a16="http://schemas.microsoft.com/office/drawing/2014/main" xmlns="" id="{E172E98A-2126-024D-A53E-58F155200AF2}"/>
              </a:ext>
            </a:extLst>
          </p:cNvPr>
          <p:cNvSpPr/>
          <p:nvPr/>
        </p:nvSpPr>
        <p:spPr>
          <a:xfrm>
            <a:off x="4496586" y="952791"/>
            <a:ext cx="3615372" cy="69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4"/>
          <a:stretch>
            <a:fillRect/>
          </a:stretch>
        </p:blipFill>
        <p:spPr>
          <a:xfrm>
            <a:off x="0" y="833"/>
            <a:ext cx="12192000" cy="6856333"/>
          </a:xfrm>
          <a:prstGeom prst="rect">
            <a:avLst/>
          </a:prstGeom>
        </p:spPr>
      </p:pic>
    </p:spTree>
  </p:cSld>
  <p:clrMapOvr>
    <a:masterClrMapping/>
  </p:clrMapOvr>
  <p:transition spd="slow" advClick="0" advTm="3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矩形 26"/>
          <p:cNvSpPr/>
          <p:nvPr/>
        </p:nvSpPr>
        <p:spPr>
          <a:xfrm>
            <a:off x="-79838" y="-47726"/>
            <a:ext cx="12254754" cy="6892038"/>
          </a:xfrm>
          <a:prstGeom prst="rect">
            <a:avLst/>
          </a:prstGeom>
          <a:gradFill flip="none" rotWithShape="1">
            <a:gsLst>
              <a:gs pos="0">
                <a:schemeClr val="tx1">
                  <a:alpha val="69000"/>
                </a:schemeClr>
              </a:gs>
              <a:gs pos="100000">
                <a:schemeClr val="accent2">
                  <a:lumMod val="50000"/>
                  <a:alpha val="78000"/>
                </a:schemeClr>
              </a:gs>
            </a:gsLst>
            <a:lin ang="16200000" scaled="1"/>
            <a:tileRect/>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alpha val="68000"/>
                </a:schemeClr>
              </a:solidFill>
            </a:endParaRPr>
          </a:p>
        </p:txBody>
      </p:sp>
      <p:grpSp>
        <p:nvGrpSpPr>
          <p:cNvPr id="2" name="Group 4"/>
          <p:cNvGrpSpPr/>
          <p:nvPr/>
        </p:nvGrpSpPr>
        <p:grpSpPr>
          <a:xfrm>
            <a:off x="842683" y="1145479"/>
            <a:ext cx="1981200" cy="1981200"/>
            <a:chOff x="1066800" y="2249388"/>
            <a:chExt cx="1981200" cy="1981200"/>
          </a:xfrm>
        </p:grpSpPr>
        <p:grpSp>
          <p:nvGrpSpPr>
            <p:cNvPr id="3" name="Group 5"/>
            <p:cNvGrpSpPr/>
            <p:nvPr/>
          </p:nvGrpSpPr>
          <p:grpSpPr>
            <a:xfrm>
              <a:off x="1066800" y="2249388"/>
              <a:ext cx="1981200" cy="1981200"/>
              <a:chOff x="1371600" y="1752600"/>
              <a:chExt cx="2590800" cy="2590800"/>
            </a:xfrm>
          </p:grpSpPr>
          <p:sp>
            <p:nvSpPr>
              <p:cNvPr id="5" name="Oval 7"/>
              <p:cNvSpPr/>
              <p:nvPr/>
            </p:nvSpPr>
            <p:spPr>
              <a:xfrm>
                <a:off x="1676400" y="2057400"/>
                <a:ext cx="1981200" cy="19812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8"/>
              <p:cNvSpPr/>
              <p:nvPr/>
            </p:nvSpPr>
            <p:spPr>
              <a:xfrm>
                <a:off x="1371600" y="1752600"/>
                <a:ext cx="2590800" cy="2590800"/>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eeform 57"/>
            <p:cNvSpPr>
              <a:spLocks noChangeArrowheads="1"/>
            </p:cNvSpPr>
            <p:nvPr/>
          </p:nvSpPr>
          <p:spPr bwMode="auto">
            <a:xfrm>
              <a:off x="1782356" y="2999073"/>
              <a:ext cx="550085" cy="481827"/>
            </a:xfrm>
            <a:custGeom>
              <a:avLst/>
              <a:gdLst>
                <a:gd name="T0" fmla="*/ 212060 w 602"/>
                <a:gd name="T1" fmla="*/ 103681 h 531"/>
                <a:gd name="T2" fmla="*/ 112352 w 602"/>
                <a:gd name="T3" fmla="*/ 144579 h 531"/>
                <a:gd name="T4" fmla="*/ 112352 w 602"/>
                <a:gd name="T5" fmla="*/ 144579 h 531"/>
                <a:gd name="T6" fmla="*/ 109823 w 602"/>
                <a:gd name="T7" fmla="*/ 147090 h 531"/>
                <a:gd name="T8" fmla="*/ 104766 w 602"/>
                <a:gd name="T9" fmla="*/ 144579 h 531"/>
                <a:gd name="T10" fmla="*/ 104766 w 602"/>
                <a:gd name="T11" fmla="*/ 144579 h 531"/>
                <a:gd name="T12" fmla="*/ 5419 w 602"/>
                <a:gd name="T13" fmla="*/ 103681 h 531"/>
                <a:gd name="T14" fmla="*/ 10477 w 602"/>
                <a:gd name="T15" fmla="*/ 86102 h 531"/>
                <a:gd name="T16" fmla="*/ 15534 w 602"/>
                <a:gd name="T17" fmla="*/ 86102 h 531"/>
                <a:gd name="T18" fmla="*/ 15534 w 602"/>
                <a:gd name="T19" fmla="*/ 86102 h 531"/>
                <a:gd name="T20" fmla="*/ 204474 w 602"/>
                <a:gd name="T21" fmla="*/ 86102 h 531"/>
                <a:gd name="T22" fmla="*/ 204474 w 602"/>
                <a:gd name="T23" fmla="*/ 86102 h 531"/>
                <a:gd name="T24" fmla="*/ 207002 w 602"/>
                <a:gd name="T25" fmla="*/ 86102 h 531"/>
                <a:gd name="T26" fmla="*/ 212060 w 602"/>
                <a:gd name="T27" fmla="*/ 103681 h 531"/>
                <a:gd name="T28" fmla="*/ 212060 w 602"/>
                <a:gd name="T29" fmla="*/ 60630 h 531"/>
                <a:gd name="T30" fmla="*/ 112352 w 602"/>
                <a:gd name="T31" fmla="*/ 101169 h 531"/>
                <a:gd name="T32" fmla="*/ 112352 w 602"/>
                <a:gd name="T33" fmla="*/ 101169 h 531"/>
                <a:gd name="T34" fmla="*/ 109823 w 602"/>
                <a:gd name="T35" fmla="*/ 101169 h 531"/>
                <a:gd name="T36" fmla="*/ 104766 w 602"/>
                <a:gd name="T37" fmla="*/ 101169 h 531"/>
                <a:gd name="T38" fmla="*/ 104766 w 602"/>
                <a:gd name="T39" fmla="*/ 101169 h 531"/>
                <a:gd name="T40" fmla="*/ 5419 w 602"/>
                <a:gd name="T41" fmla="*/ 60630 h 531"/>
                <a:gd name="T42" fmla="*/ 5419 w 602"/>
                <a:gd name="T43" fmla="*/ 43051 h 531"/>
                <a:gd name="T44" fmla="*/ 104766 w 602"/>
                <a:gd name="T45" fmla="*/ 2511 h 531"/>
                <a:gd name="T46" fmla="*/ 104766 w 602"/>
                <a:gd name="T47" fmla="*/ 2511 h 531"/>
                <a:gd name="T48" fmla="*/ 109823 w 602"/>
                <a:gd name="T49" fmla="*/ 0 h 531"/>
                <a:gd name="T50" fmla="*/ 112352 w 602"/>
                <a:gd name="T51" fmla="*/ 2511 h 531"/>
                <a:gd name="T52" fmla="*/ 112352 w 602"/>
                <a:gd name="T53" fmla="*/ 2511 h 531"/>
                <a:gd name="T54" fmla="*/ 212060 w 602"/>
                <a:gd name="T55" fmla="*/ 43051 h 531"/>
                <a:gd name="T56" fmla="*/ 212060 w 602"/>
                <a:gd name="T57" fmla="*/ 60630 h 531"/>
                <a:gd name="T58" fmla="*/ 10477 w 602"/>
                <a:gd name="T59" fmla="*/ 129153 h 531"/>
                <a:gd name="T60" fmla="*/ 15534 w 602"/>
                <a:gd name="T61" fmla="*/ 129153 h 531"/>
                <a:gd name="T62" fmla="*/ 15534 w 602"/>
                <a:gd name="T63" fmla="*/ 129153 h 531"/>
                <a:gd name="T64" fmla="*/ 204474 w 602"/>
                <a:gd name="T65" fmla="*/ 129153 h 531"/>
                <a:gd name="T66" fmla="*/ 204474 w 602"/>
                <a:gd name="T67" fmla="*/ 129153 h 531"/>
                <a:gd name="T68" fmla="*/ 207002 w 602"/>
                <a:gd name="T69" fmla="*/ 129153 h 531"/>
                <a:gd name="T70" fmla="*/ 212060 w 602"/>
                <a:gd name="T71" fmla="*/ 149602 h 531"/>
                <a:gd name="T72" fmla="*/ 112352 w 602"/>
                <a:gd name="T73" fmla="*/ 190141 h 531"/>
                <a:gd name="T74" fmla="*/ 112352 w 602"/>
                <a:gd name="T75" fmla="*/ 190141 h 531"/>
                <a:gd name="T76" fmla="*/ 109823 w 602"/>
                <a:gd name="T77" fmla="*/ 190141 h 531"/>
                <a:gd name="T78" fmla="*/ 104766 w 602"/>
                <a:gd name="T79" fmla="*/ 190141 h 531"/>
                <a:gd name="T80" fmla="*/ 104766 w 602"/>
                <a:gd name="T81" fmla="*/ 190141 h 531"/>
                <a:gd name="T82" fmla="*/ 5419 w 602"/>
                <a:gd name="T83" fmla="*/ 149602 h 531"/>
                <a:gd name="T84" fmla="*/ 10477 w 602"/>
                <a:gd name="T85" fmla="*/ 129153 h 5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31">
                  <a:moveTo>
                    <a:pt x="587" y="289"/>
                  </a:moveTo>
                  <a:lnTo>
                    <a:pt x="587" y="289"/>
                  </a:lnTo>
                  <a:cubicBezTo>
                    <a:pt x="311" y="403"/>
                    <a:pt x="311" y="403"/>
                    <a:pt x="311" y="403"/>
                  </a:cubicBezTo>
                  <a:cubicBezTo>
                    <a:pt x="311" y="410"/>
                    <a:pt x="304" y="410"/>
                    <a:pt x="304" y="410"/>
                  </a:cubicBezTo>
                  <a:cubicBezTo>
                    <a:pt x="297" y="410"/>
                    <a:pt x="297" y="410"/>
                    <a:pt x="290" y="403"/>
                  </a:cubicBezTo>
                  <a:cubicBezTo>
                    <a:pt x="15" y="289"/>
                    <a:pt x="15" y="289"/>
                    <a:pt x="15" y="289"/>
                  </a:cubicBezTo>
                  <a:cubicBezTo>
                    <a:pt x="7" y="289"/>
                    <a:pt x="0" y="275"/>
                    <a:pt x="0" y="268"/>
                  </a:cubicBezTo>
                  <a:cubicBezTo>
                    <a:pt x="0" y="247"/>
                    <a:pt x="15" y="240"/>
                    <a:pt x="29" y="240"/>
                  </a:cubicBezTo>
                  <a:cubicBezTo>
                    <a:pt x="36" y="240"/>
                    <a:pt x="36" y="240"/>
                    <a:pt x="43" y="240"/>
                  </a:cubicBezTo>
                  <a:cubicBezTo>
                    <a:pt x="304" y="346"/>
                    <a:pt x="304" y="346"/>
                    <a:pt x="304" y="346"/>
                  </a:cubicBezTo>
                  <a:cubicBezTo>
                    <a:pt x="566" y="240"/>
                    <a:pt x="566" y="240"/>
                    <a:pt x="566" y="240"/>
                  </a:cubicBezTo>
                  <a:lnTo>
                    <a:pt x="573" y="240"/>
                  </a:lnTo>
                  <a:cubicBezTo>
                    <a:pt x="594" y="240"/>
                    <a:pt x="601" y="247"/>
                    <a:pt x="601" y="268"/>
                  </a:cubicBezTo>
                  <a:cubicBezTo>
                    <a:pt x="601" y="275"/>
                    <a:pt x="594" y="289"/>
                    <a:pt x="587" y="289"/>
                  </a:cubicBezTo>
                  <a:close/>
                  <a:moveTo>
                    <a:pt x="587" y="169"/>
                  </a:moveTo>
                  <a:lnTo>
                    <a:pt x="587" y="169"/>
                  </a:lnTo>
                  <a:cubicBezTo>
                    <a:pt x="311" y="282"/>
                    <a:pt x="311" y="282"/>
                    <a:pt x="311" y="282"/>
                  </a:cubicBezTo>
                  <a:lnTo>
                    <a:pt x="304" y="282"/>
                  </a:lnTo>
                  <a:cubicBezTo>
                    <a:pt x="297" y="282"/>
                    <a:pt x="297" y="282"/>
                    <a:pt x="290" y="282"/>
                  </a:cubicBezTo>
                  <a:cubicBezTo>
                    <a:pt x="15" y="169"/>
                    <a:pt x="15" y="169"/>
                    <a:pt x="15" y="169"/>
                  </a:cubicBezTo>
                  <a:cubicBezTo>
                    <a:pt x="7" y="162"/>
                    <a:pt x="0" y="155"/>
                    <a:pt x="0" y="141"/>
                  </a:cubicBezTo>
                  <a:cubicBezTo>
                    <a:pt x="0" y="134"/>
                    <a:pt x="7" y="120"/>
                    <a:pt x="15" y="120"/>
                  </a:cubicBezTo>
                  <a:cubicBezTo>
                    <a:pt x="290" y="7"/>
                    <a:pt x="290" y="7"/>
                    <a:pt x="290" y="7"/>
                  </a:cubicBezTo>
                  <a:cubicBezTo>
                    <a:pt x="297" y="0"/>
                    <a:pt x="297" y="0"/>
                    <a:pt x="304" y="0"/>
                  </a:cubicBezTo>
                  <a:cubicBezTo>
                    <a:pt x="304" y="0"/>
                    <a:pt x="311" y="0"/>
                    <a:pt x="311" y="7"/>
                  </a:cubicBezTo>
                  <a:cubicBezTo>
                    <a:pt x="587" y="120"/>
                    <a:pt x="587" y="120"/>
                    <a:pt x="587" y="120"/>
                  </a:cubicBezTo>
                  <a:cubicBezTo>
                    <a:pt x="594" y="120"/>
                    <a:pt x="601" y="134"/>
                    <a:pt x="601" y="141"/>
                  </a:cubicBezTo>
                  <a:cubicBezTo>
                    <a:pt x="601" y="155"/>
                    <a:pt x="594" y="162"/>
                    <a:pt x="587" y="169"/>
                  </a:cubicBezTo>
                  <a:close/>
                  <a:moveTo>
                    <a:pt x="29" y="360"/>
                  </a:moveTo>
                  <a:lnTo>
                    <a:pt x="29" y="360"/>
                  </a:lnTo>
                  <a:cubicBezTo>
                    <a:pt x="36" y="360"/>
                    <a:pt x="36" y="360"/>
                    <a:pt x="43" y="360"/>
                  </a:cubicBezTo>
                  <a:cubicBezTo>
                    <a:pt x="304" y="473"/>
                    <a:pt x="304" y="473"/>
                    <a:pt x="304" y="473"/>
                  </a:cubicBezTo>
                  <a:cubicBezTo>
                    <a:pt x="566" y="360"/>
                    <a:pt x="566" y="360"/>
                    <a:pt x="566" y="360"/>
                  </a:cubicBezTo>
                  <a:lnTo>
                    <a:pt x="573" y="360"/>
                  </a:lnTo>
                  <a:cubicBezTo>
                    <a:pt x="594" y="360"/>
                    <a:pt x="601" y="374"/>
                    <a:pt x="601" y="388"/>
                  </a:cubicBezTo>
                  <a:cubicBezTo>
                    <a:pt x="601" y="403"/>
                    <a:pt x="594" y="410"/>
                    <a:pt x="587" y="417"/>
                  </a:cubicBezTo>
                  <a:cubicBezTo>
                    <a:pt x="311" y="530"/>
                    <a:pt x="311" y="530"/>
                    <a:pt x="311" y="530"/>
                  </a:cubicBezTo>
                  <a:lnTo>
                    <a:pt x="304" y="530"/>
                  </a:lnTo>
                  <a:cubicBezTo>
                    <a:pt x="297" y="530"/>
                    <a:pt x="297" y="530"/>
                    <a:pt x="290" y="530"/>
                  </a:cubicBezTo>
                  <a:cubicBezTo>
                    <a:pt x="15" y="417"/>
                    <a:pt x="15" y="417"/>
                    <a:pt x="15" y="417"/>
                  </a:cubicBezTo>
                  <a:cubicBezTo>
                    <a:pt x="7" y="410"/>
                    <a:pt x="0" y="403"/>
                    <a:pt x="0" y="388"/>
                  </a:cubicBezTo>
                  <a:cubicBezTo>
                    <a:pt x="0" y="374"/>
                    <a:pt x="15" y="360"/>
                    <a:pt x="29" y="360"/>
                  </a:cubicBezTo>
                  <a:close/>
                </a:path>
              </a:pathLst>
            </a:custGeom>
            <a:solidFill>
              <a:schemeClr val="accent3"/>
            </a:solidFill>
            <a:ln>
              <a:noFill/>
            </a:ln>
            <a:effectLst/>
          </p:spPr>
          <p:txBody>
            <a:bodyPr wrap="none" anchor="ctr"/>
            <a:lstStyle/>
            <a:p>
              <a:endParaRPr lang="en-US"/>
            </a:p>
          </p:txBody>
        </p:sp>
      </p:grpSp>
      <p:grpSp>
        <p:nvGrpSpPr>
          <p:cNvPr id="7" name="Group 9"/>
          <p:cNvGrpSpPr/>
          <p:nvPr/>
        </p:nvGrpSpPr>
        <p:grpSpPr>
          <a:xfrm>
            <a:off x="9223737" y="1100925"/>
            <a:ext cx="1981200" cy="1981200"/>
            <a:chOff x="6459538" y="2249388"/>
            <a:chExt cx="1981200" cy="1981200"/>
          </a:xfrm>
        </p:grpSpPr>
        <p:grpSp>
          <p:nvGrpSpPr>
            <p:cNvPr id="8" name="Group 10"/>
            <p:cNvGrpSpPr/>
            <p:nvPr/>
          </p:nvGrpSpPr>
          <p:grpSpPr>
            <a:xfrm>
              <a:off x="6459538" y="2249388"/>
              <a:ext cx="1981200" cy="1981200"/>
              <a:chOff x="1371600" y="1752600"/>
              <a:chExt cx="2590800" cy="2590800"/>
            </a:xfrm>
          </p:grpSpPr>
          <p:sp>
            <p:nvSpPr>
              <p:cNvPr id="10" name="Oval 12"/>
              <p:cNvSpPr/>
              <p:nvPr/>
            </p:nvSpPr>
            <p:spPr>
              <a:xfrm>
                <a:off x="1676400" y="2057400"/>
                <a:ext cx="1981200" cy="1981200"/>
              </a:xfrm>
              <a:prstGeom prst="ellipse">
                <a:avLst/>
              </a:prstGeom>
              <a:solidFill>
                <a:schemeClr val="bg2">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3"/>
              <p:cNvSpPr/>
              <p:nvPr/>
            </p:nvSpPr>
            <p:spPr>
              <a:xfrm>
                <a:off x="1371600" y="1752600"/>
                <a:ext cx="2590800" cy="2590800"/>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138"/>
            <p:cNvSpPr>
              <a:spLocks noChangeArrowheads="1"/>
            </p:cNvSpPr>
            <p:nvPr/>
          </p:nvSpPr>
          <p:spPr bwMode="auto">
            <a:xfrm>
              <a:off x="7179111" y="2999073"/>
              <a:ext cx="542053" cy="530010"/>
            </a:xfrm>
            <a:custGeom>
              <a:avLst/>
              <a:gdLst>
                <a:gd name="T0" fmla="*/ 203841 w 594"/>
                <a:gd name="T1" fmla="*/ 122628 h 581"/>
                <a:gd name="T2" fmla="*/ 201316 w 594"/>
                <a:gd name="T3" fmla="*/ 122628 h 581"/>
                <a:gd name="T4" fmla="*/ 196265 w 594"/>
                <a:gd name="T5" fmla="*/ 140301 h 581"/>
                <a:gd name="T6" fmla="*/ 196265 w 594"/>
                <a:gd name="T7" fmla="*/ 142826 h 581"/>
                <a:gd name="T8" fmla="*/ 196265 w 594"/>
                <a:gd name="T9" fmla="*/ 145351 h 581"/>
                <a:gd name="T10" fmla="*/ 196265 w 594"/>
                <a:gd name="T11" fmla="*/ 145351 h 581"/>
                <a:gd name="T12" fmla="*/ 193739 w 594"/>
                <a:gd name="T13" fmla="*/ 147875 h 581"/>
                <a:gd name="T14" fmla="*/ 185802 w 594"/>
                <a:gd name="T15" fmla="*/ 150400 h 581"/>
                <a:gd name="T16" fmla="*/ 185802 w 594"/>
                <a:gd name="T17" fmla="*/ 150400 h 581"/>
                <a:gd name="T18" fmla="*/ 155497 w 594"/>
                <a:gd name="T19" fmla="*/ 122628 h 581"/>
                <a:gd name="T20" fmla="*/ 155497 w 594"/>
                <a:gd name="T21" fmla="*/ 122628 h 581"/>
                <a:gd name="T22" fmla="*/ 50870 w 594"/>
                <a:gd name="T23" fmla="*/ 112169 h 581"/>
                <a:gd name="T24" fmla="*/ 60972 w 594"/>
                <a:gd name="T25" fmla="*/ 0 h 581"/>
                <a:gd name="T26" fmla="*/ 213943 w 594"/>
                <a:gd name="T27" fmla="*/ 10459 h 581"/>
                <a:gd name="T28" fmla="*/ 203841 w 594"/>
                <a:gd name="T29" fmla="*/ 122628 h 581"/>
                <a:gd name="T30" fmla="*/ 150446 w 594"/>
                <a:gd name="T31" fmla="*/ 132727 h 581"/>
                <a:gd name="T32" fmla="*/ 173175 w 594"/>
                <a:gd name="T33" fmla="*/ 155810 h 581"/>
                <a:gd name="T34" fmla="*/ 185802 w 594"/>
                <a:gd name="T35" fmla="*/ 168433 h 581"/>
                <a:gd name="T36" fmla="*/ 175700 w 594"/>
                <a:gd name="T37" fmla="*/ 178532 h 581"/>
                <a:gd name="T38" fmla="*/ 104266 w 594"/>
                <a:gd name="T39" fmla="*/ 178532 h 581"/>
                <a:gd name="T40" fmla="*/ 81537 w 594"/>
                <a:gd name="T41" fmla="*/ 178532 h 581"/>
                <a:gd name="T42" fmla="*/ 71074 w 594"/>
                <a:gd name="T43" fmla="*/ 178532 h 581"/>
                <a:gd name="T44" fmla="*/ 40768 w 594"/>
                <a:gd name="T45" fmla="*/ 204140 h 581"/>
                <a:gd name="T46" fmla="*/ 32831 w 594"/>
                <a:gd name="T47" fmla="*/ 209189 h 581"/>
                <a:gd name="T48" fmla="*/ 32831 w 594"/>
                <a:gd name="T49" fmla="*/ 209189 h 581"/>
                <a:gd name="T50" fmla="*/ 25255 w 594"/>
                <a:gd name="T51" fmla="*/ 204140 h 581"/>
                <a:gd name="T52" fmla="*/ 25255 w 594"/>
                <a:gd name="T53" fmla="*/ 204140 h 581"/>
                <a:gd name="T54" fmla="*/ 25255 w 594"/>
                <a:gd name="T55" fmla="*/ 201615 h 581"/>
                <a:gd name="T56" fmla="*/ 22729 w 594"/>
                <a:gd name="T57" fmla="*/ 199091 h 581"/>
                <a:gd name="T58" fmla="*/ 22729 w 594"/>
                <a:gd name="T59" fmla="*/ 178532 h 581"/>
                <a:gd name="T60" fmla="*/ 22729 w 594"/>
                <a:gd name="T61" fmla="*/ 178532 h 581"/>
                <a:gd name="T62" fmla="*/ 0 w 594"/>
                <a:gd name="T63" fmla="*/ 168433 h 581"/>
                <a:gd name="T64" fmla="*/ 0 w 594"/>
                <a:gd name="T65" fmla="*/ 51215 h 581"/>
                <a:gd name="T66" fmla="*/ 40768 w 594"/>
                <a:gd name="T67" fmla="*/ 40756 h 581"/>
                <a:gd name="T68" fmla="*/ 60972 w 594"/>
                <a:gd name="T69" fmla="*/ 132727 h 5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4" h="581">
                  <a:moveTo>
                    <a:pt x="565" y="340"/>
                  </a:moveTo>
                  <a:lnTo>
                    <a:pt x="565" y="340"/>
                  </a:lnTo>
                  <a:cubicBezTo>
                    <a:pt x="558" y="340"/>
                    <a:pt x="558" y="340"/>
                    <a:pt x="558" y="340"/>
                  </a:cubicBezTo>
                  <a:cubicBezTo>
                    <a:pt x="544" y="340"/>
                    <a:pt x="544" y="340"/>
                    <a:pt x="544" y="340"/>
                  </a:cubicBezTo>
                  <a:cubicBezTo>
                    <a:pt x="544" y="389"/>
                    <a:pt x="544" y="389"/>
                    <a:pt x="544" y="389"/>
                  </a:cubicBezTo>
                  <a:lnTo>
                    <a:pt x="544" y="396"/>
                  </a:lnTo>
                  <a:cubicBezTo>
                    <a:pt x="544" y="396"/>
                    <a:pt x="544" y="396"/>
                    <a:pt x="544" y="403"/>
                  </a:cubicBezTo>
                  <a:lnTo>
                    <a:pt x="537" y="410"/>
                  </a:lnTo>
                  <a:cubicBezTo>
                    <a:pt x="530" y="417"/>
                    <a:pt x="523" y="417"/>
                    <a:pt x="515" y="417"/>
                  </a:cubicBezTo>
                  <a:cubicBezTo>
                    <a:pt x="508" y="417"/>
                    <a:pt x="501" y="417"/>
                    <a:pt x="501" y="410"/>
                  </a:cubicBezTo>
                  <a:cubicBezTo>
                    <a:pt x="431" y="340"/>
                    <a:pt x="431" y="340"/>
                    <a:pt x="431" y="340"/>
                  </a:cubicBezTo>
                  <a:cubicBezTo>
                    <a:pt x="169" y="340"/>
                    <a:pt x="169" y="340"/>
                    <a:pt x="169" y="340"/>
                  </a:cubicBezTo>
                  <a:cubicBezTo>
                    <a:pt x="155" y="340"/>
                    <a:pt x="141" y="332"/>
                    <a:pt x="141" y="311"/>
                  </a:cubicBezTo>
                  <a:cubicBezTo>
                    <a:pt x="141" y="29"/>
                    <a:pt x="141" y="29"/>
                    <a:pt x="141" y="29"/>
                  </a:cubicBezTo>
                  <a:cubicBezTo>
                    <a:pt x="141" y="14"/>
                    <a:pt x="155" y="0"/>
                    <a:pt x="169" y="0"/>
                  </a:cubicBezTo>
                  <a:cubicBezTo>
                    <a:pt x="565" y="0"/>
                    <a:pt x="565" y="0"/>
                    <a:pt x="565" y="0"/>
                  </a:cubicBezTo>
                  <a:cubicBezTo>
                    <a:pt x="579" y="0"/>
                    <a:pt x="593" y="14"/>
                    <a:pt x="593" y="29"/>
                  </a:cubicBezTo>
                  <a:cubicBezTo>
                    <a:pt x="593" y="311"/>
                    <a:pt x="593" y="311"/>
                    <a:pt x="593" y="311"/>
                  </a:cubicBezTo>
                  <a:cubicBezTo>
                    <a:pt x="593" y="332"/>
                    <a:pt x="579" y="340"/>
                    <a:pt x="565" y="340"/>
                  </a:cubicBezTo>
                  <a:close/>
                  <a:moveTo>
                    <a:pt x="417" y="368"/>
                  </a:moveTo>
                  <a:lnTo>
                    <a:pt x="417" y="368"/>
                  </a:lnTo>
                  <a:cubicBezTo>
                    <a:pt x="480" y="432"/>
                    <a:pt x="480" y="432"/>
                    <a:pt x="480" y="432"/>
                  </a:cubicBezTo>
                  <a:cubicBezTo>
                    <a:pt x="487" y="439"/>
                    <a:pt x="501" y="446"/>
                    <a:pt x="515" y="446"/>
                  </a:cubicBezTo>
                  <a:cubicBezTo>
                    <a:pt x="515" y="467"/>
                    <a:pt x="515" y="467"/>
                    <a:pt x="515" y="467"/>
                  </a:cubicBezTo>
                  <a:cubicBezTo>
                    <a:pt x="515" y="481"/>
                    <a:pt x="508" y="495"/>
                    <a:pt x="487" y="495"/>
                  </a:cubicBezTo>
                  <a:cubicBezTo>
                    <a:pt x="289" y="495"/>
                    <a:pt x="289" y="495"/>
                    <a:pt x="289" y="495"/>
                  </a:cubicBezTo>
                  <a:cubicBezTo>
                    <a:pt x="226" y="495"/>
                    <a:pt x="226" y="495"/>
                    <a:pt x="226" y="495"/>
                  </a:cubicBezTo>
                  <a:cubicBezTo>
                    <a:pt x="197" y="495"/>
                    <a:pt x="197" y="495"/>
                    <a:pt x="197" y="495"/>
                  </a:cubicBezTo>
                  <a:cubicBezTo>
                    <a:pt x="190" y="495"/>
                    <a:pt x="190" y="495"/>
                    <a:pt x="190" y="495"/>
                  </a:cubicBezTo>
                  <a:cubicBezTo>
                    <a:pt x="113" y="566"/>
                    <a:pt x="113" y="566"/>
                    <a:pt x="113" y="566"/>
                  </a:cubicBezTo>
                  <a:cubicBezTo>
                    <a:pt x="106" y="573"/>
                    <a:pt x="99" y="580"/>
                    <a:pt x="91" y="580"/>
                  </a:cubicBezTo>
                  <a:cubicBezTo>
                    <a:pt x="84" y="580"/>
                    <a:pt x="77" y="573"/>
                    <a:pt x="77" y="566"/>
                  </a:cubicBezTo>
                  <a:cubicBezTo>
                    <a:pt x="70" y="566"/>
                    <a:pt x="70" y="566"/>
                    <a:pt x="70" y="566"/>
                  </a:cubicBezTo>
                  <a:lnTo>
                    <a:pt x="70" y="559"/>
                  </a:lnTo>
                  <a:cubicBezTo>
                    <a:pt x="70" y="559"/>
                    <a:pt x="63" y="559"/>
                    <a:pt x="63" y="552"/>
                  </a:cubicBezTo>
                  <a:cubicBezTo>
                    <a:pt x="63" y="495"/>
                    <a:pt x="63" y="495"/>
                    <a:pt x="63" y="495"/>
                  </a:cubicBezTo>
                  <a:cubicBezTo>
                    <a:pt x="28" y="495"/>
                    <a:pt x="28" y="495"/>
                    <a:pt x="28" y="495"/>
                  </a:cubicBezTo>
                  <a:cubicBezTo>
                    <a:pt x="14" y="495"/>
                    <a:pt x="0" y="481"/>
                    <a:pt x="0" y="467"/>
                  </a:cubicBezTo>
                  <a:cubicBezTo>
                    <a:pt x="0" y="142"/>
                    <a:pt x="0" y="142"/>
                    <a:pt x="0" y="142"/>
                  </a:cubicBezTo>
                  <a:cubicBezTo>
                    <a:pt x="0" y="128"/>
                    <a:pt x="14" y="113"/>
                    <a:pt x="28" y="113"/>
                  </a:cubicBezTo>
                  <a:cubicBezTo>
                    <a:pt x="113" y="113"/>
                    <a:pt x="113" y="113"/>
                    <a:pt x="113" y="113"/>
                  </a:cubicBezTo>
                  <a:cubicBezTo>
                    <a:pt x="113" y="311"/>
                    <a:pt x="113" y="311"/>
                    <a:pt x="113" y="311"/>
                  </a:cubicBezTo>
                  <a:cubicBezTo>
                    <a:pt x="113" y="347"/>
                    <a:pt x="141" y="368"/>
                    <a:pt x="169" y="368"/>
                  </a:cubicBezTo>
                  <a:lnTo>
                    <a:pt x="417" y="368"/>
                  </a:lnTo>
                  <a:close/>
                </a:path>
              </a:pathLst>
            </a:custGeom>
            <a:solidFill>
              <a:schemeClr val="accent3"/>
            </a:solidFill>
            <a:ln>
              <a:solidFill>
                <a:schemeClr val="accent3"/>
              </a:solidFill>
            </a:ln>
            <a:effectLst/>
          </p:spPr>
          <p:txBody>
            <a:bodyPr wrap="none" anchor="ctr"/>
            <a:lstStyle/>
            <a:p>
              <a:endParaRPr lang="en-US"/>
            </a:p>
          </p:txBody>
        </p:sp>
      </p:grpSp>
      <p:grpSp>
        <p:nvGrpSpPr>
          <p:cNvPr id="12" name="Group 14"/>
          <p:cNvGrpSpPr/>
          <p:nvPr/>
        </p:nvGrpSpPr>
        <p:grpSpPr>
          <a:xfrm>
            <a:off x="4937348" y="1145479"/>
            <a:ext cx="1981200" cy="1981200"/>
            <a:chOff x="3763169" y="2249388"/>
            <a:chExt cx="1981200" cy="1981200"/>
          </a:xfrm>
        </p:grpSpPr>
        <p:grpSp>
          <p:nvGrpSpPr>
            <p:cNvPr id="13" name="Group 15"/>
            <p:cNvGrpSpPr/>
            <p:nvPr/>
          </p:nvGrpSpPr>
          <p:grpSpPr>
            <a:xfrm>
              <a:off x="3763169" y="2249388"/>
              <a:ext cx="1981200" cy="1981200"/>
              <a:chOff x="1371600" y="1752600"/>
              <a:chExt cx="2590800" cy="2590800"/>
            </a:xfrm>
          </p:grpSpPr>
          <p:sp>
            <p:nvSpPr>
              <p:cNvPr id="15" name="Oval 17"/>
              <p:cNvSpPr/>
              <p:nvPr/>
            </p:nvSpPr>
            <p:spPr>
              <a:xfrm>
                <a:off x="1676400" y="2057400"/>
                <a:ext cx="1981200" cy="19812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8"/>
              <p:cNvSpPr/>
              <p:nvPr/>
            </p:nvSpPr>
            <p:spPr>
              <a:xfrm>
                <a:off x="1371600" y="1752600"/>
                <a:ext cx="2590800" cy="2590800"/>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157"/>
            <p:cNvSpPr>
              <a:spLocks noChangeArrowheads="1"/>
            </p:cNvSpPr>
            <p:nvPr/>
          </p:nvSpPr>
          <p:spPr bwMode="auto">
            <a:xfrm>
              <a:off x="4478725" y="2962288"/>
              <a:ext cx="550086" cy="550084"/>
            </a:xfrm>
            <a:custGeom>
              <a:avLst/>
              <a:gdLst>
                <a:gd name="T0" fmla="*/ 207003 w 602"/>
                <a:gd name="T1" fmla="*/ 165825 h 602"/>
                <a:gd name="T2" fmla="*/ 173767 w 602"/>
                <a:gd name="T3" fmla="*/ 155709 h 602"/>
                <a:gd name="T4" fmla="*/ 173767 w 602"/>
                <a:gd name="T5" fmla="*/ 135117 h 602"/>
                <a:gd name="T6" fmla="*/ 173767 w 602"/>
                <a:gd name="T7" fmla="*/ 114885 h 602"/>
                <a:gd name="T8" fmla="*/ 43351 w 602"/>
                <a:gd name="T9" fmla="*/ 125001 h 602"/>
                <a:gd name="T10" fmla="*/ 43351 w 602"/>
                <a:gd name="T11" fmla="*/ 153180 h 602"/>
                <a:gd name="T12" fmla="*/ 43351 w 602"/>
                <a:gd name="T13" fmla="*/ 165825 h 602"/>
                <a:gd name="T14" fmla="*/ 0 w 602"/>
                <a:gd name="T15" fmla="*/ 155709 h 602"/>
                <a:gd name="T16" fmla="*/ 10115 w 602"/>
                <a:gd name="T17" fmla="*/ 50940 h 602"/>
                <a:gd name="T18" fmla="*/ 217119 w 602"/>
                <a:gd name="T19" fmla="*/ 61055 h 602"/>
                <a:gd name="T20" fmla="*/ 207003 w 602"/>
                <a:gd name="T21" fmla="*/ 165825 h 602"/>
                <a:gd name="T22" fmla="*/ 30707 w 602"/>
                <a:gd name="T23" fmla="*/ 71532 h 602"/>
                <a:gd name="T24" fmla="*/ 30707 w 602"/>
                <a:gd name="T25" fmla="*/ 91764 h 602"/>
                <a:gd name="T26" fmla="*/ 30707 w 602"/>
                <a:gd name="T27" fmla="*/ 71532 h 602"/>
                <a:gd name="T28" fmla="*/ 163291 w 602"/>
                <a:gd name="T29" fmla="*/ 40824 h 602"/>
                <a:gd name="T30" fmla="*/ 53467 w 602"/>
                <a:gd name="T31" fmla="*/ 40824 h 602"/>
                <a:gd name="T32" fmla="*/ 53467 w 602"/>
                <a:gd name="T33" fmla="*/ 30708 h 602"/>
                <a:gd name="T34" fmla="*/ 53467 w 602"/>
                <a:gd name="T35" fmla="*/ 5058 h 602"/>
                <a:gd name="T36" fmla="*/ 153175 w 602"/>
                <a:gd name="T37" fmla="*/ 0 h 602"/>
                <a:gd name="T38" fmla="*/ 153175 w 602"/>
                <a:gd name="T39" fmla="*/ 0 h 602"/>
                <a:gd name="T40" fmla="*/ 158233 w 602"/>
                <a:gd name="T41" fmla="*/ 2529 h 602"/>
                <a:gd name="T42" fmla="*/ 158233 w 602"/>
                <a:gd name="T43" fmla="*/ 2529 h 602"/>
                <a:gd name="T44" fmla="*/ 158233 w 602"/>
                <a:gd name="T45" fmla="*/ 2529 h 602"/>
                <a:gd name="T46" fmla="*/ 160762 w 602"/>
                <a:gd name="T47" fmla="*/ 5058 h 602"/>
                <a:gd name="T48" fmla="*/ 163291 w 602"/>
                <a:gd name="T49" fmla="*/ 10116 h 602"/>
                <a:gd name="T50" fmla="*/ 163291 w 602"/>
                <a:gd name="T51" fmla="*/ 10116 h 602"/>
                <a:gd name="T52" fmla="*/ 163291 w 602"/>
                <a:gd name="T53" fmla="*/ 145593 h 602"/>
                <a:gd name="T54" fmla="*/ 163291 w 602"/>
                <a:gd name="T55" fmla="*/ 196533 h 602"/>
                <a:gd name="T56" fmla="*/ 163291 w 602"/>
                <a:gd name="T57" fmla="*/ 206649 h 602"/>
                <a:gd name="T58" fmla="*/ 63943 w 602"/>
                <a:gd name="T59" fmla="*/ 217126 h 602"/>
                <a:gd name="T60" fmla="*/ 53467 w 602"/>
                <a:gd name="T61" fmla="*/ 201591 h 602"/>
                <a:gd name="T62" fmla="*/ 53467 w 602"/>
                <a:gd name="T63" fmla="*/ 145593 h 602"/>
                <a:gd name="T64" fmla="*/ 163291 w 602"/>
                <a:gd name="T65" fmla="*/ 125001 h 602"/>
                <a:gd name="T66" fmla="*/ 143060 w 602"/>
                <a:gd name="T67" fmla="*/ 145593 h 602"/>
                <a:gd name="T68" fmla="*/ 74059 w 602"/>
                <a:gd name="T69" fmla="*/ 145593 h 602"/>
                <a:gd name="T70" fmla="*/ 143060 w 602"/>
                <a:gd name="T71" fmla="*/ 155709 h 602"/>
                <a:gd name="T72" fmla="*/ 143060 w 602"/>
                <a:gd name="T73" fmla="*/ 165825 h 602"/>
                <a:gd name="T74" fmla="*/ 74059 w 602"/>
                <a:gd name="T75" fmla="*/ 165825 h 602"/>
                <a:gd name="T76" fmla="*/ 143060 w 602"/>
                <a:gd name="T77" fmla="*/ 175940 h 602"/>
                <a:gd name="T78" fmla="*/ 143060 w 602"/>
                <a:gd name="T79" fmla="*/ 186417 h 602"/>
                <a:gd name="T80" fmla="*/ 74059 w 602"/>
                <a:gd name="T81" fmla="*/ 186417 h 602"/>
                <a:gd name="T82" fmla="*/ 143060 w 602"/>
                <a:gd name="T83" fmla="*/ 196533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573" y="459"/>
                  </a:moveTo>
                  <a:lnTo>
                    <a:pt x="573" y="459"/>
                  </a:lnTo>
                  <a:cubicBezTo>
                    <a:pt x="481" y="459"/>
                    <a:pt x="481" y="459"/>
                    <a:pt x="481" y="459"/>
                  </a:cubicBezTo>
                  <a:cubicBezTo>
                    <a:pt x="481" y="431"/>
                    <a:pt x="481" y="431"/>
                    <a:pt x="481" y="431"/>
                  </a:cubicBezTo>
                  <a:cubicBezTo>
                    <a:pt x="481" y="424"/>
                    <a:pt x="481" y="424"/>
                    <a:pt x="481" y="424"/>
                  </a:cubicBezTo>
                  <a:cubicBezTo>
                    <a:pt x="481" y="374"/>
                    <a:pt x="481" y="374"/>
                    <a:pt x="481" y="374"/>
                  </a:cubicBezTo>
                  <a:cubicBezTo>
                    <a:pt x="481" y="346"/>
                    <a:pt x="481" y="346"/>
                    <a:pt x="481" y="346"/>
                  </a:cubicBezTo>
                  <a:cubicBezTo>
                    <a:pt x="481" y="318"/>
                    <a:pt x="481" y="318"/>
                    <a:pt x="481" y="318"/>
                  </a:cubicBezTo>
                  <a:cubicBezTo>
                    <a:pt x="120" y="318"/>
                    <a:pt x="120" y="318"/>
                    <a:pt x="120" y="318"/>
                  </a:cubicBezTo>
                  <a:cubicBezTo>
                    <a:pt x="120" y="346"/>
                    <a:pt x="120" y="346"/>
                    <a:pt x="120" y="346"/>
                  </a:cubicBezTo>
                  <a:cubicBezTo>
                    <a:pt x="120" y="374"/>
                    <a:pt x="120" y="374"/>
                    <a:pt x="120" y="374"/>
                  </a:cubicBezTo>
                  <a:cubicBezTo>
                    <a:pt x="120" y="424"/>
                    <a:pt x="120" y="424"/>
                    <a:pt x="120" y="424"/>
                  </a:cubicBezTo>
                  <a:cubicBezTo>
                    <a:pt x="120" y="431"/>
                    <a:pt x="120" y="431"/>
                    <a:pt x="120" y="431"/>
                  </a:cubicBezTo>
                  <a:cubicBezTo>
                    <a:pt x="120" y="459"/>
                    <a:pt x="120" y="459"/>
                    <a:pt x="120" y="459"/>
                  </a:cubicBezTo>
                  <a:cubicBezTo>
                    <a:pt x="28" y="459"/>
                    <a:pt x="28" y="459"/>
                    <a:pt x="28" y="459"/>
                  </a:cubicBezTo>
                  <a:cubicBezTo>
                    <a:pt x="7" y="459"/>
                    <a:pt x="0" y="452"/>
                    <a:pt x="0" y="431"/>
                  </a:cubicBezTo>
                  <a:cubicBezTo>
                    <a:pt x="0" y="169"/>
                    <a:pt x="0" y="169"/>
                    <a:pt x="0" y="169"/>
                  </a:cubicBezTo>
                  <a:cubicBezTo>
                    <a:pt x="0" y="155"/>
                    <a:pt x="7" y="141"/>
                    <a:pt x="28" y="141"/>
                  </a:cubicBezTo>
                  <a:cubicBezTo>
                    <a:pt x="573" y="141"/>
                    <a:pt x="573" y="141"/>
                    <a:pt x="573" y="141"/>
                  </a:cubicBezTo>
                  <a:cubicBezTo>
                    <a:pt x="587" y="141"/>
                    <a:pt x="601" y="155"/>
                    <a:pt x="601" y="169"/>
                  </a:cubicBezTo>
                  <a:cubicBezTo>
                    <a:pt x="601" y="431"/>
                    <a:pt x="601" y="431"/>
                    <a:pt x="601" y="431"/>
                  </a:cubicBezTo>
                  <a:cubicBezTo>
                    <a:pt x="601" y="452"/>
                    <a:pt x="587" y="459"/>
                    <a:pt x="573" y="459"/>
                  </a:cubicBezTo>
                  <a:close/>
                  <a:moveTo>
                    <a:pt x="85" y="198"/>
                  </a:moveTo>
                  <a:lnTo>
                    <a:pt x="85" y="198"/>
                  </a:lnTo>
                  <a:cubicBezTo>
                    <a:pt x="64" y="198"/>
                    <a:pt x="57" y="212"/>
                    <a:pt x="57" y="226"/>
                  </a:cubicBezTo>
                  <a:cubicBezTo>
                    <a:pt x="57" y="240"/>
                    <a:pt x="64" y="254"/>
                    <a:pt x="85" y="254"/>
                  </a:cubicBezTo>
                  <a:cubicBezTo>
                    <a:pt x="99" y="254"/>
                    <a:pt x="113" y="240"/>
                    <a:pt x="113" y="226"/>
                  </a:cubicBezTo>
                  <a:cubicBezTo>
                    <a:pt x="113" y="212"/>
                    <a:pt x="99" y="198"/>
                    <a:pt x="85" y="198"/>
                  </a:cubicBezTo>
                  <a:close/>
                  <a:moveTo>
                    <a:pt x="452" y="113"/>
                  </a:moveTo>
                  <a:lnTo>
                    <a:pt x="452" y="113"/>
                  </a:lnTo>
                  <a:cubicBezTo>
                    <a:pt x="148" y="113"/>
                    <a:pt x="148" y="113"/>
                    <a:pt x="148" y="113"/>
                  </a:cubicBezTo>
                  <a:cubicBezTo>
                    <a:pt x="148" y="85"/>
                    <a:pt x="148" y="85"/>
                    <a:pt x="148" y="85"/>
                  </a:cubicBezTo>
                  <a:cubicBezTo>
                    <a:pt x="148" y="28"/>
                    <a:pt x="148" y="28"/>
                    <a:pt x="148" y="28"/>
                  </a:cubicBezTo>
                  <a:cubicBezTo>
                    <a:pt x="148" y="21"/>
                    <a:pt x="148" y="21"/>
                    <a:pt x="148" y="14"/>
                  </a:cubicBezTo>
                  <a:cubicBezTo>
                    <a:pt x="155" y="7"/>
                    <a:pt x="163" y="0"/>
                    <a:pt x="177" y="0"/>
                  </a:cubicBezTo>
                  <a:cubicBezTo>
                    <a:pt x="424" y="0"/>
                    <a:pt x="424" y="0"/>
                    <a:pt x="424" y="0"/>
                  </a:cubicBezTo>
                  <a:cubicBezTo>
                    <a:pt x="431" y="0"/>
                    <a:pt x="431" y="0"/>
                    <a:pt x="438" y="7"/>
                  </a:cubicBezTo>
                  <a:cubicBezTo>
                    <a:pt x="445" y="7"/>
                    <a:pt x="445" y="14"/>
                    <a:pt x="445" y="14"/>
                  </a:cubicBezTo>
                  <a:cubicBezTo>
                    <a:pt x="445" y="14"/>
                    <a:pt x="452" y="21"/>
                    <a:pt x="452" y="28"/>
                  </a:cubicBezTo>
                  <a:cubicBezTo>
                    <a:pt x="452" y="113"/>
                    <a:pt x="452" y="113"/>
                    <a:pt x="452" y="113"/>
                  </a:cubicBezTo>
                  <a:close/>
                  <a:moveTo>
                    <a:pt x="452" y="403"/>
                  </a:moveTo>
                  <a:lnTo>
                    <a:pt x="452" y="403"/>
                  </a:lnTo>
                  <a:cubicBezTo>
                    <a:pt x="452" y="544"/>
                    <a:pt x="452" y="544"/>
                    <a:pt x="452" y="544"/>
                  </a:cubicBezTo>
                  <a:cubicBezTo>
                    <a:pt x="452" y="558"/>
                    <a:pt x="452" y="558"/>
                    <a:pt x="452" y="558"/>
                  </a:cubicBezTo>
                  <a:cubicBezTo>
                    <a:pt x="452" y="572"/>
                    <a:pt x="452" y="572"/>
                    <a:pt x="452" y="572"/>
                  </a:cubicBezTo>
                  <a:cubicBezTo>
                    <a:pt x="452" y="594"/>
                    <a:pt x="438" y="601"/>
                    <a:pt x="424" y="601"/>
                  </a:cubicBezTo>
                  <a:cubicBezTo>
                    <a:pt x="177" y="601"/>
                    <a:pt x="177" y="601"/>
                    <a:pt x="177" y="601"/>
                  </a:cubicBezTo>
                  <a:cubicBezTo>
                    <a:pt x="163" y="601"/>
                    <a:pt x="148" y="594"/>
                    <a:pt x="148" y="572"/>
                  </a:cubicBezTo>
                  <a:cubicBezTo>
                    <a:pt x="148" y="558"/>
                    <a:pt x="148" y="558"/>
                    <a:pt x="148" y="558"/>
                  </a:cubicBezTo>
                  <a:cubicBezTo>
                    <a:pt x="148" y="544"/>
                    <a:pt x="148" y="544"/>
                    <a:pt x="148" y="544"/>
                  </a:cubicBezTo>
                  <a:cubicBezTo>
                    <a:pt x="148" y="403"/>
                    <a:pt x="148" y="403"/>
                    <a:pt x="148" y="403"/>
                  </a:cubicBezTo>
                  <a:cubicBezTo>
                    <a:pt x="148" y="346"/>
                    <a:pt x="148" y="346"/>
                    <a:pt x="148" y="346"/>
                  </a:cubicBezTo>
                  <a:cubicBezTo>
                    <a:pt x="452" y="346"/>
                    <a:pt x="452" y="346"/>
                    <a:pt x="452" y="346"/>
                  </a:cubicBezTo>
                  <a:lnTo>
                    <a:pt x="452" y="403"/>
                  </a:lnTo>
                  <a:close/>
                  <a:moveTo>
                    <a:pt x="396" y="403"/>
                  </a:moveTo>
                  <a:lnTo>
                    <a:pt x="396" y="403"/>
                  </a:lnTo>
                  <a:cubicBezTo>
                    <a:pt x="205" y="403"/>
                    <a:pt x="205" y="403"/>
                    <a:pt x="205" y="403"/>
                  </a:cubicBezTo>
                  <a:cubicBezTo>
                    <a:pt x="205" y="431"/>
                    <a:pt x="205" y="431"/>
                    <a:pt x="205" y="431"/>
                  </a:cubicBezTo>
                  <a:cubicBezTo>
                    <a:pt x="396" y="431"/>
                    <a:pt x="396" y="431"/>
                    <a:pt x="396" y="431"/>
                  </a:cubicBezTo>
                  <a:lnTo>
                    <a:pt x="396" y="403"/>
                  </a:lnTo>
                  <a:close/>
                  <a:moveTo>
                    <a:pt x="396" y="459"/>
                  </a:moveTo>
                  <a:lnTo>
                    <a:pt x="396" y="459"/>
                  </a:lnTo>
                  <a:cubicBezTo>
                    <a:pt x="205" y="459"/>
                    <a:pt x="205" y="459"/>
                    <a:pt x="205" y="459"/>
                  </a:cubicBezTo>
                  <a:cubicBezTo>
                    <a:pt x="205" y="487"/>
                    <a:pt x="205" y="487"/>
                    <a:pt x="205" y="487"/>
                  </a:cubicBezTo>
                  <a:cubicBezTo>
                    <a:pt x="396" y="487"/>
                    <a:pt x="396" y="487"/>
                    <a:pt x="396" y="487"/>
                  </a:cubicBezTo>
                  <a:lnTo>
                    <a:pt x="396" y="459"/>
                  </a:lnTo>
                  <a:close/>
                  <a:moveTo>
                    <a:pt x="396" y="516"/>
                  </a:moveTo>
                  <a:lnTo>
                    <a:pt x="396" y="516"/>
                  </a:lnTo>
                  <a:cubicBezTo>
                    <a:pt x="205" y="516"/>
                    <a:pt x="205" y="516"/>
                    <a:pt x="205" y="516"/>
                  </a:cubicBezTo>
                  <a:cubicBezTo>
                    <a:pt x="205" y="544"/>
                    <a:pt x="205" y="544"/>
                    <a:pt x="205" y="544"/>
                  </a:cubicBezTo>
                  <a:cubicBezTo>
                    <a:pt x="396" y="544"/>
                    <a:pt x="396" y="544"/>
                    <a:pt x="396" y="544"/>
                  </a:cubicBezTo>
                  <a:lnTo>
                    <a:pt x="396" y="516"/>
                  </a:lnTo>
                  <a:close/>
                </a:path>
              </a:pathLst>
            </a:custGeom>
            <a:solidFill>
              <a:schemeClr val="accent3"/>
            </a:solidFill>
            <a:ln>
              <a:noFill/>
            </a:ln>
            <a:effectLst/>
          </p:spPr>
          <p:txBody>
            <a:bodyPr wrap="none" anchor="ctr"/>
            <a:lstStyle/>
            <a:p>
              <a:endParaRPr lang="en-US"/>
            </a:p>
          </p:txBody>
        </p:sp>
      </p:grpSp>
      <p:sp>
        <p:nvSpPr>
          <p:cNvPr id="20" name="文本框 19"/>
          <p:cNvSpPr txBox="1"/>
          <p:nvPr/>
        </p:nvSpPr>
        <p:spPr>
          <a:xfrm>
            <a:off x="7008971" y="5270810"/>
            <a:ext cx="2851466" cy="338554"/>
          </a:xfrm>
          <a:prstGeom prst="rect">
            <a:avLst/>
          </a:prstGeom>
          <a:noFill/>
        </p:spPr>
        <p:txBody>
          <a:bodyPr wrap="square" rtlCol="0">
            <a:spAutoFit/>
          </a:bodyPr>
          <a:lstStyle>
            <a:defPPr>
              <a:defRPr lang="zh-CN"/>
            </a:defPPr>
            <a:lvl1pPr algn="r">
              <a:defRPr sz="9600" b="1">
                <a:solidFill>
                  <a:schemeClr val="tx2"/>
                </a:solidFill>
                <a:latin typeface="Montserrat Semi" charset="0"/>
                <a:ea typeface="Montserrat Semi" charset="0"/>
                <a:cs typeface="Montserrat Semi" charset="0"/>
              </a:defRPr>
            </a:lvl1pPr>
          </a:lstStyle>
          <a:p>
            <a:pPr algn="l"/>
            <a:r>
              <a:rPr lang="en-US" altLang="zh-CN" sz="1600" dirty="0">
                <a:solidFill>
                  <a:schemeClr val="bg1"/>
                </a:solidFill>
              </a:rPr>
              <a:t>Researchers’ Background</a:t>
            </a:r>
          </a:p>
        </p:txBody>
      </p:sp>
      <p:sp>
        <p:nvSpPr>
          <p:cNvPr id="21" name="矩形 20"/>
          <p:cNvSpPr/>
          <p:nvPr/>
        </p:nvSpPr>
        <p:spPr>
          <a:xfrm>
            <a:off x="1692089" y="4077853"/>
            <a:ext cx="1827531" cy="276999"/>
          </a:xfrm>
          <a:prstGeom prst="rect">
            <a:avLst/>
          </a:prstGeom>
        </p:spPr>
        <p:txBody>
          <a:bodyPr wrap="square">
            <a:spAutoFit/>
          </a:bodyPr>
          <a:lstStyle/>
          <a:p>
            <a:pPr algn="ctr"/>
            <a:endParaRPr lang="en-US" altLang="zh-CN" sz="1200" dirty="0">
              <a:solidFill>
                <a:schemeClr val="bg1"/>
              </a:solidFill>
            </a:endParaRPr>
          </a:p>
        </p:txBody>
      </p:sp>
      <p:sp>
        <p:nvSpPr>
          <p:cNvPr id="22" name="文本框 21"/>
          <p:cNvSpPr txBox="1"/>
          <p:nvPr/>
        </p:nvSpPr>
        <p:spPr>
          <a:xfrm>
            <a:off x="4826155" y="3136612"/>
            <a:ext cx="2537263" cy="584775"/>
          </a:xfrm>
          <a:prstGeom prst="rect">
            <a:avLst/>
          </a:prstGeom>
          <a:noFill/>
        </p:spPr>
        <p:txBody>
          <a:bodyPr wrap="square" rtlCol="0">
            <a:spAutoFit/>
          </a:bodyPr>
          <a:lstStyle>
            <a:defPPr>
              <a:defRPr lang="zh-CN"/>
            </a:defPPr>
            <a:lvl1pPr algn="r">
              <a:defRPr sz="9600" b="1">
                <a:solidFill>
                  <a:schemeClr val="tx2"/>
                </a:solidFill>
                <a:latin typeface="Montserrat Semi" charset="0"/>
                <a:ea typeface="Montserrat Semi" charset="0"/>
                <a:cs typeface="Montserrat Semi" charset="0"/>
              </a:defRPr>
            </a:lvl1pPr>
          </a:lstStyle>
          <a:p>
            <a:pPr algn="l"/>
            <a:r>
              <a:rPr lang="en-US" altLang="zh-CN" sz="1600" dirty="0">
                <a:solidFill>
                  <a:schemeClr val="bg1"/>
                </a:solidFill>
              </a:rPr>
              <a:t>High-frequency words &amp; topic model sentence</a:t>
            </a:r>
          </a:p>
        </p:txBody>
      </p:sp>
      <p:sp>
        <p:nvSpPr>
          <p:cNvPr id="23" name="矩形 22"/>
          <p:cNvSpPr/>
          <p:nvPr/>
        </p:nvSpPr>
        <p:spPr>
          <a:xfrm>
            <a:off x="5181439" y="4114429"/>
            <a:ext cx="1827531" cy="276999"/>
          </a:xfrm>
          <a:prstGeom prst="rect">
            <a:avLst/>
          </a:prstGeom>
        </p:spPr>
        <p:txBody>
          <a:bodyPr wrap="square">
            <a:spAutoFit/>
          </a:bodyPr>
          <a:lstStyle/>
          <a:p>
            <a:pPr algn="ctr"/>
            <a:endParaRPr lang="en-US" altLang="zh-CN" sz="1200" dirty="0">
              <a:solidFill>
                <a:schemeClr val="bg1"/>
              </a:solidFill>
            </a:endParaRPr>
          </a:p>
        </p:txBody>
      </p:sp>
      <p:sp>
        <p:nvSpPr>
          <p:cNvPr id="24" name="文本框 23"/>
          <p:cNvSpPr txBox="1"/>
          <p:nvPr/>
        </p:nvSpPr>
        <p:spPr>
          <a:xfrm>
            <a:off x="9441799" y="3229016"/>
            <a:ext cx="1866046" cy="338554"/>
          </a:xfrm>
          <a:prstGeom prst="rect">
            <a:avLst/>
          </a:prstGeom>
          <a:noFill/>
        </p:spPr>
        <p:txBody>
          <a:bodyPr wrap="square" rtlCol="0">
            <a:spAutoFit/>
          </a:bodyPr>
          <a:lstStyle>
            <a:defPPr>
              <a:defRPr lang="zh-CN"/>
            </a:defPPr>
            <a:lvl1pPr algn="r">
              <a:defRPr sz="9600" b="1">
                <a:solidFill>
                  <a:schemeClr val="tx2"/>
                </a:solidFill>
                <a:latin typeface="Montserrat Semi" charset="0"/>
                <a:ea typeface="Montserrat Semi" charset="0"/>
                <a:cs typeface="Montserrat Semi" charset="0"/>
              </a:defRPr>
            </a:lvl1pPr>
          </a:lstStyle>
          <a:p>
            <a:pPr algn="l"/>
            <a:r>
              <a:rPr lang="en-US" altLang="zh-CN" sz="1600" dirty="0">
                <a:solidFill>
                  <a:schemeClr val="bg1"/>
                </a:solidFill>
              </a:rPr>
              <a:t>Sentiment Analysis</a:t>
            </a:r>
          </a:p>
        </p:txBody>
      </p:sp>
      <p:sp>
        <p:nvSpPr>
          <p:cNvPr id="25" name="矩形 24"/>
          <p:cNvSpPr/>
          <p:nvPr/>
        </p:nvSpPr>
        <p:spPr>
          <a:xfrm>
            <a:off x="8765887" y="4099798"/>
            <a:ext cx="1827531" cy="276999"/>
          </a:xfrm>
          <a:prstGeom prst="rect">
            <a:avLst/>
          </a:prstGeom>
        </p:spPr>
        <p:txBody>
          <a:bodyPr wrap="square">
            <a:spAutoFit/>
          </a:bodyPr>
          <a:lstStyle/>
          <a:p>
            <a:pPr algn="ctr"/>
            <a:endParaRPr lang="en-US" altLang="zh-CN" sz="1200" dirty="0">
              <a:solidFill>
                <a:schemeClr val="bg1"/>
              </a:solidFill>
            </a:endParaRPr>
          </a:p>
        </p:txBody>
      </p:sp>
      <p:sp>
        <p:nvSpPr>
          <p:cNvPr id="29" name="文本框 28"/>
          <p:cNvSpPr txBox="1"/>
          <p:nvPr/>
        </p:nvSpPr>
        <p:spPr>
          <a:xfrm>
            <a:off x="4262151" y="498780"/>
            <a:ext cx="4348449" cy="523220"/>
          </a:xfrm>
          <a:prstGeom prst="rect">
            <a:avLst/>
          </a:prstGeom>
          <a:noFill/>
        </p:spPr>
        <p:txBody>
          <a:bodyPr wrap="square" rtlCol="0">
            <a:spAutoFit/>
          </a:bodyPr>
          <a:lstStyle>
            <a:defPPr>
              <a:defRPr lang="zh-CN"/>
            </a:defPPr>
            <a:lvl1pPr algn="r">
              <a:defRPr sz="9600" b="1">
                <a:solidFill>
                  <a:schemeClr val="tx2"/>
                </a:solidFill>
                <a:latin typeface="Montserrat Semi" charset="0"/>
                <a:ea typeface="Montserrat Semi" charset="0"/>
                <a:cs typeface="Montserrat Semi" charset="0"/>
              </a:defRPr>
            </a:lvl1pPr>
          </a:lstStyle>
          <a:p>
            <a:pPr algn="l"/>
            <a:r>
              <a:rPr lang="en-US" altLang="zh-CN" sz="2800" dirty="0">
                <a:solidFill>
                  <a:schemeClr val="bg1"/>
                </a:solidFill>
              </a:rPr>
              <a:t>Information Analysis</a:t>
            </a:r>
          </a:p>
        </p:txBody>
      </p:sp>
      <p:sp>
        <p:nvSpPr>
          <p:cNvPr id="30" name="文本框 29"/>
          <p:cNvSpPr txBox="1"/>
          <p:nvPr/>
        </p:nvSpPr>
        <p:spPr>
          <a:xfrm>
            <a:off x="3671231" y="468002"/>
            <a:ext cx="691215" cy="584775"/>
          </a:xfrm>
          <a:prstGeom prst="rect">
            <a:avLst/>
          </a:prstGeom>
          <a:noFill/>
        </p:spPr>
        <p:txBody>
          <a:bodyPr wrap="non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02</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32" name="Group 5">
            <a:extLst>
              <a:ext uri="{FF2B5EF4-FFF2-40B4-BE49-F238E27FC236}">
                <a16:creationId xmlns:a16="http://schemas.microsoft.com/office/drawing/2014/main" xmlns="" id="{3E216C01-8189-42B4-95F5-86DCCF977125}"/>
              </a:ext>
            </a:extLst>
          </p:cNvPr>
          <p:cNvGrpSpPr/>
          <p:nvPr/>
        </p:nvGrpSpPr>
        <p:grpSpPr>
          <a:xfrm>
            <a:off x="2743860" y="2887178"/>
            <a:ext cx="1981200" cy="1981200"/>
            <a:chOff x="1371600" y="1752600"/>
            <a:chExt cx="2590800" cy="2590800"/>
          </a:xfrm>
        </p:grpSpPr>
        <p:sp>
          <p:nvSpPr>
            <p:cNvPr id="34" name="Oval 7">
              <a:extLst>
                <a:ext uri="{FF2B5EF4-FFF2-40B4-BE49-F238E27FC236}">
                  <a16:creationId xmlns:a16="http://schemas.microsoft.com/office/drawing/2014/main" xmlns="" id="{12DB6245-D4E7-4C02-948A-B2D3D8825C60}"/>
                </a:ext>
              </a:extLst>
            </p:cNvPr>
            <p:cNvSpPr/>
            <p:nvPr/>
          </p:nvSpPr>
          <p:spPr>
            <a:xfrm>
              <a:off x="1676400" y="2057400"/>
              <a:ext cx="1981200" cy="19812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8">
              <a:extLst>
                <a:ext uri="{FF2B5EF4-FFF2-40B4-BE49-F238E27FC236}">
                  <a16:creationId xmlns:a16="http://schemas.microsoft.com/office/drawing/2014/main" xmlns="" id="{791C8FDD-E46B-45F5-A890-0ECD00F9BB22}"/>
                </a:ext>
              </a:extLst>
            </p:cNvPr>
            <p:cNvSpPr/>
            <p:nvPr/>
          </p:nvSpPr>
          <p:spPr>
            <a:xfrm>
              <a:off x="1371600" y="1752600"/>
              <a:ext cx="2590800" cy="2590800"/>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0">
            <a:extLst>
              <a:ext uri="{FF2B5EF4-FFF2-40B4-BE49-F238E27FC236}">
                <a16:creationId xmlns:a16="http://schemas.microsoft.com/office/drawing/2014/main" xmlns="" id="{45DEE687-5B99-4AE9-8202-271B7E76F833}"/>
              </a:ext>
            </a:extLst>
          </p:cNvPr>
          <p:cNvGrpSpPr/>
          <p:nvPr/>
        </p:nvGrpSpPr>
        <p:grpSpPr>
          <a:xfrm>
            <a:off x="7211160" y="2949400"/>
            <a:ext cx="1981200" cy="1981200"/>
            <a:chOff x="1371600" y="1752600"/>
            <a:chExt cx="2590800" cy="2590800"/>
          </a:xfrm>
        </p:grpSpPr>
        <p:sp>
          <p:nvSpPr>
            <p:cNvPr id="39" name="Oval 12">
              <a:extLst>
                <a:ext uri="{FF2B5EF4-FFF2-40B4-BE49-F238E27FC236}">
                  <a16:creationId xmlns:a16="http://schemas.microsoft.com/office/drawing/2014/main" xmlns="" id="{24B93BA1-18BA-4F31-B8D6-EDC11AA496A7}"/>
                </a:ext>
              </a:extLst>
            </p:cNvPr>
            <p:cNvSpPr/>
            <p:nvPr/>
          </p:nvSpPr>
          <p:spPr>
            <a:xfrm>
              <a:off x="1676400" y="2057400"/>
              <a:ext cx="1981200" cy="1981200"/>
            </a:xfrm>
            <a:prstGeom prst="ellipse">
              <a:avLst/>
            </a:prstGeom>
            <a:solidFill>
              <a:schemeClr val="bg2">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13">
              <a:extLst>
                <a:ext uri="{FF2B5EF4-FFF2-40B4-BE49-F238E27FC236}">
                  <a16:creationId xmlns:a16="http://schemas.microsoft.com/office/drawing/2014/main" xmlns="" id="{F4BC9662-0EB3-490A-BBBF-4D71409CDFF5}"/>
                </a:ext>
              </a:extLst>
            </p:cNvPr>
            <p:cNvSpPr/>
            <p:nvPr/>
          </p:nvSpPr>
          <p:spPr>
            <a:xfrm>
              <a:off x="1371600" y="1752600"/>
              <a:ext cx="2590800" cy="2590800"/>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文本框 50">
            <a:extLst>
              <a:ext uri="{FF2B5EF4-FFF2-40B4-BE49-F238E27FC236}">
                <a16:creationId xmlns:a16="http://schemas.microsoft.com/office/drawing/2014/main" xmlns="" id="{F4C08916-9036-4239-924F-EC1761756FEA}"/>
              </a:ext>
            </a:extLst>
          </p:cNvPr>
          <p:cNvSpPr txBox="1"/>
          <p:nvPr/>
        </p:nvSpPr>
        <p:spPr>
          <a:xfrm>
            <a:off x="1258619" y="3304728"/>
            <a:ext cx="1340944" cy="338554"/>
          </a:xfrm>
          <a:prstGeom prst="rect">
            <a:avLst/>
          </a:prstGeom>
          <a:noFill/>
        </p:spPr>
        <p:txBody>
          <a:bodyPr wrap="square" rtlCol="0">
            <a:spAutoFit/>
          </a:bodyPr>
          <a:lstStyle>
            <a:defPPr>
              <a:defRPr lang="zh-CN"/>
            </a:defPPr>
            <a:lvl1pPr algn="r">
              <a:defRPr sz="9600" b="1">
                <a:solidFill>
                  <a:schemeClr val="tx2"/>
                </a:solidFill>
                <a:latin typeface="Montserrat Semi" charset="0"/>
                <a:ea typeface="Montserrat Semi" charset="0"/>
                <a:cs typeface="Montserrat Semi" charset="0"/>
              </a:defRPr>
            </a:lvl1pPr>
          </a:lstStyle>
          <a:p>
            <a:pPr algn="l"/>
            <a:r>
              <a:rPr lang="en-US" altLang="zh-CN" sz="1600" dirty="0">
                <a:solidFill>
                  <a:schemeClr val="bg1"/>
                </a:solidFill>
              </a:rPr>
              <a:t>Word cloud</a:t>
            </a:r>
          </a:p>
        </p:txBody>
      </p:sp>
      <p:sp>
        <p:nvSpPr>
          <p:cNvPr id="53" name="文本框 52">
            <a:extLst>
              <a:ext uri="{FF2B5EF4-FFF2-40B4-BE49-F238E27FC236}">
                <a16:creationId xmlns:a16="http://schemas.microsoft.com/office/drawing/2014/main" xmlns="" id="{1F399FB8-D49F-43F9-9879-DED9478D6C05}"/>
              </a:ext>
            </a:extLst>
          </p:cNvPr>
          <p:cNvSpPr txBox="1"/>
          <p:nvPr/>
        </p:nvSpPr>
        <p:spPr>
          <a:xfrm>
            <a:off x="3339029" y="5192952"/>
            <a:ext cx="1340944" cy="338554"/>
          </a:xfrm>
          <a:prstGeom prst="rect">
            <a:avLst/>
          </a:prstGeom>
          <a:noFill/>
        </p:spPr>
        <p:txBody>
          <a:bodyPr wrap="square" rtlCol="0">
            <a:spAutoFit/>
          </a:bodyPr>
          <a:lstStyle>
            <a:defPPr>
              <a:defRPr lang="zh-CN"/>
            </a:defPPr>
            <a:lvl1pPr algn="r">
              <a:defRPr sz="9600" b="1">
                <a:solidFill>
                  <a:schemeClr val="tx2"/>
                </a:solidFill>
                <a:latin typeface="Montserrat Semi" charset="0"/>
                <a:ea typeface="Montserrat Semi" charset="0"/>
                <a:cs typeface="Montserrat Semi" charset="0"/>
              </a:defRPr>
            </a:lvl1pPr>
          </a:lstStyle>
          <a:p>
            <a:pPr algn="l"/>
            <a:r>
              <a:rPr lang="en-US" altLang="zh-CN" sz="1600" dirty="0">
                <a:solidFill>
                  <a:schemeClr val="bg1"/>
                </a:solidFill>
              </a:rPr>
              <a:t>Patent</a:t>
            </a:r>
          </a:p>
        </p:txBody>
      </p:sp>
      <p:sp>
        <p:nvSpPr>
          <p:cNvPr id="41" name="Freeform 174">
            <a:extLst>
              <a:ext uri="{FF2B5EF4-FFF2-40B4-BE49-F238E27FC236}">
                <a16:creationId xmlns:a16="http://schemas.microsoft.com/office/drawing/2014/main" xmlns="" id="{6C1E8371-5E48-064E-9D56-3D98204E7160}"/>
              </a:ext>
            </a:extLst>
          </p:cNvPr>
          <p:cNvSpPr>
            <a:spLocks noEditPoints="1"/>
          </p:cNvSpPr>
          <p:nvPr/>
        </p:nvSpPr>
        <p:spPr bwMode="auto">
          <a:xfrm>
            <a:off x="7942022" y="3701084"/>
            <a:ext cx="519473" cy="530010"/>
          </a:xfrm>
          <a:custGeom>
            <a:avLst/>
            <a:gdLst>
              <a:gd name="T0" fmla="*/ 89 w 93"/>
              <a:gd name="T1" fmla="*/ 0 h 88"/>
              <a:gd name="T2" fmla="*/ 93 w 93"/>
              <a:gd name="T3" fmla="*/ 5 h 88"/>
              <a:gd name="T4" fmla="*/ 93 w 93"/>
              <a:gd name="T5" fmla="*/ 74 h 88"/>
              <a:gd name="T6" fmla="*/ 81 w 93"/>
              <a:gd name="T7" fmla="*/ 74 h 88"/>
              <a:gd name="T8" fmla="*/ 82 w 93"/>
              <a:gd name="T9" fmla="*/ 65 h 88"/>
              <a:gd name="T10" fmla="*/ 84 w 93"/>
              <a:gd name="T11" fmla="*/ 10 h 88"/>
              <a:gd name="T12" fmla="*/ 10 w 93"/>
              <a:gd name="T13" fmla="*/ 65 h 88"/>
              <a:gd name="T14" fmla="*/ 48 w 93"/>
              <a:gd name="T15" fmla="*/ 72 h 88"/>
              <a:gd name="T16" fmla="*/ 5 w 93"/>
              <a:gd name="T17" fmla="*/ 74 h 88"/>
              <a:gd name="T18" fmla="*/ 0 w 93"/>
              <a:gd name="T19" fmla="*/ 69 h 88"/>
              <a:gd name="T20" fmla="*/ 0 w 93"/>
              <a:gd name="T21" fmla="*/ 0 h 88"/>
              <a:gd name="T22" fmla="*/ 64 w 93"/>
              <a:gd name="T23" fmla="*/ 51 h 88"/>
              <a:gd name="T24" fmla="*/ 55 w 93"/>
              <a:gd name="T25" fmla="*/ 71 h 88"/>
              <a:gd name="T26" fmla="*/ 57 w 93"/>
              <a:gd name="T27" fmla="*/ 82 h 88"/>
              <a:gd name="T28" fmla="*/ 64 w 93"/>
              <a:gd name="T29" fmla="*/ 78 h 88"/>
              <a:gd name="T30" fmla="*/ 72 w 93"/>
              <a:gd name="T31" fmla="*/ 84 h 88"/>
              <a:gd name="T32" fmla="*/ 74 w 93"/>
              <a:gd name="T33" fmla="*/ 71 h 88"/>
              <a:gd name="T34" fmla="*/ 64 w 93"/>
              <a:gd name="T35" fmla="*/ 51 h 88"/>
              <a:gd name="T36" fmla="*/ 64 w 93"/>
              <a:gd name="T37" fmla="*/ 69 h 88"/>
              <a:gd name="T38" fmla="*/ 64 w 93"/>
              <a:gd name="T39" fmla="*/ 72 h 88"/>
              <a:gd name="T40" fmla="*/ 62 w 93"/>
              <a:gd name="T41" fmla="*/ 55 h 88"/>
              <a:gd name="T42" fmla="*/ 71 w 93"/>
              <a:gd name="T43" fmla="*/ 64 h 88"/>
              <a:gd name="T44" fmla="*/ 62 w 93"/>
              <a:gd name="T45" fmla="*/ 55 h 88"/>
              <a:gd name="T46" fmla="*/ 18 w 93"/>
              <a:gd name="T47" fmla="*/ 46 h 88"/>
              <a:gd name="T48" fmla="*/ 77 w 93"/>
              <a:gd name="T49" fmla="*/ 41 h 88"/>
              <a:gd name="T50" fmla="*/ 47 w 93"/>
              <a:gd name="T51" fmla="*/ 29 h 88"/>
              <a:gd name="T52" fmla="*/ 77 w 93"/>
              <a:gd name="T53" fmla="*/ 34 h 88"/>
              <a:gd name="T54" fmla="*/ 47 w 93"/>
              <a:gd name="T55" fmla="*/ 29 h 88"/>
              <a:gd name="T56" fmla="*/ 47 w 93"/>
              <a:gd name="T57" fmla="*/ 22 h 88"/>
              <a:gd name="T58" fmla="*/ 77 w 93"/>
              <a:gd name="T59" fmla="*/ 17 h 88"/>
              <a:gd name="T60" fmla="*/ 18 w 93"/>
              <a:gd name="T61" fmla="*/ 17 h 88"/>
              <a:gd name="T62" fmla="*/ 40 w 93"/>
              <a:gd name="T63" fmla="*/ 35 h 88"/>
              <a:gd name="T64" fmla="*/ 18 w 93"/>
              <a:gd name="T65" fmla="*/ 1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 h="88">
                <a:moveTo>
                  <a:pt x="5" y="0"/>
                </a:moveTo>
                <a:cubicBezTo>
                  <a:pt x="89" y="0"/>
                  <a:pt x="89" y="0"/>
                  <a:pt x="89" y="0"/>
                </a:cubicBezTo>
                <a:cubicBezTo>
                  <a:pt x="93" y="0"/>
                  <a:pt x="93" y="0"/>
                  <a:pt x="93" y="0"/>
                </a:cubicBezTo>
                <a:cubicBezTo>
                  <a:pt x="93" y="5"/>
                  <a:pt x="93" y="5"/>
                  <a:pt x="93" y="5"/>
                </a:cubicBezTo>
                <a:cubicBezTo>
                  <a:pt x="93" y="69"/>
                  <a:pt x="93" y="69"/>
                  <a:pt x="93" y="69"/>
                </a:cubicBezTo>
                <a:cubicBezTo>
                  <a:pt x="93" y="74"/>
                  <a:pt x="93" y="74"/>
                  <a:pt x="93" y="74"/>
                </a:cubicBezTo>
                <a:cubicBezTo>
                  <a:pt x="89" y="74"/>
                  <a:pt x="89" y="74"/>
                  <a:pt x="89" y="74"/>
                </a:cubicBezTo>
                <a:cubicBezTo>
                  <a:pt x="81" y="74"/>
                  <a:pt x="81" y="74"/>
                  <a:pt x="81" y="74"/>
                </a:cubicBezTo>
                <a:cubicBezTo>
                  <a:pt x="80" y="72"/>
                  <a:pt x="80" y="72"/>
                  <a:pt x="80" y="72"/>
                </a:cubicBezTo>
                <a:cubicBezTo>
                  <a:pt x="81" y="69"/>
                  <a:pt x="82" y="67"/>
                  <a:pt x="82" y="65"/>
                </a:cubicBezTo>
                <a:cubicBezTo>
                  <a:pt x="84" y="65"/>
                  <a:pt x="84" y="65"/>
                  <a:pt x="84" y="65"/>
                </a:cubicBezTo>
                <a:cubicBezTo>
                  <a:pt x="84" y="10"/>
                  <a:pt x="84" y="10"/>
                  <a:pt x="84" y="10"/>
                </a:cubicBezTo>
                <a:cubicBezTo>
                  <a:pt x="10" y="10"/>
                  <a:pt x="10" y="10"/>
                  <a:pt x="10" y="10"/>
                </a:cubicBezTo>
                <a:cubicBezTo>
                  <a:pt x="10" y="65"/>
                  <a:pt x="10" y="65"/>
                  <a:pt x="10" y="65"/>
                </a:cubicBezTo>
                <a:cubicBezTo>
                  <a:pt x="46" y="65"/>
                  <a:pt x="46" y="65"/>
                  <a:pt x="46" y="65"/>
                </a:cubicBezTo>
                <a:cubicBezTo>
                  <a:pt x="46" y="67"/>
                  <a:pt x="47" y="69"/>
                  <a:pt x="48" y="72"/>
                </a:cubicBezTo>
                <a:cubicBezTo>
                  <a:pt x="47" y="74"/>
                  <a:pt x="47" y="74"/>
                  <a:pt x="47" y="74"/>
                </a:cubicBezTo>
                <a:cubicBezTo>
                  <a:pt x="5" y="74"/>
                  <a:pt x="5" y="74"/>
                  <a:pt x="5" y="74"/>
                </a:cubicBezTo>
                <a:cubicBezTo>
                  <a:pt x="0" y="74"/>
                  <a:pt x="0" y="74"/>
                  <a:pt x="0" y="74"/>
                </a:cubicBezTo>
                <a:cubicBezTo>
                  <a:pt x="0" y="69"/>
                  <a:pt x="0" y="69"/>
                  <a:pt x="0" y="69"/>
                </a:cubicBezTo>
                <a:cubicBezTo>
                  <a:pt x="0" y="5"/>
                  <a:pt x="0" y="5"/>
                  <a:pt x="0" y="5"/>
                </a:cubicBezTo>
                <a:cubicBezTo>
                  <a:pt x="0" y="0"/>
                  <a:pt x="0" y="0"/>
                  <a:pt x="0" y="0"/>
                </a:cubicBezTo>
                <a:cubicBezTo>
                  <a:pt x="5" y="0"/>
                  <a:pt x="5" y="0"/>
                  <a:pt x="5" y="0"/>
                </a:cubicBezTo>
                <a:close/>
                <a:moveTo>
                  <a:pt x="64" y="51"/>
                </a:moveTo>
                <a:cubicBezTo>
                  <a:pt x="57" y="51"/>
                  <a:pt x="52" y="56"/>
                  <a:pt x="52" y="63"/>
                </a:cubicBezTo>
                <a:cubicBezTo>
                  <a:pt x="52" y="66"/>
                  <a:pt x="53" y="69"/>
                  <a:pt x="55" y="71"/>
                </a:cubicBezTo>
                <a:cubicBezTo>
                  <a:pt x="50" y="82"/>
                  <a:pt x="50" y="82"/>
                  <a:pt x="50" y="82"/>
                </a:cubicBezTo>
                <a:cubicBezTo>
                  <a:pt x="57" y="82"/>
                  <a:pt x="57" y="82"/>
                  <a:pt x="57" y="82"/>
                </a:cubicBezTo>
                <a:cubicBezTo>
                  <a:pt x="61" y="86"/>
                  <a:pt x="61" y="86"/>
                  <a:pt x="61" y="86"/>
                </a:cubicBezTo>
                <a:cubicBezTo>
                  <a:pt x="64" y="78"/>
                  <a:pt x="64" y="78"/>
                  <a:pt x="64" y="78"/>
                </a:cubicBezTo>
                <a:cubicBezTo>
                  <a:pt x="68" y="88"/>
                  <a:pt x="68" y="88"/>
                  <a:pt x="68" y="88"/>
                </a:cubicBezTo>
                <a:cubicBezTo>
                  <a:pt x="72" y="84"/>
                  <a:pt x="72" y="84"/>
                  <a:pt x="72" y="84"/>
                </a:cubicBezTo>
                <a:cubicBezTo>
                  <a:pt x="78" y="84"/>
                  <a:pt x="78" y="84"/>
                  <a:pt x="78" y="84"/>
                </a:cubicBezTo>
                <a:cubicBezTo>
                  <a:pt x="74" y="71"/>
                  <a:pt x="74" y="71"/>
                  <a:pt x="74" y="71"/>
                </a:cubicBezTo>
                <a:cubicBezTo>
                  <a:pt x="75" y="69"/>
                  <a:pt x="76" y="66"/>
                  <a:pt x="76" y="63"/>
                </a:cubicBezTo>
                <a:cubicBezTo>
                  <a:pt x="76" y="56"/>
                  <a:pt x="71" y="51"/>
                  <a:pt x="64" y="51"/>
                </a:cubicBezTo>
                <a:close/>
                <a:moveTo>
                  <a:pt x="71" y="67"/>
                </a:moveTo>
                <a:cubicBezTo>
                  <a:pt x="69" y="68"/>
                  <a:pt x="67" y="69"/>
                  <a:pt x="64" y="69"/>
                </a:cubicBezTo>
                <a:cubicBezTo>
                  <a:pt x="62" y="69"/>
                  <a:pt x="59" y="68"/>
                  <a:pt x="57" y="67"/>
                </a:cubicBezTo>
                <a:cubicBezTo>
                  <a:pt x="58" y="69"/>
                  <a:pt x="61" y="72"/>
                  <a:pt x="64" y="72"/>
                </a:cubicBezTo>
                <a:cubicBezTo>
                  <a:pt x="67" y="72"/>
                  <a:pt x="70" y="70"/>
                  <a:pt x="71" y="67"/>
                </a:cubicBezTo>
                <a:close/>
                <a:moveTo>
                  <a:pt x="62" y="55"/>
                </a:moveTo>
                <a:cubicBezTo>
                  <a:pt x="64" y="55"/>
                  <a:pt x="66" y="56"/>
                  <a:pt x="68" y="58"/>
                </a:cubicBezTo>
                <a:cubicBezTo>
                  <a:pt x="70" y="60"/>
                  <a:pt x="71" y="62"/>
                  <a:pt x="71" y="64"/>
                </a:cubicBezTo>
                <a:cubicBezTo>
                  <a:pt x="73" y="62"/>
                  <a:pt x="72" y="58"/>
                  <a:pt x="70" y="56"/>
                </a:cubicBezTo>
                <a:cubicBezTo>
                  <a:pt x="68" y="54"/>
                  <a:pt x="65" y="54"/>
                  <a:pt x="62" y="55"/>
                </a:cubicBezTo>
                <a:close/>
                <a:moveTo>
                  <a:pt x="18" y="41"/>
                </a:moveTo>
                <a:cubicBezTo>
                  <a:pt x="18" y="46"/>
                  <a:pt x="18" y="46"/>
                  <a:pt x="18" y="46"/>
                </a:cubicBezTo>
                <a:cubicBezTo>
                  <a:pt x="77" y="46"/>
                  <a:pt x="77" y="46"/>
                  <a:pt x="77" y="46"/>
                </a:cubicBezTo>
                <a:cubicBezTo>
                  <a:pt x="77" y="41"/>
                  <a:pt x="77" y="41"/>
                  <a:pt x="77" y="41"/>
                </a:cubicBezTo>
                <a:cubicBezTo>
                  <a:pt x="18" y="41"/>
                  <a:pt x="18" y="41"/>
                  <a:pt x="18" y="41"/>
                </a:cubicBezTo>
                <a:close/>
                <a:moveTo>
                  <a:pt x="47" y="29"/>
                </a:moveTo>
                <a:cubicBezTo>
                  <a:pt x="47" y="34"/>
                  <a:pt x="47" y="34"/>
                  <a:pt x="47" y="34"/>
                </a:cubicBezTo>
                <a:cubicBezTo>
                  <a:pt x="77" y="34"/>
                  <a:pt x="77" y="34"/>
                  <a:pt x="77" y="34"/>
                </a:cubicBezTo>
                <a:cubicBezTo>
                  <a:pt x="77" y="29"/>
                  <a:pt x="77" y="29"/>
                  <a:pt x="77" y="29"/>
                </a:cubicBezTo>
                <a:cubicBezTo>
                  <a:pt x="47" y="29"/>
                  <a:pt x="47" y="29"/>
                  <a:pt x="47" y="29"/>
                </a:cubicBezTo>
                <a:close/>
                <a:moveTo>
                  <a:pt x="47" y="17"/>
                </a:moveTo>
                <a:cubicBezTo>
                  <a:pt x="47" y="22"/>
                  <a:pt x="47" y="22"/>
                  <a:pt x="47" y="22"/>
                </a:cubicBezTo>
                <a:cubicBezTo>
                  <a:pt x="77" y="22"/>
                  <a:pt x="77" y="22"/>
                  <a:pt x="77" y="22"/>
                </a:cubicBezTo>
                <a:cubicBezTo>
                  <a:pt x="77" y="17"/>
                  <a:pt x="77" y="17"/>
                  <a:pt x="77" y="17"/>
                </a:cubicBezTo>
                <a:cubicBezTo>
                  <a:pt x="47" y="17"/>
                  <a:pt x="47" y="17"/>
                  <a:pt x="47" y="17"/>
                </a:cubicBezTo>
                <a:close/>
                <a:moveTo>
                  <a:pt x="18" y="17"/>
                </a:moveTo>
                <a:cubicBezTo>
                  <a:pt x="18" y="35"/>
                  <a:pt x="18" y="35"/>
                  <a:pt x="18" y="35"/>
                </a:cubicBezTo>
                <a:cubicBezTo>
                  <a:pt x="40" y="35"/>
                  <a:pt x="40" y="35"/>
                  <a:pt x="40" y="35"/>
                </a:cubicBezTo>
                <a:cubicBezTo>
                  <a:pt x="40" y="17"/>
                  <a:pt x="40" y="17"/>
                  <a:pt x="40" y="17"/>
                </a:cubicBezTo>
                <a:lnTo>
                  <a:pt x="18" y="17"/>
                </a:lnTo>
                <a:close/>
              </a:path>
            </a:pathLst>
          </a:custGeom>
          <a:solidFill>
            <a:schemeClr val="accent3"/>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42" name="Freeform 162">
            <a:extLst>
              <a:ext uri="{FF2B5EF4-FFF2-40B4-BE49-F238E27FC236}">
                <a16:creationId xmlns:a16="http://schemas.microsoft.com/office/drawing/2014/main" xmlns="" id="{347FD108-AD17-7145-B0C5-2F1C28938845}"/>
              </a:ext>
            </a:extLst>
          </p:cNvPr>
          <p:cNvSpPr>
            <a:spLocks noChangeArrowheads="1"/>
          </p:cNvSpPr>
          <p:nvPr/>
        </p:nvSpPr>
        <p:spPr bwMode="auto">
          <a:xfrm>
            <a:off x="3517511" y="3678939"/>
            <a:ext cx="458488" cy="481827"/>
          </a:xfrm>
          <a:custGeom>
            <a:avLst/>
            <a:gdLst>
              <a:gd name="T0" fmla="*/ 205475 w 601"/>
              <a:gd name="T1" fmla="*/ 190141 h 531"/>
              <a:gd name="T2" fmla="*/ 205475 w 601"/>
              <a:gd name="T3" fmla="*/ 190141 h 531"/>
              <a:gd name="T4" fmla="*/ 10058 w 601"/>
              <a:gd name="T5" fmla="*/ 190141 h 531"/>
              <a:gd name="T6" fmla="*/ 0 w 601"/>
              <a:gd name="T7" fmla="*/ 180096 h 531"/>
              <a:gd name="T8" fmla="*/ 0 w 601"/>
              <a:gd name="T9" fmla="*/ 10045 h 531"/>
              <a:gd name="T10" fmla="*/ 10058 w 601"/>
              <a:gd name="T11" fmla="*/ 0 h 531"/>
              <a:gd name="T12" fmla="*/ 205475 w 601"/>
              <a:gd name="T13" fmla="*/ 0 h 531"/>
              <a:gd name="T14" fmla="*/ 215533 w 601"/>
              <a:gd name="T15" fmla="*/ 10045 h 531"/>
              <a:gd name="T16" fmla="*/ 215533 w 601"/>
              <a:gd name="T17" fmla="*/ 180096 h 531"/>
              <a:gd name="T18" fmla="*/ 205475 w 601"/>
              <a:gd name="T19" fmla="*/ 190141 h 531"/>
              <a:gd name="T20" fmla="*/ 20116 w 601"/>
              <a:gd name="T21" fmla="*/ 10045 h 531"/>
              <a:gd name="T22" fmla="*/ 20116 w 601"/>
              <a:gd name="T23" fmla="*/ 10045 h 531"/>
              <a:gd name="T24" fmla="*/ 10058 w 601"/>
              <a:gd name="T25" fmla="*/ 20449 h 531"/>
              <a:gd name="T26" fmla="*/ 20116 w 601"/>
              <a:gd name="T27" fmla="*/ 30494 h 531"/>
              <a:gd name="T28" fmla="*/ 30175 w 601"/>
              <a:gd name="T29" fmla="*/ 20449 h 531"/>
              <a:gd name="T30" fmla="*/ 20116 w 601"/>
              <a:gd name="T31" fmla="*/ 10045 h 531"/>
              <a:gd name="T32" fmla="*/ 50650 w 601"/>
              <a:gd name="T33" fmla="*/ 10045 h 531"/>
              <a:gd name="T34" fmla="*/ 50650 w 601"/>
              <a:gd name="T35" fmla="*/ 10045 h 531"/>
              <a:gd name="T36" fmla="*/ 40592 w 601"/>
              <a:gd name="T37" fmla="*/ 20449 h 531"/>
              <a:gd name="T38" fmla="*/ 50650 w 601"/>
              <a:gd name="T39" fmla="*/ 30494 h 531"/>
              <a:gd name="T40" fmla="*/ 60708 w 601"/>
              <a:gd name="T41" fmla="*/ 20449 h 531"/>
              <a:gd name="T42" fmla="*/ 50650 w 601"/>
              <a:gd name="T43" fmla="*/ 10045 h 531"/>
              <a:gd name="T44" fmla="*/ 81184 w 601"/>
              <a:gd name="T45" fmla="*/ 10045 h 531"/>
              <a:gd name="T46" fmla="*/ 81184 w 601"/>
              <a:gd name="T47" fmla="*/ 10045 h 531"/>
              <a:gd name="T48" fmla="*/ 70767 w 601"/>
              <a:gd name="T49" fmla="*/ 20449 h 531"/>
              <a:gd name="T50" fmla="*/ 81184 w 601"/>
              <a:gd name="T51" fmla="*/ 30494 h 531"/>
              <a:gd name="T52" fmla="*/ 91242 w 601"/>
              <a:gd name="T53" fmla="*/ 20449 h 531"/>
              <a:gd name="T54" fmla="*/ 81184 w 601"/>
              <a:gd name="T55" fmla="*/ 10045 h 531"/>
              <a:gd name="T56" fmla="*/ 205475 w 601"/>
              <a:gd name="T57" fmla="*/ 40540 h 531"/>
              <a:gd name="T58" fmla="*/ 205475 w 601"/>
              <a:gd name="T59" fmla="*/ 40540 h 531"/>
              <a:gd name="T60" fmla="*/ 195416 w 601"/>
              <a:gd name="T61" fmla="*/ 40540 h 531"/>
              <a:gd name="T62" fmla="*/ 20116 w 601"/>
              <a:gd name="T63" fmla="*/ 40540 h 531"/>
              <a:gd name="T64" fmla="*/ 10058 w 601"/>
              <a:gd name="T65" fmla="*/ 40540 h 531"/>
              <a:gd name="T66" fmla="*/ 10058 w 601"/>
              <a:gd name="T67" fmla="*/ 180096 h 531"/>
              <a:gd name="T68" fmla="*/ 205475 w 601"/>
              <a:gd name="T69" fmla="*/ 180096 h 531"/>
              <a:gd name="T70" fmla="*/ 205475 w 601"/>
              <a:gd name="T71" fmla="*/ 40540 h 531"/>
              <a:gd name="T72" fmla="*/ 78669 w 601"/>
              <a:gd name="T73" fmla="*/ 101528 h 531"/>
              <a:gd name="T74" fmla="*/ 78669 w 601"/>
              <a:gd name="T75" fmla="*/ 101528 h 531"/>
              <a:gd name="T76" fmla="*/ 83699 w 601"/>
              <a:gd name="T77" fmla="*/ 106551 h 531"/>
              <a:gd name="T78" fmla="*/ 83699 w 601"/>
              <a:gd name="T79" fmla="*/ 106551 h 531"/>
              <a:gd name="T80" fmla="*/ 98786 w 601"/>
              <a:gd name="T81" fmla="*/ 119107 h 531"/>
              <a:gd name="T82" fmla="*/ 131834 w 601"/>
              <a:gd name="T83" fmla="*/ 86460 h 531"/>
              <a:gd name="T84" fmla="*/ 131834 w 601"/>
              <a:gd name="T85" fmla="*/ 86460 h 531"/>
              <a:gd name="T86" fmla="*/ 139378 w 601"/>
              <a:gd name="T87" fmla="*/ 81079 h 531"/>
              <a:gd name="T88" fmla="*/ 149795 w 601"/>
              <a:gd name="T89" fmla="*/ 91483 h 531"/>
              <a:gd name="T90" fmla="*/ 144407 w 601"/>
              <a:gd name="T91" fmla="*/ 99017 h 531"/>
              <a:gd name="T92" fmla="*/ 144407 w 601"/>
              <a:gd name="T93" fmla="*/ 99017 h 531"/>
              <a:gd name="T94" fmla="*/ 103815 w 601"/>
              <a:gd name="T95" fmla="*/ 139556 h 531"/>
              <a:gd name="T96" fmla="*/ 103815 w 601"/>
              <a:gd name="T97" fmla="*/ 139556 h 531"/>
              <a:gd name="T98" fmla="*/ 98786 w 601"/>
              <a:gd name="T99" fmla="*/ 142068 h 531"/>
              <a:gd name="T100" fmla="*/ 91242 w 601"/>
              <a:gd name="T101" fmla="*/ 139556 h 531"/>
              <a:gd name="T102" fmla="*/ 91242 w 601"/>
              <a:gd name="T103" fmla="*/ 139556 h 531"/>
              <a:gd name="T104" fmla="*/ 70767 w 601"/>
              <a:gd name="T105" fmla="*/ 119107 h 531"/>
              <a:gd name="T106" fmla="*/ 70767 w 601"/>
              <a:gd name="T107" fmla="*/ 119107 h 531"/>
              <a:gd name="T108" fmla="*/ 68252 w 601"/>
              <a:gd name="T109" fmla="*/ 111573 h 531"/>
              <a:gd name="T110" fmla="*/ 78669 w 601"/>
              <a:gd name="T111" fmla="*/ 101528 h 5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01" h="531">
                <a:moveTo>
                  <a:pt x="572" y="530"/>
                </a:moveTo>
                <a:lnTo>
                  <a:pt x="572" y="530"/>
                </a:lnTo>
                <a:cubicBezTo>
                  <a:pt x="28" y="530"/>
                  <a:pt x="28" y="530"/>
                  <a:pt x="28" y="530"/>
                </a:cubicBezTo>
                <a:cubicBezTo>
                  <a:pt x="14" y="530"/>
                  <a:pt x="0" y="516"/>
                  <a:pt x="0" y="502"/>
                </a:cubicBezTo>
                <a:cubicBezTo>
                  <a:pt x="0" y="28"/>
                  <a:pt x="0" y="28"/>
                  <a:pt x="0" y="28"/>
                </a:cubicBezTo>
                <a:cubicBezTo>
                  <a:pt x="0" y="14"/>
                  <a:pt x="14" y="0"/>
                  <a:pt x="28" y="0"/>
                </a:cubicBezTo>
                <a:cubicBezTo>
                  <a:pt x="572" y="0"/>
                  <a:pt x="572" y="0"/>
                  <a:pt x="572" y="0"/>
                </a:cubicBezTo>
                <a:cubicBezTo>
                  <a:pt x="593" y="0"/>
                  <a:pt x="600" y="14"/>
                  <a:pt x="600" y="28"/>
                </a:cubicBezTo>
                <a:cubicBezTo>
                  <a:pt x="600" y="502"/>
                  <a:pt x="600" y="502"/>
                  <a:pt x="600" y="502"/>
                </a:cubicBezTo>
                <a:cubicBezTo>
                  <a:pt x="600" y="516"/>
                  <a:pt x="593" y="530"/>
                  <a:pt x="572" y="530"/>
                </a:cubicBezTo>
                <a:close/>
                <a:moveTo>
                  <a:pt x="56" y="28"/>
                </a:moveTo>
                <a:lnTo>
                  <a:pt x="56" y="28"/>
                </a:lnTo>
                <a:cubicBezTo>
                  <a:pt x="42" y="28"/>
                  <a:pt x="28" y="43"/>
                  <a:pt x="28" y="57"/>
                </a:cubicBezTo>
                <a:cubicBezTo>
                  <a:pt x="28" y="78"/>
                  <a:pt x="42" y="85"/>
                  <a:pt x="56" y="85"/>
                </a:cubicBezTo>
                <a:cubicBezTo>
                  <a:pt x="70" y="85"/>
                  <a:pt x="84" y="78"/>
                  <a:pt x="84" y="57"/>
                </a:cubicBezTo>
                <a:cubicBezTo>
                  <a:pt x="84" y="43"/>
                  <a:pt x="70" y="28"/>
                  <a:pt x="56" y="28"/>
                </a:cubicBezTo>
                <a:close/>
                <a:moveTo>
                  <a:pt x="141" y="28"/>
                </a:moveTo>
                <a:lnTo>
                  <a:pt x="141" y="28"/>
                </a:lnTo>
                <a:cubicBezTo>
                  <a:pt x="127" y="28"/>
                  <a:pt x="113" y="43"/>
                  <a:pt x="113" y="57"/>
                </a:cubicBezTo>
                <a:cubicBezTo>
                  <a:pt x="113" y="78"/>
                  <a:pt x="127" y="85"/>
                  <a:pt x="141" y="85"/>
                </a:cubicBezTo>
                <a:cubicBezTo>
                  <a:pt x="155" y="85"/>
                  <a:pt x="169" y="78"/>
                  <a:pt x="169" y="57"/>
                </a:cubicBezTo>
                <a:cubicBezTo>
                  <a:pt x="169" y="43"/>
                  <a:pt x="155" y="28"/>
                  <a:pt x="141" y="28"/>
                </a:cubicBezTo>
                <a:close/>
                <a:moveTo>
                  <a:pt x="226" y="28"/>
                </a:moveTo>
                <a:lnTo>
                  <a:pt x="226" y="28"/>
                </a:lnTo>
                <a:cubicBezTo>
                  <a:pt x="212" y="28"/>
                  <a:pt x="197" y="43"/>
                  <a:pt x="197" y="57"/>
                </a:cubicBezTo>
                <a:cubicBezTo>
                  <a:pt x="197" y="78"/>
                  <a:pt x="212" y="85"/>
                  <a:pt x="226" y="85"/>
                </a:cubicBezTo>
                <a:cubicBezTo>
                  <a:pt x="240" y="85"/>
                  <a:pt x="254" y="78"/>
                  <a:pt x="254" y="57"/>
                </a:cubicBezTo>
                <a:cubicBezTo>
                  <a:pt x="254" y="43"/>
                  <a:pt x="240" y="28"/>
                  <a:pt x="226" y="28"/>
                </a:cubicBezTo>
                <a:close/>
                <a:moveTo>
                  <a:pt x="572" y="113"/>
                </a:moveTo>
                <a:lnTo>
                  <a:pt x="572" y="113"/>
                </a:lnTo>
                <a:cubicBezTo>
                  <a:pt x="544" y="113"/>
                  <a:pt x="544" y="113"/>
                  <a:pt x="544" y="113"/>
                </a:cubicBezTo>
                <a:cubicBezTo>
                  <a:pt x="56" y="113"/>
                  <a:pt x="56" y="113"/>
                  <a:pt x="56" y="113"/>
                </a:cubicBezTo>
                <a:cubicBezTo>
                  <a:pt x="28" y="113"/>
                  <a:pt x="28" y="113"/>
                  <a:pt x="28" y="113"/>
                </a:cubicBezTo>
                <a:cubicBezTo>
                  <a:pt x="28" y="502"/>
                  <a:pt x="28" y="502"/>
                  <a:pt x="28" y="502"/>
                </a:cubicBezTo>
                <a:cubicBezTo>
                  <a:pt x="572" y="502"/>
                  <a:pt x="572" y="502"/>
                  <a:pt x="572" y="502"/>
                </a:cubicBezTo>
                <a:lnTo>
                  <a:pt x="572" y="113"/>
                </a:lnTo>
                <a:close/>
                <a:moveTo>
                  <a:pt x="219" y="283"/>
                </a:moveTo>
                <a:lnTo>
                  <a:pt x="219" y="283"/>
                </a:lnTo>
                <a:cubicBezTo>
                  <a:pt x="226" y="283"/>
                  <a:pt x="233" y="290"/>
                  <a:pt x="233" y="297"/>
                </a:cubicBezTo>
                <a:cubicBezTo>
                  <a:pt x="275" y="332"/>
                  <a:pt x="275" y="332"/>
                  <a:pt x="275" y="332"/>
                </a:cubicBezTo>
                <a:cubicBezTo>
                  <a:pt x="367" y="241"/>
                  <a:pt x="367" y="241"/>
                  <a:pt x="367" y="241"/>
                </a:cubicBezTo>
                <a:cubicBezTo>
                  <a:pt x="374" y="234"/>
                  <a:pt x="381" y="226"/>
                  <a:pt x="388" y="226"/>
                </a:cubicBezTo>
                <a:cubicBezTo>
                  <a:pt x="402" y="226"/>
                  <a:pt x="417" y="241"/>
                  <a:pt x="417" y="255"/>
                </a:cubicBezTo>
                <a:cubicBezTo>
                  <a:pt x="417" y="262"/>
                  <a:pt x="410" y="269"/>
                  <a:pt x="402" y="276"/>
                </a:cubicBezTo>
                <a:cubicBezTo>
                  <a:pt x="289" y="389"/>
                  <a:pt x="289" y="389"/>
                  <a:pt x="289" y="389"/>
                </a:cubicBezTo>
                <a:cubicBezTo>
                  <a:pt x="289" y="396"/>
                  <a:pt x="282" y="396"/>
                  <a:pt x="275" y="396"/>
                </a:cubicBezTo>
                <a:cubicBezTo>
                  <a:pt x="268" y="396"/>
                  <a:pt x="261" y="396"/>
                  <a:pt x="254" y="389"/>
                </a:cubicBezTo>
                <a:cubicBezTo>
                  <a:pt x="197" y="332"/>
                  <a:pt x="197" y="332"/>
                  <a:pt x="197" y="332"/>
                </a:cubicBezTo>
                <a:cubicBezTo>
                  <a:pt x="190" y="325"/>
                  <a:pt x="190" y="318"/>
                  <a:pt x="190" y="311"/>
                </a:cubicBezTo>
                <a:cubicBezTo>
                  <a:pt x="190" y="297"/>
                  <a:pt x="197" y="283"/>
                  <a:pt x="219" y="283"/>
                </a:cubicBezTo>
                <a:close/>
              </a:path>
            </a:pathLst>
          </a:custGeom>
          <a:solidFill>
            <a:schemeClr val="accent3"/>
          </a:solidFill>
          <a:ln>
            <a:noFill/>
          </a:ln>
          <a:effectLst/>
        </p:spPr>
        <p:txBody>
          <a:bodyPr wrap="none" anchor="ctr"/>
          <a:lstStyle/>
          <a:p>
            <a:endParaRPr lang="en-US"/>
          </a:p>
        </p:txBody>
      </p:sp>
    </p:spTree>
    <p:extLst>
      <p:ext uri="{BB962C8B-B14F-4D97-AF65-F5344CB8AC3E}">
        <p14:creationId xmlns:p14="http://schemas.microsoft.com/office/powerpoint/2010/main" val="3537634956"/>
      </p:ext>
    </p:extLst>
  </p:cSld>
  <p:clrMapOvr>
    <a:masterClrMapping/>
  </p:clrMapOvr>
  <p:transition spd="slow" advClick="0" advTm="3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69822" y="239316"/>
            <a:ext cx="9135628" cy="769441"/>
          </a:xfrm>
          <a:prstGeom prst="rect">
            <a:avLst/>
          </a:prstGeom>
          <a:noFill/>
        </p:spPr>
        <p:txBody>
          <a:bodyPr wrap="square" rtlCol="0">
            <a:spAutoFit/>
          </a:bodyPr>
          <a:lstStyle/>
          <a:p>
            <a:pPr algn="ctr"/>
            <a:r>
              <a:rPr lang="en-US" altLang="zh-CN" sz="4400" b="1" dirty="0" err="1">
                <a:ea typeface="Adobe Gothic Std B" panose="020B0800000000000000" pitchFamily="34" charset="-128"/>
              </a:rPr>
              <a:t>WordCloud</a:t>
            </a:r>
            <a:r>
              <a:rPr lang="en-US" altLang="zh-CN" sz="4400" b="1" dirty="0">
                <a:ea typeface="Adobe Gothic Std B" panose="020B0800000000000000" pitchFamily="34" charset="-128"/>
              </a:rPr>
              <a:t> (All-time / English) </a:t>
            </a:r>
            <a:endParaRPr lang="zh-CN" altLang="en-US" sz="4400" b="1" dirty="0"/>
          </a:p>
        </p:txBody>
      </p:sp>
      <p:sp>
        <p:nvSpPr>
          <p:cNvPr id="3" name="矩形 2"/>
          <p:cNvSpPr/>
          <p:nvPr/>
        </p:nvSpPr>
        <p:spPr>
          <a:xfrm flipV="1">
            <a:off x="2548128" y="998509"/>
            <a:ext cx="687664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95629" y="1120173"/>
            <a:ext cx="9926037" cy="523220"/>
          </a:xfrm>
          <a:prstGeom prst="rect">
            <a:avLst/>
          </a:prstGeom>
        </p:spPr>
        <p:txBody>
          <a:bodyPr wrap="square">
            <a:spAutoFit/>
          </a:bodyPr>
          <a:lstStyle/>
          <a:p>
            <a:r>
              <a:rPr lang="en-US" altLang="zh-CN" sz="2800" b="1" dirty="0"/>
              <a:t>                                      </a:t>
            </a:r>
          </a:p>
        </p:txBody>
      </p:sp>
      <p:pic>
        <p:nvPicPr>
          <p:cNvPr id="6" name="图片 5">
            <a:extLst>
              <a:ext uri="{FF2B5EF4-FFF2-40B4-BE49-F238E27FC236}">
                <a16:creationId xmlns:a16="http://schemas.microsoft.com/office/drawing/2014/main" xmlns="" id="{B0A3F936-2C58-4B78-A907-CBC9FCA81A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7229" y="1177657"/>
            <a:ext cx="1527117" cy="429479"/>
          </a:xfrm>
          <a:prstGeom prst="rect">
            <a:avLst/>
          </a:prstGeom>
        </p:spPr>
      </p:pic>
      <p:pic>
        <p:nvPicPr>
          <p:cNvPr id="12" name="图片 11" descr="图片包含 文字, 标牌&#10;&#10;描述已自动生成">
            <a:extLst>
              <a:ext uri="{FF2B5EF4-FFF2-40B4-BE49-F238E27FC236}">
                <a16:creationId xmlns:a16="http://schemas.microsoft.com/office/drawing/2014/main" xmlns="" id="{5E85B4E3-9C27-4584-9686-7558664A0B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3772" y="1200059"/>
            <a:ext cx="1900999" cy="443334"/>
          </a:xfrm>
          <a:prstGeom prst="rect">
            <a:avLst/>
          </a:prstGeom>
        </p:spPr>
      </p:pic>
      <p:pic>
        <p:nvPicPr>
          <p:cNvPr id="9" name="图片 8">
            <a:extLst>
              <a:ext uri="{FF2B5EF4-FFF2-40B4-BE49-F238E27FC236}">
                <a16:creationId xmlns:a16="http://schemas.microsoft.com/office/drawing/2014/main" xmlns="" id="{BEA9E7D0-821A-4517-B181-4D8F0E818591}"/>
              </a:ext>
            </a:extLst>
          </p:cNvPr>
          <p:cNvPicPr>
            <a:picLocks noChangeAspect="1"/>
          </p:cNvPicPr>
          <p:nvPr/>
        </p:nvPicPr>
        <p:blipFill>
          <a:blip r:embed="rId5"/>
          <a:stretch>
            <a:fillRect/>
          </a:stretch>
        </p:blipFill>
        <p:spPr>
          <a:xfrm>
            <a:off x="1739100" y="2031720"/>
            <a:ext cx="4356900" cy="4176000"/>
          </a:xfrm>
          <a:prstGeom prst="rect">
            <a:avLst/>
          </a:prstGeom>
        </p:spPr>
      </p:pic>
      <p:pic>
        <p:nvPicPr>
          <p:cNvPr id="11" name="图片 10">
            <a:extLst>
              <a:ext uri="{FF2B5EF4-FFF2-40B4-BE49-F238E27FC236}">
                <a16:creationId xmlns:a16="http://schemas.microsoft.com/office/drawing/2014/main" xmlns="" id="{A6EEC4EA-BDBE-4A3D-AE60-51501EF39085}"/>
              </a:ext>
            </a:extLst>
          </p:cNvPr>
          <p:cNvPicPr>
            <a:picLocks noChangeAspect="1"/>
          </p:cNvPicPr>
          <p:nvPr/>
        </p:nvPicPr>
        <p:blipFill>
          <a:blip r:embed="rId6"/>
          <a:stretch>
            <a:fillRect/>
          </a:stretch>
        </p:blipFill>
        <p:spPr>
          <a:xfrm>
            <a:off x="6575288" y="2031720"/>
            <a:ext cx="4291427" cy="4176001"/>
          </a:xfrm>
          <a:prstGeom prst="rect">
            <a:avLst/>
          </a:prstGeom>
        </p:spPr>
      </p:pic>
    </p:spTree>
    <p:extLst>
      <p:ext uri="{BB962C8B-B14F-4D97-AF65-F5344CB8AC3E}">
        <p14:creationId xmlns:p14="http://schemas.microsoft.com/office/powerpoint/2010/main" val="1716982113"/>
      </p:ext>
    </p:extLst>
  </p:cSld>
  <p:clrMapOvr>
    <a:masterClrMapping/>
  </p:clrMapOvr>
  <p:transition spd="slow" advClick="0" advTm="3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69822" y="239316"/>
            <a:ext cx="9135628" cy="769441"/>
          </a:xfrm>
          <a:prstGeom prst="rect">
            <a:avLst/>
          </a:prstGeom>
          <a:noFill/>
        </p:spPr>
        <p:txBody>
          <a:bodyPr wrap="square" rtlCol="0">
            <a:spAutoFit/>
          </a:bodyPr>
          <a:lstStyle/>
          <a:p>
            <a:pPr algn="ctr"/>
            <a:r>
              <a:rPr lang="en-US" altLang="zh-CN" sz="4400" b="1" dirty="0" err="1">
                <a:ea typeface="Adobe Gothic Std B" panose="020B0800000000000000" pitchFamily="34" charset="-128"/>
              </a:rPr>
              <a:t>WordCloud</a:t>
            </a:r>
            <a:r>
              <a:rPr lang="en-US" altLang="zh-CN" sz="4400" b="1" dirty="0">
                <a:ea typeface="Adobe Gothic Std B" panose="020B0800000000000000" pitchFamily="34" charset="-128"/>
              </a:rPr>
              <a:t> (All-time / Chinese) </a:t>
            </a:r>
            <a:endParaRPr lang="zh-CN" altLang="en-US" sz="4400" b="1" dirty="0"/>
          </a:p>
        </p:txBody>
      </p:sp>
      <p:sp>
        <p:nvSpPr>
          <p:cNvPr id="3" name="矩形 2"/>
          <p:cNvSpPr/>
          <p:nvPr/>
        </p:nvSpPr>
        <p:spPr>
          <a:xfrm flipV="1">
            <a:off x="2548128" y="998509"/>
            <a:ext cx="687664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95629" y="1120173"/>
            <a:ext cx="9926037" cy="523220"/>
          </a:xfrm>
          <a:prstGeom prst="rect">
            <a:avLst/>
          </a:prstGeom>
        </p:spPr>
        <p:txBody>
          <a:bodyPr wrap="square">
            <a:spAutoFit/>
          </a:bodyPr>
          <a:lstStyle/>
          <a:p>
            <a:r>
              <a:rPr lang="en-US" altLang="zh-CN" sz="2800" b="1" dirty="0"/>
              <a:t>                                      </a:t>
            </a:r>
          </a:p>
        </p:txBody>
      </p:sp>
      <p:pic>
        <p:nvPicPr>
          <p:cNvPr id="7" name="图片 6">
            <a:extLst>
              <a:ext uri="{FF2B5EF4-FFF2-40B4-BE49-F238E27FC236}">
                <a16:creationId xmlns:a16="http://schemas.microsoft.com/office/drawing/2014/main" xmlns="" id="{445CF535-8279-484A-962A-89D4AEEA627B}"/>
              </a:ext>
            </a:extLst>
          </p:cNvPr>
          <p:cNvPicPr>
            <a:picLocks noChangeAspect="1"/>
          </p:cNvPicPr>
          <p:nvPr/>
        </p:nvPicPr>
        <p:blipFill>
          <a:blip r:embed="rId3"/>
          <a:stretch>
            <a:fillRect/>
          </a:stretch>
        </p:blipFill>
        <p:spPr>
          <a:xfrm>
            <a:off x="1469821" y="1960251"/>
            <a:ext cx="4356900" cy="4176001"/>
          </a:xfrm>
          <a:prstGeom prst="rect">
            <a:avLst/>
          </a:prstGeom>
        </p:spPr>
      </p:pic>
      <p:pic>
        <p:nvPicPr>
          <p:cNvPr id="10" name="图片 9">
            <a:extLst>
              <a:ext uri="{FF2B5EF4-FFF2-40B4-BE49-F238E27FC236}">
                <a16:creationId xmlns:a16="http://schemas.microsoft.com/office/drawing/2014/main" xmlns="" id="{42BE9DBB-F458-4805-BBF9-8E5E98248FF1}"/>
              </a:ext>
            </a:extLst>
          </p:cNvPr>
          <p:cNvPicPr>
            <a:picLocks noChangeAspect="1"/>
          </p:cNvPicPr>
          <p:nvPr/>
        </p:nvPicPr>
        <p:blipFill>
          <a:blip r:embed="rId4"/>
          <a:stretch>
            <a:fillRect/>
          </a:stretch>
        </p:blipFill>
        <p:spPr>
          <a:xfrm>
            <a:off x="6248549" y="1960250"/>
            <a:ext cx="4356900" cy="4176001"/>
          </a:xfrm>
          <a:prstGeom prst="rect">
            <a:avLst/>
          </a:prstGeom>
        </p:spPr>
      </p:pic>
      <p:pic>
        <p:nvPicPr>
          <p:cNvPr id="6" name="图片 5">
            <a:extLst>
              <a:ext uri="{FF2B5EF4-FFF2-40B4-BE49-F238E27FC236}">
                <a16:creationId xmlns:a16="http://schemas.microsoft.com/office/drawing/2014/main" xmlns="" id="{B0A3F936-2C58-4B78-A907-CBC9FCA81A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7229" y="1177657"/>
            <a:ext cx="1527117" cy="429479"/>
          </a:xfrm>
          <a:prstGeom prst="rect">
            <a:avLst/>
          </a:prstGeom>
        </p:spPr>
      </p:pic>
      <p:pic>
        <p:nvPicPr>
          <p:cNvPr id="12" name="图片 11" descr="图片包含 文字, 标牌&#10;&#10;描述已自动生成">
            <a:extLst>
              <a:ext uri="{FF2B5EF4-FFF2-40B4-BE49-F238E27FC236}">
                <a16:creationId xmlns:a16="http://schemas.microsoft.com/office/drawing/2014/main" xmlns="" id="{5E85B4E3-9C27-4584-9686-7558664A0B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3772" y="1200059"/>
            <a:ext cx="1900999" cy="443334"/>
          </a:xfrm>
          <a:prstGeom prst="rect">
            <a:avLst/>
          </a:prstGeom>
        </p:spPr>
      </p:pic>
    </p:spTree>
    <p:extLst>
      <p:ext uri="{BB962C8B-B14F-4D97-AF65-F5344CB8AC3E}">
        <p14:creationId xmlns:p14="http://schemas.microsoft.com/office/powerpoint/2010/main" val="2124204736"/>
      </p:ext>
    </p:extLst>
  </p:cSld>
  <p:clrMapOvr>
    <a:masterClrMapping/>
  </p:clrMapOvr>
  <p:transition spd="slow" advClick="0" advTm="3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2978" y="229069"/>
            <a:ext cx="10104280" cy="1446550"/>
          </a:xfrm>
          <a:prstGeom prst="rect">
            <a:avLst/>
          </a:prstGeom>
          <a:noFill/>
        </p:spPr>
        <p:txBody>
          <a:bodyPr wrap="square" rtlCol="0">
            <a:spAutoFit/>
          </a:bodyPr>
          <a:lstStyle/>
          <a:p>
            <a:pPr algn="ctr"/>
            <a:r>
              <a:rPr lang="en-US" altLang="zh-CN" sz="4400" b="1" dirty="0">
                <a:ea typeface="Adobe Gothic Std B" panose="020B0800000000000000" pitchFamily="34" charset="-128"/>
              </a:rPr>
              <a:t>Word Frequency (Two-Monthly)</a:t>
            </a:r>
            <a:endParaRPr lang="zh-CN" altLang="en-US" sz="4400" b="1" dirty="0"/>
          </a:p>
          <a:p>
            <a:pPr algn="ctr"/>
            <a:endParaRPr lang="zh-CN" altLang="en-US" sz="4400" b="1" dirty="0"/>
          </a:p>
        </p:txBody>
      </p:sp>
      <p:graphicFrame>
        <p:nvGraphicFramePr>
          <p:cNvPr id="26" name="表格 25">
            <a:extLst>
              <a:ext uri="{FF2B5EF4-FFF2-40B4-BE49-F238E27FC236}">
                <a16:creationId xmlns:a16="http://schemas.microsoft.com/office/drawing/2014/main" xmlns="" id="{9206AC5A-2310-456E-92A3-146122E3D3C0}"/>
              </a:ext>
            </a:extLst>
          </p:cNvPr>
          <p:cNvGraphicFramePr>
            <a:graphicFrameLocks noGrp="1"/>
          </p:cNvGraphicFramePr>
          <p:nvPr>
            <p:extLst>
              <p:ext uri="{D42A27DB-BD31-4B8C-83A1-F6EECF244321}">
                <p14:modId xmlns:p14="http://schemas.microsoft.com/office/powerpoint/2010/main" val="894127885"/>
              </p:ext>
            </p:extLst>
          </p:nvPr>
        </p:nvGraphicFramePr>
        <p:xfrm>
          <a:off x="1132978" y="1289154"/>
          <a:ext cx="10104279" cy="5333221"/>
        </p:xfrm>
        <a:graphic>
          <a:graphicData uri="http://schemas.openxmlformats.org/drawingml/2006/table">
            <a:tbl>
              <a:tblPr>
                <a:tableStyleId>{5C22544A-7EE6-4342-B048-85BDC9FD1C3A}</a:tableStyleId>
              </a:tblPr>
              <a:tblGrid>
                <a:gridCol w="2239809">
                  <a:extLst>
                    <a:ext uri="{9D8B030D-6E8A-4147-A177-3AD203B41FA5}">
                      <a16:colId xmlns:a16="http://schemas.microsoft.com/office/drawing/2014/main" xmlns="" val="1339423346"/>
                    </a:ext>
                  </a:extLst>
                </a:gridCol>
                <a:gridCol w="7864470">
                  <a:extLst>
                    <a:ext uri="{9D8B030D-6E8A-4147-A177-3AD203B41FA5}">
                      <a16:colId xmlns:a16="http://schemas.microsoft.com/office/drawing/2014/main" xmlns="" val="2022295594"/>
                    </a:ext>
                  </a:extLst>
                </a:gridCol>
              </a:tblGrid>
              <a:tr h="699292">
                <a:tc>
                  <a:txBody>
                    <a:bodyPr/>
                    <a:lstStyle/>
                    <a:p>
                      <a:pPr algn="l" fontAlgn="b"/>
                      <a:endParaRPr lang="zh-CN" alt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solidFill>
                      <a:schemeClr val="accent1">
                        <a:tint val="20000"/>
                        <a:alpha val="97000"/>
                      </a:schemeClr>
                    </a:solidFill>
                  </a:tcPr>
                </a:tc>
                <a:tc>
                  <a:txBody>
                    <a:bodyPr/>
                    <a:lstStyle/>
                    <a:p>
                      <a:pPr algn="l" fontAlgn="b"/>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b">
                    <a:solidFill>
                      <a:schemeClr val="accent1">
                        <a:tint val="20000"/>
                        <a:alpha val="97000"/>
                      </a:schemeClr>
                    </a:solidFill>
                  </a:tcPr>
                </a:tc>
                <a:extLst>
                  <a:ext uri="{0D108BD9-81ED-4DB2-BD59-A6C34878D82A}">
                    <a16:rowId xmlns:a16="http://schemas.microsoft.com/office/drawing/2014/main" xmlns="" val="305857054"/>
                  </a:ext>
                </a:extLst>
              </a:tr>
              <a:tr h="230098">
                <a:tc>
                  <a:txBody>
                    <a:bodyPr/>
                    <a:lstStyle/>
                    <a:p>
                      <a:pPr algn="l" fontAlgn="b"/>
                      <a:r>
                        <a:rPr lang="en-US" sz="1600" u="none" strike="noStrike">
                          <a:effectLst/>
                        </a:rPr>
                        <a:t>May, 2018 and before</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solidFill>
                      <a:schemeClr val="accent1">
                        <a:tint val="20000"/>
                        <a:alpha val="97000"/>
                      </a:schemeClr>
                    </a:solidFill>
                  </a:tcPr>
                </a:tc>
                <a:tc>
                  <a:txBody>
                    <a:bodyPr/>
                    <a:lstStyle/>
                    <a:p>
                      <a:pPr algn="l" fontAlgn="b"/>
                      <a:r>
                        <a:rPr lang="en-US" sz="1600" u="none" strike="noStrike" dirty="0">
                          <a:effectLst/>
                        </a:rPr>
                        <a:t>China / </a:t>
                      </a:r>
                      <a:r>
                        <a:rPr lang="en-US" sz="1800" b="1" u="none" strike="noStrike" dirty="0">
                          <a:solidFill>
                            <a:srgbClr val="FF0000"/>
                          </a:solidFill>
                          <a:effectLst/>
                        </a:rPr>
                        <a:t>MIT</a:t>
                      </a:r>
                      <a:r>
                        <a:rPr lang="en-US" sz="1600" u="none" strike="noStrike" dirty="0">
                          <a:effectLst/>
                        </a:rPr>
                        <a:t> / Industry</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b">
                    <a:solidFill>
                      <a:schemeClr val="accent1">
                        <a:tint val="20000"/>
                        <a:alpha val="97000"/>
                      </a:schemeClr>
                    </a:solidFill>
                  </a:tcPr>
                </a:tc>
                <a:extLst>
                  <a:ext uri="{0D108BD9-81ED-4DB2-BD59-A6C34878D82A}">
                    <a16:rowId xmlns:a16="http://schemas.microsoft.com/office/drawing/2014/main" xmlns="" val="3412083136"/>
                  </a:ext>
                </a:extLst>
              </a:tr>
              <a:tr h="280871">
                <a:tc>
                  <a:txBody>
                    <a:bodyPr/>
                    <a:lstStyle/>
                    <a:p>
                      <a:pPr algn="l" fontAlgn="b"/>
                      <a:r>
                        <a:rPr lang="en-US" sz="1600" u="none" strike="noStrike">
                          <a:effectLst/>
                        </a:rPr>
                        <a:t>June &amp; July, 2018</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solidFill>
                      <a:schemeClr val="accent1">
                        <a:tint val="20000"/>
                        <a:alpha val="97000"/>
                      </a:schemeClr>
                    </a:solidFill>
                  </a:tcPr>
                </a:tc>
                <a:tc>
                  <a:txBody>
                    <a:bodyPr/>
                    <a:lstStyle/>
                    <a:p>
                      <a:pPr algn="l" fontAlgn="b"/>
                      <a:r>
                        <a:rPr lang="en-US" sz="1800" b="1" u="none" strike="noStrike" dirty="0">
                          <a:solidFill>
                            <a:srgbClr val="FF0000"/>
                          </a:solidFill>
                          <a:effectLst/>
                        </a:rPr>
                        <a:t>Si</a:t>
                      </a:r>
                      <a:r>
                        <a:rPr lang="en-US" sz="1800" b="1" u="none" strike="noStrike" kern="1200" dirty="0">
                          <a:solidFill>
                            <a:srgbClr val="FF0000"/>
                          </a:solidFill>
                          <a:effectLst/>
                          <a:latin typeface="+mn-lt"/>
                          <a:ea typeface="+mn-ea"/>
                          <a:cs typeface="+mn-cs"/>
                        </a:rPr>
                        <a:t>ng</a:t>
                      </a:r>
                      <a:r>
                        <a:rPr lang="en-US" sz="1800" b="1" u="none" strike="noStrike" dirty="0">
                          <a:solidFill>
                            <a:srgbClr val="FF0000"/>
                          </a:solidFill>
                          <a:effectLst/>
                        </a:rPr>
                        <a:t>apore </a:t>
                      </a:r>
                      <a:r>
                        <a:rPr lang="en-US" sz="1600" u="none" strike="noStrike" dirty="0">
                          <a:effectLst/>
                        </a:rPr>
                        <a:t>/ NSCC / </a:t>
                      </a:r>
                      <a:r>
                        <a:rPr lang="en-US" sz="1600" u="none" strike="noStrike" dirty="0" err="1">
                          <a:effectLst/>
                        </a:rPr>
                        <a:t>Singtel</a:t>
                      </a:r>
                      <a:r>
                        <a:rPr lang="en-US" sz="1600" u="none" strike="noStrike" dirty="0">
                          <a:effectLst/>
                        </a:rPr>
                        <a:t> (telecommunications company)</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b">
                    <a:solidFill>
                      <a:schemeClr val="accent1">
                        <a:tint val="20000"/>
                        <a:alpha val="97000"/>
                      </a:schemeClr>
                    </a:solidFill>
                  </a:tcPr>
                </a:tc>
                <a:extLst>
                  <a:ext uri="{0D108BD9-81ED-4DB2-BD59-A6C34878D82A}">
                    <a16:rowId xmlns:a16="http://schemas.microsoft.com/office/drawing/2014/main" xmlns="" val="2419519206"/>
                  </a:ext>
                </a:extLst>
              </a:tr>
              <a:tr h="280871">
                <a:tc>
                  <a:txBody>
                    <a:bodyPr/>
                    <a:lstStyle/>
                    <a:p>
                      <a:pPr algn="l" fontAlgn="b"/>
                      <a:r>
                        <a:rPr lang="en-US" sz="1600" u="none" strike="noStrike" dirty="0">
                          <a:effectLst/>
                        </a:rPr>
                        <a:t>Aug &amp; Sept, 2018</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b">
                    <a:solidFill>
                      <a:schemeClr val="accent1">
                        <a:tint val="20000"/>
                        <a:alpha val="97000"/>
                      </a:schemeClr>
                    </a:solidFill>
                  </a:tcPr>
                </a:tc>
                <a:tc>
                  <a:txBody>
                    <a:bodyPr/>
                    <a:lstStyle/>
                    <a:p>
                      <a:pPr algn="l" fontAlgn="b"/>
                      <a:r>
                        <a:rPr lang="fr-FR" sz="1800" b="1" u="none" strike="noStrike" dirty="0">
                          <a:solidFill>
                            <a:srgbClr val="FF0000"/>
                          </a:solidFill>
                          <a:effectLst/>
                        </a:rPr>
                        <a:t>MIT</a:t>
                      </a:r>
                      <a:r>
                        <a:rPr lang="fr-FR" sz="1600" u="none" strike="noStrike" dirty="0">
                          <a:effectLst/>
                        </a:rPr>
                        <a:t> / Project / Science / Quest / Student</a:t>
                      </a:r>
                      <a:endParaRPr lang="fr-FR" sz="16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b">
                    <a:solidFill>
                      <a:schemeClr val="accent1">
                        <a:tint val="20000"/>
                        <a:alpha val="97000"/>
                      </a:schemeClr>
                    </a:solidFill>
                  </a:tcPr>
                </a:tc>
                <a:extLst>
                  <a:ext uri="{0D108BD9-81ED-4DB2-BD59-A6C34878D82A}">
                    <a16:rowId xmlns:a16="http://schemas.microsoft.com/office/drawing/2014/main" xmlns="" val="731842095"/>
                  </a:ext>
                </a:extLst>
              </a:tr>
              <a:tr h="280871">
                <a:tc>
                  <a:txBody>
                    <a:bodyPr/>
                    <a:lstStyle/>
                    <a:p>
                      <a:pPr algn="l" fontAlgn="b"/>
                      <a:r>
                        <a:rPr lang="en-US" sz="1600" u="none" strike="noStrike" dirty="0">
                          <a:effectLst/>
                        </a:rPr>
                        <a:t>Oct &amp; Nov, 2018</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b">
                    <a:solidFill>
                      <a:schemeClr val="accent1">
                        <a:tint val="20000"/>
                        <a:alpha val="97000"/>
                      </a:schemeClr>
                    </a:solidFill>
                  </a:tcPr>
                </a:tc>
                <a:tc>
                  <a:txBody>
                    <a:bodyPr/>
                    <a:lstStyle/>
                    <a:p>
                      <a:pPr algn="l" fontAlgn="b"/>
                      <a:r>
                        <a:rPr lang="sv-SE" sz="1800" b="1" u="none" strike="noStrike" dirty="0">
                          <a:solidFill>
                            <a:srgbClr val="FF0000"/>
                          </a:solidFill>
                          <a:effectLst/>
                        </a:rPr>
                        <a:t>Hong Kong</a:t>
                      </a:r>
                      <a:r>
                        <a:rPr lang="sv-SE" sz="1600" u="none" strike="noStrike" dirty="0">
                          <a:effectLst/>
                        </a:rPr>
                        <a:t> / HKAI Lab / Startup</a:t>
                      </a:r>
                      <a:endParaRPr lang="sv-SE" sz="16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b">
                    <a:solidFill>
                      <a:schemeClr val="accent1">
                        <a:tint val="20000"/>
                        <a:alpha val="97000"/>
                      </a:schemeClr>
                    </a:solidFill>
                  </a:tcPr>
                </a:tc>
                <a:extLst>
                  <a:ext uri="{0D108BD9-81ED-4DB2-BD59-A6C34878D82A}">
                    <a16:rowId xmlns:a16="http://schemas.microsoft.com/office/drawing/2014/main" xmlns="" val="2512854616"/>
                  </a:ext>
                </a:extLst>
              </a:tr>
              <a:tr h="280871">
                <a:tc>
                  <a:txBody>
                    <a:bodyPr/>
                    <a:lstStyle/>
                    <a:p>
                      <a:pPr algn="l" fontAlgn="b"/>
                      <a:r>
                        <a:rPr lang="en-US" sz="1600" u="none" strike="noStrike">
                          <a:effectLst/>
                        </a:rPr>
                        <a:t>Dec, 2018 &amp; Jan, 2019</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solidFill>
                      <a:schemeClr val="accent1">
                        <a:tint val="20000"/>
                        <a:alpha val="97000"/>
                      </a:schemeClr>
                    </a:solidFill>
                  </a:tcPr>
                </a:tc>
                <a:tc>
                  <a:txBody>
                    <a:bodyPr/>
                    <a:lstStyle/>
                    <a:p>
                      <a:pPr algn="l" fontAlgn="b"/>
                      <a:r>
                        <a:rPr lang="en-US" sz="1600" u="none" strike="noStrike" dirty="0">
                          <a:effectLst/>
                        </a:rPr>
                        <a:t>Autonomous Driving / Singapore / </a:t>
                      </a:r>
                      <a:r>
                        <a:rPr lang="en-US" sz="1800" b="1" u="none" strike="noStrike" dirty="0">
                          <a:solidFill>
                            <a:srgbClr val="FF0000"/>
                          </a:solidFill>
                          <a:effectLst/>
                        </a:rPr>
                        <a:t>NTU</a:t>
                      </a:r>
                      <a:r>
                        <a:rPr lang="en-US" sz="1600" u="none" strike="noStrike" dirty="0">
                          <a:effectLst/>
                        </a:rPr>
                        <a:t> / User / 3D / Smartphone </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b">
                    <a:solidFill>
                      <a:schemeClr val="accent1">
                        <a:tint val="20000"/>
                        <a:alpha val="97000"/>
                      </a:schemeClr>
                    </a:solidFill>
                  </a:tcPr>
                </a:tc>
                <a:extLst>
                  <a:ext uri="{0D108BD9-81ED-4DB2-BD59-A6C34878D82A}">
                    <a16:rowId xmlns:a16="http://schemas.microsoft.com/office/drawing/2014/main" xmlns="" val="601136383"/>
                  </a:ext>
                </a:extLst>
              </a:tr>
              <a:tr h="280871">
                <a:tc>
                  <a:txBody>
                    <a:bodyPr/>
                    <a:lstStyle/>
                    <a:p>
                      <a:pPr algn="l" fontAlgn="b"/>
                      <a:r>
                        <a:rPr lang="en-US" sz="1600" u="none" strike="noStrike">
                          <a:effectLst/>
                        </a:rPr>
                        <a:t>Feb &amp; Mar, 2019</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solidFill>
                      <a:schemeClr val="accent1">
                        <a:tint val="20000"/>
                        <a:alpha val="97000"/>
                      </a:schemeClr>
                    </a:solidFill>
                  </a:tcPr>
                </a:tc>
                <a:tc>
                  <a:txBody>
                    <a:bodyPr/>
                    <a:lstStyle/>
                    <a:p>
                      <a:pPr algn="l" fontAlgn="b"/>
                      <a:r>
                        <a:rPr lang="en-US" sz="1600" u="none" strike="noStrike">
                          <a:effectLst/>
                        </a:rPr>
                        <a:t>Education / Qualcomm (semiconductor and telecommunications equipment company) / CUHK</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solidFill>
                      <a:schemeClr val="accent1">
                        <a:tint val="20000"/>
                        <a:alpha val="97000"/>
                      </a:schemeClr>
                    </a:solidFill>
                  </a:tcPr>
                </a:tc>
                <a:extLst>
                  <a:ext uri="{0D108BD9-81ED-4DB2-BD59-A6C34878D82A}">
                    <a16:rowId xmlns:a16="http://schemas.microsoft.com/office/drawing/2014/main" xmlns="" val="540646259"/>
                  </a:ext>
                </a:extLst>
              </a:tr>
              <a:tr h="280871">
                <a:tc>
                  <a:txBody>
                    <a:bodyPr/>
                    <a:lstStyle/>
                    <a:p>
                      <a:pPr algn="l" fontAlgn="b"/>
                      <a:r>
                        <a:rPr lang="en-US" sz="1600" u="none" strike="noStrike">
                          <a:effectLst/>
                        </a:rPr>
                        <a:t>Apr &amp; May, 2019</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solidFill>
                      <a:schemeClr val="accent1">
                        <a:tint val="20000"/>
                        <a:alpha val="97000"/>
                      </a:schemeClr>
                    </a:solidFill>
                  </a:tcPr>
                </a:tc>
                <a:tc>
                  <a:txBody>
                    <a:bodyPr/>
                    <a:lstStyle/>
                    <a:p>
                      <a:pPr algn="l" fontAlgn="b"/>
                      <a:r>
                        <a:rPr lang="en-US" sz="1800" b="1" u="none" strike="noStrike" dirty="0" err="1">
                          <a:solidFill>
                            <a:srgbClr val="FF0000"/>
                          </a:solidFill>
                          <a:effectLst/>
                        </a:rPr>
                        <a:t>Malysia</a:t>
                      </a:r>
                      <a:r>
                        <a:rPr lang="en-US" sz="1600" u="none" strike="noStrike" dirty="0">
                          <a:effectLst/>
                        </a:rPr>
                        <a:t> / G3 Global / Visteon (automotive electronics supplier) / Bureau  </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b">
                    <a:solidFill>
                      <a:schemeClr val="accent1">
                        <a:tint val="20000"/>
                        <a:alpha val="97000"/>
                      </a:schemeClr>
                    </a:solidFill>
                  </a:tcPr>
                </a:tc>
                <a:extLst>
                  <a:ext uri="{0D108BD9-81ED-4DB2-BD59-A6C34878D82A}">
                    <a16:rowId xmlns:a16="http://schemas.microsoft.com/office/drawing/2014/main" xmlns="" val="1338775894"/>
                  </a:ext>
                </a:extLst>
              </a:tr>
              <a:tr h="708286">
                <a:tc>
                  <a:txBody>
                    <a:bodyPr/>
                    <a:lstStyle/>
                    <a:p>
                      <a:pPr algn="l" fontAlgn="b"/>
                      <a:r>
                        <a:rPr lang="zh-CN" altLang="en-US" sz="1600" u="none" strike="noStrike">
                          <a:effectLst/>
                        </a:rPr>
                        <a:t>　</a:t>
                      </a:r>
                      <a:endParaRPr lang="zh-CN" alt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solidFill>
                      <a:schemeClr val="accent1">
                        <a:tint val="20000"/>
                        <a:alpha val="97000"/>
                      </a:schemeClr>
                    </a:solidFill>
                  </a:tcPr>
                </a:tc>
                <a:tc>
                  <a:txBody>
                    <a:bodyPr/>
                    <a:lstStyle/>
                    <a:p>
                      <a:pPr algn="l" fontAlgn="b"/>
                      <a:r>
                        <a:rPr lang="zh-CN" altLang="en-US" sz="1600" u="none" strike="noStrike">
                          <a:effectLst/>
                        </a:rPr>
                        <a:t>　</a:t>
                      </a:r>
                      <a:endParaRPr lang="zh-CN" alt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solidFill>
                      <a:schemeClr val="accent1">
                        <a:tint val="20000"/>
                        <a:alpha val="97000"/>
                      </a:schemeClr>
                    </a:solidFill>
                  </a:tcPr>
                </a:tc>
                <a:extLst>
                  <a:ext uri="{0D108BD9-81ED-4DB2-BD59-A6C34878D82A}">
                    <a16:rowId xmlns:a16="http://schemas.microsoft.com/office/drawing/2014/main" xmlns="" val="3634073572"/>
                  </a:ext>
                </a:extLst>
              </a:tr>
              <a:tr h="280871">
                <a:tc>
                  <a:txBody>
                    <a:bodyPr/>
                    <a:lstStyle/>
                    <a:p>
                      <a:pPr algn="l" fontAlgn="b"/>
                      <a:r>
                        <a:rPr lang="en-US" sz="1600" u="none" strike="noStrike">
                          <a:effectLst/>
                        </a:rPr>
                        <a:t>May, 2018 and before</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solidFill>
                      <a:schemeClr val="accent1">
                        <a:tint val="20000"/>
                        <a:alpha val="97000"/>
                      </a:schemeClr>
                    </a:solidFill>
                  </a:tcPr>
                </a:tc>
                <a:tc>
                  <a:txBody>
                    <a:bodyPr/>
                    <a:lstStyle/>
                    <a:p>
                      <a:pPr algn="l" fontAlgn="b"/>
                      <a:r>
                        <a:rPr lang="en-US" sz="1600" u="none" strike="noStrike">
                          <a:effectLst/>
                        </a:rPr>
                        <a:t>Retail / Fresh Life / Convenience Store</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solidFill>
                      <a:schemeClr val="accent1">
                        <a:tint val="20000"/>
                        <a:alpha val="97000"/>
                      </a:schemeClr>
                    </a:solidFill>
                  </a:tcPr>
                </a:tc>
                <a:extLst>
                  <a:ext uri="{0D108BD9-81ED-4DB2-BD59-A6C34878D82A}">
                    <a16:rowId xmlns:a16="http://schemas.microsoft.com/office/drawing/2014/main" xmlns="" val="1596252559"/>
                  </a:ext>
                </a:extLst>
              </a:tr>
              <a:tr h="280871">
                <a:tc>
                  <a:txBody>
                    <a:bodyPr/>
                    <a:lstStyle/>
                    <a:p>
                      <a:pPr algn="l" fontAlgn="b"/>
                      <a:r>
                        <a:rPr lang="en-US" sz="1600" u="none" strike="noStrike">
                          <a:effectLst/>
                        </a:rPr>
                        <a:t>June &amp; July, 2018</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solidFill>
                      <a:schemeClr val="accent1">
                        <a:tint val="20000"/>
                        <a:alpha val="97000"/>
                      </a:schemeClr>
                    </a:solidFill>
                  </a:tcPr>
                </a:tc>
                <a:tc>
                  <a:txBody>
                    <a:bodyPr/>
                    <a:lstStyle/>
                    <a:p>
                      <a:pPr algn="l" fontAlgn="b"/>
                      <a:r>
                        <a:rPr lang="en-US" sz="1600" u="none" strike="noStrike">
                          <a:effectLst/>
                        </a:rPr>
                        <a:t>Unicorn / Fu Yingbo / Structured Light / hangzhou</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solidFill>
                      <a:schemeClr val="accent1">
                        <a:tint val="20000"/>
                        <a:alpha val="97000"/>
                      </a:schemeClr>
                    </a:solidFill>
                  </a:tcPr>
                </a:tc>
                <a:extLst>
                  <a:ext uri="{0D108BD9-81ED-4DB2-BD59-A6C34878D82A}">
                    <a16:rowId xmlns:a16="http://schemas.microsoft.com/office/drawing/2014/main" xmlns="" val="298537931"/>
                  </a:ext>
                </a:extLst>
              </a:tr>
              <a:tr h="280871">
                <a:tc>
                  <a:txBody>
                    <a:bodyPr/>
                    <a:lstStyle/>
                    <a:p>
                      <a:pPr algn="l" fontAlgn="b"/>
                      <a:r>
                        <a:rPr lang="en-US" sz="1600" u="none" strike="noStrike">
                          <a:effectLst/>
                        </a:rPr>
                        <a:t>Aug &amp; Sept, 2018</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solidFill>
                      <a:schemeClr val="accent1">
                        <a:tint val="20000"/>
                        <a:alpha val="97000"/>
                      </a:schemeClr>
                    </a:solidFill>
                  </a:tcPr>
                </a:tc>
                <a:tc>
                  <a:txBody>
                    <a:bodyPr/>
                    <a:lstStyle/>
                    <a:p>
                      <a:pPr algn="l" fontAlgn="b"/>
                      <a:r>
                        <a:rPr lang="en-US" sz="1600" u="none" strike="noStrike">
                          <a:effectLst/>
                        </a:rPr>
                        <a:t>Face Recognition / 3D / Zhongguancun / Bank Beijing / Algorithm</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solidFill>
                      <a:schemeClr val="accent1">
                        <a:tint val="20000"/>
                        <a:alpha val="97000"/>
                      </a:schemeClr>
                    </a:solidFill>
                  </a:tcPr>
                </a:tc>
                <a:extLst>
                  <a:ext uri="{0D108BD9-81ED-4DB2-BD59-A6C34878D82A}">
                    <a16:rowId xmlns:a16="http://schemas.microsoft.com/office/drawing/2014/main" xmlns="" val="3150300822"/>
                  </a:ext>
                </a:extLst>
              </a:tr>
              <a:tr h="280871">
                <a:tc>
                  <a:txBody>
                    <a:bodyPr/>
                    <a:lstStyle/>
                    <a:p>
                      <a:pPr algn="l" fontAlgn="b"/>
                      <a:r>
                        <a:rPr lang="en-US" sz="1600" u="none" strike="noStrike">
                          <a:effectLst/>
                        </a:rPr>
                        <a:t>Oct &amp; Nov, 2018</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solidFill>
                      <a:schemeClr val="accent1">
                        <a:tint val="20000"/>
                        <a:alpha val="97000"/>
                      </a:schemeClr>
                    </a:solidFill>
                  </a:tcPr>
                </a:tc>
                <a:tc>
                  <a:txBody>
                    <a:bodyPr/>
                    <a:lstStyle/>
                    <a:p>
                      <a:pPr algn="l" fontAlgn="b"/>
                      <a:r>
                        <a:rPr lang="en-US" sz="1600" u="none" strike="noStrike">
                          <a:effectLst/>
                        </a:rPr>
                        <a:t>Security / Data / Mobile Phone / Bounding Box / Detection / Innovation</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solidFill>
                      <a:schemeClr val="accent1">
                        <a:tint val="20000"/>
                        <a:alpha val="97000"/>
                      </a:schemeClr>
                    </a:solidFill>
                  </a:tcPr>
                </a:tc>
                <a:extLst>
                  <a:ext uri="{0D108BD9-81ED-4DB2-BD59-A6C34878D82A}">
                    <a16:rowId xmlns:a16="http://schemas.microsoft.com/office/drawing/2014/main" xmlns="" val="3761748898"/>
                  </a:ext>
                </a:extLst>
              </a:tr>
              <a:tr h="280871">
                <a:tc>
                  <a:txBody>
                    <a:bodyPr/>
                    <a:lstStyle/>
                    <a:p>
                      <a:pPr algn="l" fontAlgn="b"/>
                      <a:r>
                        <a:rPr lang="en-US" sz="1600" u="none" strike="noStrike">
                          <a:effectLst/>
                        </a:rPr>
                        <a:t>Dec, 2018 &amp; Jan, 2019</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solidFill>
                      <a:schemeClr val="accent1">
                        <a:tint val="20000"/>
                        <a:alpha val="97000"/>
                      </a:schemeClr>
                    </a:solidFill>
                  </a:tcPr>
                </a:tc>
                <a:tc>
                  <a:txBody>
                    <a:bodyPr/>
                    <a:lstStyle/>
                    <a:p>
                      <a:pPr algn="l" fontAlgn="b"/>
                      <a:r>
                        <a:rPr lang="en-US" sz="1600" u="none" strike="noStrike">
                          <a:effectLst/>
                        </a:rPr>
                        <a:t>Smart City / Information / System / Transportation / Urban</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solidFill>
                      <a:schemeClr val="accent1">
                        <a:tint val="20000"/>
                        <a:alpha val="97000"/>
                      </a:schemeClr>
                    </a:solidFill>
                  </a:tcPr>
                </a:tc>
                <a:extLst>
                  <a:ext uri="{0D108BD9-81ED-4DB2-BD59-A6C34878D82A}">
                    <a16:rowId xmlns:a16="http://schemas.microsoft.com/office/drawing/2014/main" xmlns="" val="2961725393"/>
                  </a:ext>
                </a:extLst>
              </a:tr>
              <a:tr h="280871">
                <a:tc>
                  <a:txBody>
                    <a:bodyPr/>
                    <a:lstStyle/>
                    <a:p>
                      <a:pPr algn="l" fontAlgn="b"/>
                      <a:r>
                        <a:rPr lang="en-US" sz="1600" u="none" strike="noStrike">
                          <a:effectLst/>
                        </a:rPr>
                        <a:t>Feb &amp; Mar, 2019</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solidFill>
                      <a:schemeClr val="accent1">
                        <a:tint val="20000"/>
                        <a:alpha val="97000"/>
                      </a:schemeClr>
                    </a:solidFill>
                  </a:tcPr>
                </a:tc>
                <a:tc>
                  <a:txBody>
                    <a:bodyPr/>
                    <a:lstStyle/>
                    <a:p>
                      <a:pPr algn="l" fontAlgn="b"/>
                      <a:r>
                        <a:rPr lang="en-US" sz="1600" u="none" strike="noStrike">
                          <a:effectLst/>
                        </a:rPr>
                        <a:t>Scene / Core / IoT (Internet of things) / Enterprise / Innovative / Enthusiasm </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solidFill>
                      <a:schemeClr val="accent1">
                        <a:tint val="20000"/>
                        <a:alpha val="97000"/>
                      </a:schemeClr>
                    </a:solidFill>
                  </a:tcPr>
                </a:tc>
                <a:extLst>
                  <a:ext uri="{0D108BD9-81ED-4DB2-BD59-A6C34878D82A}">
                    <a16:rowId xmlns:a16="http://schemas.microsoft.com/office/drawing/2014/main" xmlns="" val="3402303742"/>
                  </a:ext>
                </a:extLst>
              </a:tr>
              <a:tr h="280871">
                <a:tc>
                  <a:txBody>
                    <a:bodyPr/>
                    <a:lstStyle/>
                    <a:p>
                      <a:pPr algn="l" fontAlgn="b"/>
                      <a:r>
                        <a:rPr lang="en-US" sz="1600" u="none" strike="noStrike">
                          <a:effectLst/>
                        </a:rPr>
                        <a:t>Apr &amp; May, 2019</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solidFill>
                      <a:schemeClr val="accent1">
                        <a:tint val="20000"/>
                        <a:alpha val="97000"/>
                      </a:schemeClr>
                    </a:solidFill>
                  </a:tcPr>
                </a:tc>
                <a:tc>
                  <a:txBody>
                    <a:bodyPr/>
                    <a:lstStyle/>
                    <a:p>
                      <a:pPr algn="l" fontAlgn="b"/>
                      <a:r>
                        <a:rPr lang="en-US" sz="1600" u="none" strike="noStrike" dirty="0">
                          <a:effectLst/>
                        </a:rPr>
                        <a:t>Image / Categories / Objects 365 (a data set) / Financing / Ant Financial / Security</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b">
                    <a:solidFill>
                      <a:schemeClr val="accent1">
                        <a:tint val="20000"/>
                        <a:alpha val="97000"/>
                      </a:schemeClr>
                    </a:solidFill>
                  </a:tcPr>
                </a:tc>
                <a:extLst>
                  <a:ext uri="{0D108BD9-81ED-4DB2-BD59-A6C34878D82A}">
                    <a16:rowId xmlns:a16="http://schemas.microsoft.com/office/drawing/2014/main" xmlns="" val="1067883834"/>
                  </a:ext>
                </a:extLst>
              </a:tr>
            </a:tbl>
          </a:graphicData>
        </a:graphic>
      </p:graphicFrame>
      <p:pic>
        <p:nvPicPr>
          <p:cNvPr id="27" name="图片 26">
            <a:extLst>
              <a:ext uri="{FF2B5EF4-FFF2-40B4-BE49-F238E27FC236}">
                <a16:creationId xmlns:a16="http://schemas.microsoft.com/office/drawing/2014/main" xmlns="" id="{872DB86A-CEC0-468A-8539-9215A22031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978" y="1371597"/>
            <a:ext cx="1766730" cy="496137"/>
          </a:xfrm>
          <a:prstGeom prst="rect">
            <a:avLst/>
          </a:prstGeom>
        </p:spPr>
      </p:pic>
      <p:pic>
        <p:nvPicPr>
          <p:cNvPr id="28" name="图片 27" descr="图片包含 文字, 标牌&#10;&#10;描述已自动生成">
            <a:extLst>
              <a:ext uri="{FF2B5EF4-FFF2-40B4-BE49-F238E27FC236}">
                <a16:creationId xmlns:a16="http://schemas.microsoft.com/office/drawing/2014/main" xmlns="" id="{EAC00BC6-586F-49CD-9FF0-E3FA5F8F0D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978" y="4112714"/>
            <a:ext cx="2192279" cy="512271"/>
          </a:xfrm>
          <a:prstGeom prst="rect">
            <a:avLst/>
          </a:prstGeom>
        </p:spPr>
      </p:pic>
      <p:sp>
        <p:nvSpPr>
          <p:cNvPr id="7" name="矩形 6">
            <a:extLst>
              <a:ext uri="{FF2B5EF4-FFF2-40B4-BE49-F238E27FC236}">
                <a16:creationId xmlns:a16="http://schemas.microsoft.com/office/drawing/2014/main" xmlns="" id="{D742E6AB-3284-9148-BC25-3B2F5C9AAA5B}"/>
              </a:ext>
            </a:extLst>
          </p:cNvPr>
          <p:cNvSpPr/>
          <p:nvPr/>
        </p:nvSpPr>
        <p:spPr>
          <a:xfrm flipV="1">
            <a:off x="2548128" y="998509"/>
            <a:ext cx="687664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3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2456" y="214286"/>
            <a:ext cx="10225320" cy="769441"/>
          </a:xfrm>
          <a:prstGeom prst="rect">
            <a:avLst/>
          </a:prstGeom>
          <a:noFill/>
        </p:spPr>
        <p:txBody>
          <a:bodyPr wrap="square" rtlCol="0">
            <a:spAutoFit/>
          </a:bodyPr>
          <a:lstStyle/>
          <a:p>
            <a:pPr algn="ctr"/>
            <a:r>
              <a:rPr lang="en-US" altLang="zh-CN" sz="4400" b="1" dirty="0">
                <a:ea typeface="Adobe Gothic Std B" panose="020B0800000000000000" pitchFamily="34" charset="-128"/>
              </a:rPr>
              <a:t>Auto-generated Topic  (Two-Monthly)</a:t>
            </a:r>
            <a:endParaRPr lang="zh-CN" altLang="en-US" sz="4400" b="1" dirty="0"/>
          </a:p>
        </p:txBody>
      </p:sp>
      <p:graphicFrame>
        <p:nvGraphicFramePr>
          <p:cNvPr id="4" name="表格 3">
            <a:extLst>
              <a:ext uri="{FF2B5EF4-FFF2-40B4-BE49-F238E27FC236}">
                <a16:creationId xmlns:a16="http://schemas.microsoft.com/office/drawing/2014/main" xmlns="" id="{9AC66140-5718-467B-B231-71718663743D}"/>
              </a:ext>
            </a:extLst>
          </p:cNvPr>
          <p:cNvGraphicFramePr>
            <a:graphicFrameLocks noGrp="1"/>
          </p:cNvGraphicFramePr>
          <p:nvPr>
            <p:extLst>
              <p:ext uri="{D42A27DB-BD31-4B8C-83A1-F6EECF244321}">
                <p14:modId xmlns:p14="http://schemas.microsoft.com/office/powerpoint/2010/main" val="1171926119"/>
              </p:ext>
            </p:extLst>
          </p:nvPr>
        </p:nvGraphicFramePr>
        <p:xfrm>
          <a:off x="1132977" y="1266168"/>
          <a:ext cx="10104279" cy="5287818"/>
        </p:xfrm>
        <a:graphic>
          <a:graphicData uri="http://schemas.openxmlformats.org/drawingml/2006/table">
            <a:tbl>
              <a:tblPr>
                <a:tableStyleId>{5C22544A-7EE6-4342-B048-85BDC9FD1C3A}</a:tableStyleId>
              </a:tblPr>
              <a:tblGrid>
                <a:gridCol w="2269790">
                  <a:extLst>
                    <a:ext uri="{9D8B030D-6E8A-4147-A177-3AD203B41FA5}">
                      <a16:colId xmlns:a16="http://schemas.microsoft.com/office/drawing/2014/main" xmlns="" val="3265006539"/>
                    </a:ext>
                  </a:extLst>
                </a:gridCol>
                <a:gridCol w="7834489">
                  <a:extLst>
                    <a:ext uri="{9D8B030D-6E8A-4147-A177-3AD203B41FA5}">
                      <a16:colId xmlns:a16="http://schemas.microsoft.com/office/drawing/2014/main" xmlns="" val="1970444623"/>
                    </a:ext>
                  </a:extLst>
                </a:gridCol>
              </a:tblGrid>
              <a:tr h="700212">
                <a:tc>
                  <a:txBody>
                    <a:bodyPr/>
                    <a:lstStyle/>
                    <a:p>
                      <a:pPr algn="l" fontAlgn="b"/>
                      <a:endParaRPr lang="zh-CN" alt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tc>
                <a:tc>
                  <a:txBody>
                    <a:bodyPr/>
                    <a:lstStyle/>
                    <a:p>
                      <a:pPr algn="l" fontAlgn="b"/>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b"/>
                </a:tc>
                <a:extLst>
                  <a:ext uri="{0D108BD9-81ED-4DB2-BD59-A6C34878D82A}">
                    <a16:rowId xmlns:a16="http://schemas.microsoft.com/office/drawing/2014/main" xmlns="" val="344016803"/>
                  </a:ext>
                </a:extLst>
              </a:tr>
              <a:tr h="277671">
                <a:tc>
                  <a:txBody>
                    <a:bodyPr/>
                    <a:lstStyle/>
                    <a:p>
                      <a:pPr algn="l" fontAlgn="b"/>
                      <a:r>
                        <a:rPr lang="en-US" sz="1600" u="none" strike="noStrike">
                          <a:effectLst/>
                        </a:rPr>
                        <a:t>May, 2018 and before</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tc>
                <a:tc>
                  <a:txBody>
                    <a:bodyPr/>
                    <a:lstStyle/>
                    <a:p>
                      <a:pPr algn="l" fontAlgn="b"/>
                      <a:r>
                        <a:rPr lang="en-US" sz="1600" u="none" strike="noStrike" dirty="0">
                          <a:effectLst/>
                        </a:rPr>
                        <a:t>complete image monitor raw</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b"/>
                </a:tc>
                <a:extLst>
                  <a:ext uri="{0D108BD9-81ED-4DB2-BD59-A6C34878D82A}">
                    <a16:rowId xmlns:a16="http://schemas.microsoft.com/office/drawing/2014/main" xmlns="" val="258025065"/>
                  </a:ext>
                </a:extLst>
              </a:tr>
              <a:tr h="277671">
                <a:tc>
                  <a:txBody>
                    <a:bodyPr/>
                    <a:lstStyle/>
                    <a:p>
                      <a:pPr algn="l" fontAlgn="b"/>
                      <a:r>
                        <a:rPr lang="en-US" sz="1600" u="none" strike="noStrike">
                          <a:effectLst/>
                        </a:rPr>
                        <a:t>June &amp; July, 2018</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tc>
                <a:tc>
                  <a:txBody>
                    <a:bodyPr/>
                    <a:lstStyle/>
                    <a:p>
                      <a:pPr algn="l" fontAlgn="b"/>
                      <a:r>
                        <a:rPr lang="en-US" sz="1600" u="none" strike="noStrike">
                          <a:effectLst/>
                        </a:rPr>
                        <a:t>complementary city establish opportunity </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tc>
                <a:extLst>
                  <a:ext uri="{0D108BD9-81ED-4DB2-BD59-A6C34878D82A}">
                    <a16:rowId xmlns:a16="http://schemas.microsoft.com/office/drawing/2014/main" xmlns="" val="54900388"/>
                  </a:ext>
                </a:extLst>
              </a:tr>
              <a:tr h="277671">
                <a:tc>
                  <a:txBody>
                    <a:bodyPr/>
                    <a:lstStyle/>
                    <a:p>
                      <a:pPr algn="l" fontAlgn="b"/>
                      <a:r>
                        <a:rPr lang="en-US" sz="1600" u="none" strike="noStrike" dirty="0">
                          <a:effectLst/>
                        </a:rPr>
                        <a:t>Aug &amp; Sept, 2018</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b"/>
                </a:tc>
                <a:tc>
                  <a:txBody>
                    <a:bodyPr/>
                    <a:lstStyle/>
                    <a:p>
                      <a:pPr algn="l" fontAlgn="b"/>
                      <a:r>
                        <a:rPr lang="en-US" sz="1600" u="none" strike="noStrike">
                          <a:effectLst/>
                        </a:rPr>
                        <a:t>experience entity nuclear incorporate / cognitive new executive science</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tc>
                <a:extLst>
                  <a:ext uri="{0D108BD9-81ED-4DB2-BD59-A6C34878D82A}">
                    <a16:rowId xmlns:a16="http://schemas.microsoft.com/office/drawing/2014/main" xmlns="" val="33533489"/>
                  </a:ext>
                </a:extLst>
              </a:tr>
              <a:tr h="277671">
                <a:tc>
                  <a:txBody>
                    <a:bodyPr/>
                    <a:lstStyle/>
                    <a:p>
                      <a:pPr algn="l" fontAlgn="b"/>
                      <a:r>
                        <a:rPr lang="en-US" sz="1600" u="none" strike="noStrike" dirty="0">
                          <a:effectLst/>
                        </a:rPr>
                        <a:t>Oct &amp; Nov, 2018</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b"/>
                </a:tc>
                <a:tc>
                  <a:txBody>
                    <a:bodyPr/>
                    <a:lstStyle/>
                    <a:p>
                      <a:pPr algn="l" fontAlgn="b"/>
                      <a:r>
                        <a:rPr lang="en-US" sz="1600" u="none" strike="noStrike">
                          <a:effectLst/>
                        </a:rPr>
                        <a:t>commit machine mobility equip</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tc>
                <a:extLst>
                  <a:ext uri="{0D108BD9-81ED-4DB2-BD59-A6C34878D82A}">
                    <a16:rowId xmlns:a16="http://schemas.microsoft.com/office/drawing/2014/main" xmlns="" val="3771339281"/>
                  </a:ext>
                </a:extLst>
              </a:tr>
              <a:tr h="277671">
                <a:tc>
                  <a:txBody>
                    <a:bodyPr/>
                    <a:lstStyle/>
                    <a:p>
                      <a:pPr algn="l" fontAlgn="b"/>
                      <a:r>
                        <a:rPr lang="en-US" sz="1600" u="none" strike="noStrike" dirty="0">
                          <a:effectLst/>
                        </a:rPr>
                        <a:t>Dec, 2018 &amp; Jan, 2019</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b"/>
                </a:tc>
                <a:tc>
                  <a:txBody>
                    <a:bodyPr/>
                    <a:lstStyle/>
                    <a:p>
                      <a:pPr algn="l" fontAlgn="b"/>
                      <a:r>
                        <a:rPr lang="en-US" sz="1600" u="none" strike="noStrike">
                          <a:effectLst/>
                        </a:rPr>
                        <a:t>sensetime ai technology autonomous / also mobile beautification algorithm </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tc>
                <a:extLst>
                  <a:ext uri="{0D108BD9-81ED-4DB2-BD59-A6C34878D82A}">
                    <a16:rowId xmlns:a16="http://schemas.microsoft.com/office/drawing/2014/main" xmlns="" val="265913997"/>
                  </a:ext>
                </a:extLst>
              </a:tr>
              <a:tr h="277671">
                <a:tc>
                  <a:txBody>
                    <a:bodyPr/>
                    <a:lstStyle/>
                    <a:p>
                      <a:pPr algn="l" fontAlgn="b"/>
                      <a:r>
                        <a:rPr lang="en-US" sz="1600" u="none" strike="noStrike">
                          <a:effectLst/>
                        </a:rPr>
                        <a:t>Feb &amp; Mar, 2019</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tc>
                <a:tc>
                  <a:txBody>
                    <a:bodyPr/>
                    <a:lstStyle/>
                    <a:p>
                      <a:pPr algn="l" fontAlgn="b"/>
                      <a:r>
                        <a:rPr lang="en-US" sz="1600" u="none" strike="noStrike">
                          <a:effectLst/>
                        </a:rPr>
                        <a:t>AI sensetime education school</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tc>
                <a:extLst>
                  <a:ext uri="{0D108BD9-81ED-4DB2-BD59-A6C34878D82A}">
                    <a16:rowId xmlns:a16="http://schemas.microsoft.com/office/drawing/2014/main" xmlns="" val="1335825468"/>
                  </a:ext>
                </a:extLst>
              </a:tr>
              <a:tr h="277671">
                <a:tc>
                  <a:txBody>
                    <a:bodyPr/>
                    <a:lstStyle/>
                    <a:p>
                      <a:pPr algn="l" fontAlgn="b"/>
                      <a:r>
                        <a:rPr lang="en-US" sz="1600" u="none" strike="noStrike">
                          <a:effectLst/>
                        </a:rPr>
                        <a:t>Apr &amp; May, 2019</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tc>
                <a:tc>
                  <a:txBody>
                    <a:bodyPr/>
                    <a:lstStyle/>
                    <a:p>
                      <a:pPr algn="l" fontAlgn="b"/>
                      <a:r>
                        <a:rPr lang="en-US" sz="1600" u="none" strike="noStrike">
                          <a:effectLst/>
                        </a:rPr>
                        <a:t>closely real accompany cockpit / ai educaiton sensetime shanghai</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tc>
                <a:extLst>
                  <a:ext uri="{0D108BD9-81ED-4DB2-BD59-A6C34878D82A}">
                    <a16:rowId xmlns:a16="http://schemas.microsoft.com/office/drawing/2014/main" xmlns="" val="2506521112"/>
                  </a:ext>
                </a:extLst>
              </a:tr>
              <a:tr h="700212">
                <a:tc>
                  <a:txBody>
                    <a:bodyPr/>
                    <a:lstStyle/>
                    <a:p>
                      <a:pPr algn="l" fontAlgn="b"/>
                      <a:r>
                        <a:rPr lang="zh-CN" altLang="en-US" sz="1600" u="none" strike="noStrike" dirty="0">
                          <a:effectLst/>
                        </a:rPr>
                        <a:t>　</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tc>
                <a:tc>
                  <a:txBody>
                    <a:bodyPr/>
                    <a:lstStyle/>
                    <a:p>
                      <a:pPr algn="l" fontAlgn="b"/>
                      <a:r>
                        <a:rPr lang="zh-CN" altLang="en-US" sz="1600" u="none" strike="noStrike" dirty="0">
                          <a:effectLst/>
                        </a:rPr>
                        <a:t>　</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b"/>
                </a:tc>
                <a:extLst>
                  <a:ext uri="{0D108BD9-81ED-4DB2-BD59-A6C34878D82A}">
                    <a16:rowId xmlns:a16="http://schemas.microsoft.com/office/drawing/2014/main" xmlns="" val="3769568437"/>
                  </a:ext>
                </a:extLst>
              </a:tr>
              <a:tr h="277671">
                <a:tc>
                  <a:txBody>
                    <a:bodyPr/>
                    <a:lstStyle/>
                    <a:p>
                      <a:pPr algn="l" fontAlgn="b"/>
                      <a:r>
                        <a:rPr lang="en-US" sz="1600" u="none" strike="noStrike">
                          <a:effectLst/>
                        </a:rPr>
                        <a:t>May, 2018 and before</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tc>
                <a:tc>
                  <a:txBody>
                    <a:bodyPr/>
                    <a:lstStyle/>
                    <a:p>
                      <a:pPr algn="l" fontAlgn="b"/>
                      <a:r>
                        <a:rPr lang="en-US" sz="1600" u="none" strike="noStrike">
                          <a:effectLst/>
                        </a:rPr>
                        <a:t>important solve display capability</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tc>
                <a:extLst>
                  <a:ext uri="{0D108BD9-81ED-4DB2-BD59-A6C34878D82A}">
                    <a16:rowId xmlns:a16="http://schemas.microsoft.com/office/drawing/2014/main" xmlns="" val="3159232636"/>
                  </a:ext>
                </a:extLst>
              </a:tr>
              <a:tr h="277671">
                <a:tc>
                  <a:txBody>
                    <a:bodyPr/>
                    <a:lstStyle/>
                    <a:p>
                      <a:pPr algn="l" fontAlgn="b"/>
                      <a:r>
                        <a:rPr lang="en-US" sz="1600" u="none" strike="noStrike">
                          <a:effectLst/>
                        </a:rPr>
                        <a:t>June &amp; July, 2018</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tc>
                <a:tc>
                  <a:txBody>
                    <a:bodyPr/>
                    <a:lstStyle/>
                    <a:p>
                      <a:pPr algn="l" fontAlgn="b"/>
                      <a:r>
                        <a:rPr lang="en-US" sz="1600" u="none" strike="noStrike">
                          <a:effectLst/>
                        </a:rPr>
                        <a:t>hardware rapid step afternoon / three equipment password android</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tc>
                <a:extLst>
                  <a:ext uri="{0D108BD9-81ED-4DB2-BD59-A6C34878D82A}">
                    <a16:rowId xmlns:a16="http://schemas.microsoft.com/office/drawing/2014/main" xmlns="" val="1768459123"/>
                  </a:ext>
                </a:extLst>
              </a:tr>
              <a:tr h="277671">
                <a:tc>
                  <a:txBody>
                    <a:bodyPr/>
                    <a:lstStyle/>
                    <a:p>
                      <a:pPr algn="l" fontAlgn="b"/>
                      <a:r>
                        <a:rPr lang="en-US" sz="1600" u="none" strike="noStrike">
                          <a:effectLst/>
                        </a:rPr>
                        <a:t>Aug &amp; Sept, 2018</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tc>
                <a:tc>
                  <a:txBody>
                    <a:bodyPr/>
                    <a:lstStyle/>
                    <a:p>
                      <a:pPr algn="l" fontAlgn="b"/>
                      <a:r>
                        <a:rPr lang="en-US" sz="1600" u="none" strike="noStrike">
                          <a:effectLst/>
                        </a:rPr>
                        <a:t>expensive constantly peking computer / technology AI recognition</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tc>
                <a:extLst>
                  <a:ext uri="{0D108BD9-81ED-4DB2-BD59-A6C34878D82A}">
                    <a16:rowId xmlns:a16="http://schemas.microsoft.com/office/drawing/2014/main" xmlns="" val="1743437636"/>
                  </a:ext>
                </a:extLst>
              </a:tr>
              <a:tr h="277671">
                <a:tc>
                  <a:txBody>
                    <a:bodyPr/>
                    <a:lstStyle/>
                    <a:p>
                      <a:pPr algn="l" fontAlgn="b"/>
                      <a:r>
                        <a:rPr lang="en-US" sz="1600" u="none" strike="noStrike">
                          <a:effectLst/>
                        </a:rPr>
                        <a:t>Oct &amp; Nov, 2018</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tc>
                <a:tc>
                  <a:txBody>
                    <a:bodyPr/>
                    <a:lstStyle/>
                    <a:p>
                      <a:pPr algn="l" fontAlgn="b"/>
                      <a:r>
                        <a:rPr lang="en-US" sz="1600" u="none" strike="noStrike">
                          <a:effectLst/>
                        </a:rPr>
                        <a:t>RNN foreground mathematical early / coefficient mainland role workshop</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tc>
                <a:extLst>
                  <a:ext uri="{0D108BD9-81ED-4DB2-BD59-A6C34878D82A}">
                    <a16:rowId xmlns:a16="http://schemas.microsoft.com/office/drawing/2014/main" xmlns="" val="4125780731"/>
                  </a:ext>
                </a:extLst>
              </a:tr>
              <a:tr h="277671">
                <a:tc>
                  <a:txBody>
                    <a:bodyPr/>
                    <a:lstStyle/>
                    <a:p>
                      <a:pPr algn="l" fontAlgn="b"/>
                      <a:r>
                        <a:rPr lang="en-US" sz="1600" u="none" strike="noStrike">
                          <a:effectLst/>
                        </a:rPr>
                        <a:t>Dec, 2018 &amp; Jan, 2019</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tc>
                <a:tc>
                  <a:txBody>
                    <a:bodyPr/>
                    <a:lstStyle/>
                    <a:p>
                      <a:pPr algn="l" fontAlgn="b"/>
                      <a:r>
                        <a:rPr lang="en-US" sz="1600" u="none" strike="noStrike">
                          <a:effectLst/>
                        </a:rPr>
                        <a:t>intelligence artificial technology city / senior dog quantityt segmentation</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tc>
                <a:extLst>
                  <a:ext uri="{0D108BD9-81ED-4DB2-BD59-A6C34878D82A}">
                    <a16:rowId xmlns:a16="http://schemas.microsoft.com/office/drawing/2014/main" xmlns="" val="674949585"/>
                  </a:ext>
                </a:extLst>
              </a:tr>
              <a:tr h="277671">
                <a:tc>
                  <a:txBody>
                    <a:bodyPr/>
                    <a:lstStyle/>
                    <a:p>
                      <a:pPr algn="l" fontAlgn="b"/>
                      <a:r>
                        <a:rPr lang="en-US" sz="1600" u="none" strike="noStrike">
                          <a:effectLst/>
                        </a:rPr>
                        <a:t>Feb &amp; Mar, 2019</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tc>
                <a:tc>
                  <a:txBody>
                    <a:bodyPr/>
                    <a:lstStyle/>
                    <a:p>
                      <a:pPr algn="l" fontAlgn="b"/>
                      <a:r>
                        <a:rPr lang="en-US" sz="1600" u="none" strike="noStrike">
                          <a:effectLst/>
                        </a:rPr>
                        <a:t>super essential city ecosystem / conform 000 chain robot </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tc>
                <a:extLst>
                  <a:ext uri="{0D108BD9-81ED-4DB2-BD59-A6C34878D82A}">
                    <a16:rowId xmlns:a16="http://schemas.microsoft.com/office/drawing/2014/main" xmlns="" val="940221"/>
                  </a:ext>
                </a:extLst>
              </a:tr>
              <a:tr h="277671">
                <a:tc>
                  <a:txBody>
                    <a:bodyPr/>
                    <a:lstStyle/>
                    <a:p>
                      <a:pPr algn="l" fontAlgn="b"/>
                      <a:r>
                        <a:rPr lang="en-US" sz="1600" u="none" strike="noStrike">
                          <a:effectLst/>
                        </a:rPr>
                        <a:t>Apr &amp; May, 2019</a:t>
                      </a:r>
                      <a:endParaRPr lang="en-US" sz="16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b"/>
                </a:tc>
                <a:tc>
                  <a:txBody>
                    <a:bodyPr/>
                    <a:lstStyle/>
                    <a:p>
                      <a:pPr algn="l" fontAlgn="b"/>
                      <a:r>
                        <a:rPr lang="en-US" sz="1600" u="none" strike="noStrike" dirty="0">
                          <a:effectLst/>
                        </a:rPr>
                        <a:t>index objects365 food mark / fund expand main competitor</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b"/>
                </a:tc>
                <a:extLst>
                  <a:ext uri="{0D108BD9-81ED-4DB2-BD59-A6C34878D82A}">
                    <a16:rowId xmlns:a16="http://schemas.microsoft.com/office/drawing/2014/main" xmlns="" val="1368739268"/>
                  </a:ext>
                </a:extLst>
              </a:tr>
            </a:tbl>
          </a:graphicData>
        </a:graphic>
      </p:graphicFrame>
      <p:pic>
        <p:nvPicPr>
          <p:cNvPr id="11" name="图片 10">
            <a:extLst>
              <a:ext uri="{FF2B5EF4-FFF2-40B4-BE49-F238E27FC236}">
                <a16:creationId xmlns:a16="http://schemas.microsoft.com/office/drawing/2014/main" xmlns="" id="{53D1729B-06DD-4E6C-A7EE-BDA75827CF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977" y="1432556"/>
            <a:ext cx="1766730" cy="496137"/>
          </a:xfrm>
          <a:prstGeom prst="rect">
            <a:avLst/>
          </a:prstGeom>
        </p:spPr>
      </p:pic>
      <p:pic>
        <p:nvPicPr>
          <p:cNvPr id="12" name="图片 11" descr="图片包含 文字, 标牌&#10;&#10;描述已自动生成">
            <a:extLst>
              <a:ext uri="{FF2B5EF4-FFF2-40B4-BE49-F238E27FC236}">
                <a16:creationId xmlns:a16="http://schemas.microsoft.com/office/drawing/2014/main" xmlns="" id="{E46823FA-A71B-40EB-A7C9-6BD880988A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978" y="4112714"/>
            <a:ext cx="2192279" cy="512271"/>
          </a:xfrm>
          <a:prstGeom prst="rect">
            <a:avLst/>
          </a:prstGeom>
        </p:spPr>
      </p:pic>
      <p:sp>
        <p:nvSpPr>
          <p:cNvPr id="7" name="矩形 6">
            <a:extLst>
              <a:ext uri="{FF2B5EF4-FFF2-40B4-BE49-F238E27FC236}">
                <a16:creationId xmlns:a16="http://schemas.microsoft.com/office/drawing/2014/main" xmlns="" id="{176227AA-0AE3-3D4A-A464-B9A7AA7ABE59}"/>
              </a:ext>
            </a:extLst>
          </p:cNvPr>
          <p:cNvSpPr/>
          <p:nvPr/>
        </p:nvSpPr>
        <p:spPr>
          <a:xfrm>
            <a:off x="1828800" y="952789"/>
            <a:ext cx="865711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3901403"/>
      </p:ext>
    </p:extLst>
  </p:cSld>
  <p:clrMapOvr>
    <a:masterClrMapping/>
  </p:clrMapOvr>
  <p:transition spd="slow" advClick="0" advTm="3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2977" y="229069"/>
            <a:ext cx="10104279" cy="769441"/>
          </a:xfrm>
          <a:prstGeom prst="rect">
            <a:avLst/>
          </a:prstGeom>
          <a:noFill/>
        </p:spPr>
        <p:txBody>
          <a:bodyPr wrap="square" rtlCol="0">
            <a:spAutoFit/>
          </a:bodyPr>
          <a:lstStyle/>
          <a:p>
            <a:pPr algn="ctr"/>
            <a:r>
              <a:rPr lang="en-US" altLang="zh-CN" sz="4400" b="1" dirty="0"/>
              <a:t>Sentiment Analysis</a:t>
            </a:r>
            <a:endParaRPr lang="zh-CN" altLang="en-US" sz="4400" b="1" dirty="0"/>
          </a:p>
        </p:txBody>
      </p:sp>
      <p:sp>
        <p:nvSpPr>
          <p:cNvPr id="3" name="矩形 2"/>
          <p:cNvSpPr/>
          <p:nvPr/>
        </p:nvSpPr>
        <p:spPr>
          <a:xfrm flipV="1">
            <a:off x="4010025" y="998508"/>
            <a:ext cx="450532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图片包含 文字, 地图&#10;&#10;描述已自动生成">
            <a:extLst>
              <a:ext uri="{FF2B5EF4-FFF2-40B4-BE49-F238E27FC236}">
                <a16:creationId xmlns:a16="http://schemas.microsoft.com/office/drawing/2014/main" xmlns="" id="{51C2D8E3-9735-431F-AB50-45057D944C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4149" y="1239856"/>
            <a:ext cx="7191375" cy="5340129"/>
          </a:xfrm>
          <a:prstGeom prst="rect">
            <a:avLst/>
          </a:prstGeom>
          <a:effectLst>
            <a:softEdge rad="127000"/>
          </a:effectLst>
        </p:spPr>
      </p:pic>
    </p:spTree>
    <p:extLst>
      <p:ext uri="{BB962C8B-B14F-4D97-AF65-F5344CB8AC3E}">
        <p14:creationId xmlns:p14="http://schemas.microsoft.com/office/powerpoint/2010/main" val="3004100533"/>
      </p:ext>
    </p:extLst>
  </p:cSld>
  <p:clrMapOvr>
    <a:masterClrMapping/>
  </p:clrMapOvr>
  <p:transition spd="slow" advClick="0" advTm="3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0067" y="1174508"/>
            <a:ext cx="12342067" cy="5187734"/>
            <a:chOff x="1388173" y="2423034"/>
            <a:chExt cx="21415089" cy="9001392"/>
          </a:xfrm>
        </p:grpSpPr>
        <p:sp>
          <p:nvSpPr>
            <p:cNvPr id="3" name="Freeform 6"/>
            <p:cNvSpPr/>
            <p:nvPr/>
          </p:nvSpPr>
          <p:spPr bwMode="auto">
            <a:xfrm>
              <a:off x="18855466" y="5306123"/>
              <a:ext cx="3947796" cy="5547197"/>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4"/>
            </a:solidFill>
            <a:ln>
              <a:noFill/>
            </a:ln>
          </p:spPr>
          <p:txBody>
            <a:bodyPr vert="horz" wrap="square" lIns="243797" tIns="121899" rIns="243797" bIns="121899" numCol="1" anchor="t" anchorCtr="0" compatLnSpc="1"/>
            <a:lstStyle/>
            <a:p>
              <a:endParaRPr lang="ko-KR" altLang="en-US" sz="900" dirty="0">
                <a:latin typeface="Raleway Light"/>
              </a:endParaRPr>
            </a:p>
          </p:txBody>
        </p:sp>
        <p:sp>
          <p:nvSpPr>
            <p:cNvPr id="4" name="Freeform 6"/>
            <p:cNvSpPr/>
            <p:nvPr/>
          </p:nvSpPr>
          <p:spPr bwMode="auto">
            <a:xfrm>
              <a:off x="1388173" y="10538521"/>
              <a:ext cx="3947796" cy="314795"/>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1"/>
            </a:solidFill>
            <a:ln>
              <a:noFill/>
            </a:ln>
          </p:spPr>
          <p:txBody>
            <a:bodyPr vert="horz" wrap="square" lIns="243797" tIns="121899" rIns="243797" bIns="121899" numCol="1" anchor="t" anchorCtr="0" compatLnSpc="1"/>
            <a:lstStyle/>
            <a:p>
              <a:endParaRPr lang="ko-KR" altLang="en-US" sz="900" dirty="0">
                <a:latin typeface="Raleway Light"/>
              </a:endParaRPr>
            </a:p>
          </p:txBody>
        </p:sp>
        <p:sp>
          <p:nvSpPr>
            <p:cNvPr id="5" name="Freeform 3"/>
            <p:cNvSpPr/>
            <p:nvPr/>
          </p:nvSpPr>
          <p:spPr bwMode="auto">
            <a:xfrm>
              <a:off x="3328985" y="10284521"/>
              <a:ext cx="3947796" cy="568795"/>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2"/>
            </a:solidFill>
            <a:ln>
              <a:noFill/>
            </a:ln>
          </p:spPr>
          <p:txBody>
            <a:bodyPr vert="horz" wrap="square" lIns="243797" tIns="121899" rIns="243797" bIns="121899" numCol="1" anchor="t" anchorCtr="0" compatLnSpc="1"/>
            <a:lstStyle/>
            <a:p>
              <a:endParaRPr lang="ko-KR" altLang="en-US" sz="900" dirty="0">
                <a:latin typeface="Raleway Light"/>
              </a:endParaRPr>
            </a:p>
          </p:txBody>
        </p:sp>
        <p:sp>
          <p:nvSpPr>
            <p:cNvPr id="6" name="Freeform 4"/>
            <p:cNvSpPr/>
            <p:nvPr/>
          </p:nvSpPr>
          <p:spPr bwMode="auto">
            <a:xfrm>
              <a:off x="5269794" y="9996655"/>
              <a:ext cx="3947796" cy="856661"/>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3"/>
            </a:solidFill>
            <a:ln>
              <a:noFill/>
            </a:ln>
          </p:spPr>
          <p:txBody>
            <a:bodyPr vert="horz" wrap="square" lIns="243797" tIns="121899" rIns="243797" bIns="121899" numCol="1" anchor="t" anchorCtr="0" compatLnSpc="1"/>
            <a:lstStyle/>
            <a:p>
              <a:endParaRPr lang="ko-KR" altLang="en-US" sz="900" dirty="0">
                <a:latin typeface="Raleway Light"/>
              </a:endParaRPr>
            </a:p>
          </p:txBody>
        </p:sp>
        <p:sp>
          <p:nvSpPr>
            <p:cNvPr id="7" name="Freeform 5"/>
            <p:cNvSpPr/>
            <p:nvPr/>
          </p:nvSpPr>
          <p:spPr bwMode="auto">
            <a:xfrm>
              <a:off x="7210606" y="9505587"/>
              <a:ext cx="3947796" cy="1347731"/>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4"/>
            </a:solidFill>
            <a:ln>
              <a:noFill/>
            </a:ln>
          </p:spPr>
          <p:txBody>
            <a:bodyPr vert="horz" wrap="square" lIns="243797" tIns="121899" rIns="243797" bIns="121899" numCol="1" anchor="t" anchorCtr="0" compatLnSpc="1"/>
            <a:lstStyle/>
            <a:p>
              <a:endParaRPr lang="ko-KR" altLang="en-US" sz="900" dirty="0">
                <a:latin typeface="Raleway Light"/>
              </a:endParaRPr>
            </a:p>
          </p:txBody>
        </p:sp>
        <p:sp>
          <p:nvSpPr>
            <p:cNvPr id="8" name="Freeform 6"/>
            <p:cNvSpPr/>
            <p:nvPr/>
          </p:nvSpPr>
          <p:spPr bwMode="auto">
            <a:xfrm>
              <a:off x="9151417" y="8963720"/>
              <a:ext cx="3947796" cy="1889597"/>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5"/>
            </a:solidFill>
            <a:ln>
              <a:noFill/>
            </a:ln>
          </p:spPr>
          <p:txBody>
            <a:bodyPr vert="horz" wrap="square" lIns="243797" tIns="121899" rIns="243797" bIns="121899" numCol="1" anchor="t" anchorCtr="0" compatLnSpc="1"/>
            <a:lstStyle/>
            <a:p>
              <a:endParaRPr lang="ko-KR" altLang="en-US" sz="900" dirty="0">
                <a:latin typeface="Raleway Light"/>
              </a:endParaRPr>
            </a:p>
          </p:txBody>
        </p:sp>
        <p:sp>
          <p:nvSpPr>
            <p:cNvPr id="9" name="Freeform 6"/>
            <p:cNvSpPr/>
            <p:nvPr/>
          </p:nvSpPr>
          <p:spPr bwMode="auto">
            <a:xfrm>
              <a:off x="11092226" y="8399164"/>
              <a:ext cx="3947796" cy="2454155"/>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6"/>
            </a:solidFill>
            <a:ln>
              <a:noFill/>
            </a:ln>
          </p:spPr>
          <p:txBody>
            <a:bodyPr vert="horz" wrap="square" lIns="243797" tIns="121899" rIns="243797" bIns="121899" numCol="1" anchor="t" anchorCtr="0" compatLnSpc="1"/>
            <a:lstStyle/>
            <a:p>
              <a:endParaRPr lang="ko-KR" altLang="en-US" sz="900" dirty="0">
                <a:latin typeface="Raleway Light"/>
              </a:endParaRPr>
            </a:p>
          </p:txBody>
        </p:sp>
        <p:sp>
          <p:nvSpPr>
            <p:cNvPr id="10" name="Freeform 6"/>
            <p:cNvSpPr/>
            <p:nvPr/>
          </p:nvSpPr>
          <p:spPr bwMode="auto">
            <a:xfrm>
              <a:off x="13033038" y="7913858"/>
              <a:ext cx="3947796" cy="2939461"/>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1"/>
            </a:solidFill>
            <a:ln>
              <a:noFill/>
            </a:ln>
          </p:spPr>
          <p:txBody>
            <a:bodyPr vert="horz" wrap="square" lIns="243797" tIns="121899" rIns="243797" bIns="121899" numCol="1" anchor="t" anchorCtr="0" compatLnSpc="1"/>
            <a:lstStyle/>
            <a:p>
              <a:endParaRPr lang="ko-KR" altLang="en-US" sz="900" dirty="0">
                <a:latin typeface="Raleway Light"/>
              </a:endParaRPr>
            </a:p>
          </p:txBody>
        </p:sp>
        <p:sp>
          <p:nvSpPr>
            <p:cNvPr id="11" name="Freeform 6"/>
            <p:cNvSpPr/>
            <p:nvPr/>
          </p:nvSpPr>
          <p:spPr bwMode="auto">
            <a:xfrm>
              <a:off x="14973850" y="7304258"/>
              <a:ext cx="3947796" cy="3549061"/>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2"/>
            </a:solidFill>
            <a:ln>
              <a:noFill/>
            </a:ln>
          </p:spPr>
          <p:txBody>
            <a:bodyPr vert="horz" wrap="square" lIns="243797" tIns="121899" rIns="243797" bIns="121899" numCol="1" anchor="t" anchorCtr="0" compatLnSpc="1"/>
            <a:lstStyle/>
            <a:p>
              <a:endParaRPr lang="ko-KR" altLang="en-US" sz="900" dirty="0">
                <a:latin typeface="Raleway Light"/>
              </a:endParaRPr>
            </a:p>
          </p:txBody>
        </p:sp>
        <p:sp>
          <p:nvSpPr>
            <p:cNvPr id="12" name="Freeform 6"/>
            <p:cNvSpPr/>
            <p:nvPr/>
          </p:nvSpPr>
          <p:spPr bwMode="auto">
            <a:xfrm>
              <a:off x="16914659" y="6677723"/>
              <a:ext cx="3947796" cy="4175597"/>
            </a:xfrm>
            <a:custGeom>
              <a:avLst/>
              <a:gdLst>
                <a:gd name="T0" fmla="*/ 648 w 648"/>
                <a:gd name="T1" fmla="*/ 1082 h 1082"/>
                <a:gd name="T2" fmla="*/ 0 w 648"/>
                <a:gd name="T3" fmla="*/ 1082 h 1082"/>
                <a:gd name="T4" fmla="*/ 140 w 648"/>
                <a:gd name="T5" fmla="*/ 919 h 1082"/>
                <a:gd name="T6" fmla="*/ 324 w 648"/>
                <a:gd name="T7" fmla="*/ 0 h 1082"/>
                <a:gd name="T8" fmla="*/ 508 w 648"/>
                <a:gd name="T9" fmla="*/ 919 h 1082"/>
                <a:gd name="T10" fmla="*/ 648 w 648"/>
                <a:gd name="T11" fmla="*/ 1082 h 1082"/>
              </a:gdLst>
              <a:ahLst/>
              <a:cxnLst>
                <a:cxn ang="0">
                  <a:pos x="T0" y="T1"/>
                </a:cxn>
                <a:cxn ang="0">
                  <a:pos x="T2" y="T3"/>
                </a:cxn>
                <a:cxn ang="0">
                  <a:pos x="T4" y="T5"/>
                </a:cxn>
                <a:cxn ang="0">
                  <a:pos x="T6" y="T7"/>
                </a:cxn>
                <a:cxn ang="0">
                  <a:pos x="T8" y="T9"/>
                </a:cxn>
                <a:cxn ang="0">
                  <a:pos x="T10" y="T11"/>
                </a:cxn>
              </a:cxnLst>
              <a:rect l="0" t="0" r="r" b="b"/>
              <a:pathLst>
                <a:path w="648" h="1082">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chemeClr val="accent3"/>
            </a:solidFill>
            <a:ln>
              <a:noFill/>
            </a:ln>
          </p:spPr>
          <p:txBody>
            <a:bodyPr vert="horz" wrap="square" lIns="243797" tIns="121899" rIns="243797" bIns="121899" numCol="1" anchor="t" anchorCtr="0" compatLnSpc="1"/>
            <a:lstStyle/>
            <a:p>
              <a:endParaRPr lang="ko-KR" altLang="en-US" sz="900" dirty="0">
                <a:latin typeface="Raleway Light"/>
              </a:endParaRPr>
            </a:p>
          </p:txBody>
        </p:sp>
        <p:sp>
          <p:nvSpPr>
            <p:cNvPr id="54" name="TextBox 12"/>
            <p:cNvSpPr txBox="1"/>
            <p:nvPr/>
          </p:nvSpPr>
          <p:spPr>
            <a:xfrm>
              <a:off x="2922880" y="10943613"/>
              <a:ext cx="854454" cy="480629"/>
            </a:xfrm>
            <a:prstGeom prst="rect">
              <a:avLst/>
            </a:prstGeom>
            <a:noFill/>
          </p:spPr>
          <p:txBody>
            <a:bodyPr wrap="none" rtlCol="0">
              <a:spAutoFit/>
            </a:bodyPr>
            <a:lstStyle/>
            <a:p>
              <a:pPr algn="ctr"/>
              <a:r>
                <a:rPr lang="id-ID" sz="1200" dirty="0">
                  <a:solidFill>
                    <a:schemeClr val="tx2"/>
                  </a:solidFill>
                  <a:latin typeface="Raleway"/>
                  <a:cs typeface="Raleway"/>
                </a:rPr>
                <a:t>201</a:t>
              </a:r>
              <a:r>
                <a:rPr lang="en-US" altLang="zh-CN" sz="1200" dirty="0">
                  <a:solidFill>
                    <a:schemeClr val="tx2"/>
                  </a:solidFill>
                  <a:latin typeface="Raleway"/>
                  <a:cs typeface="Raleway"/>
                </a:rPr>
                <a:t>4</a:t>
              </a:r>
              <a:endParaRPr lang="id-ID" sz="1200" dirty="0">
                <a:solidFill>
                  <a:schemeClr val="tx2"/>
                </a:solidFill>
                <a:latin typeface="Raleway"/>
                <a:cs typeface="Raleway"/>
              </a:endParaRPr>
            </a:p>
          </p:txBody>
        </p:sp>
        <p:sp>
          <p:nvSpPr>
            <p:cNvPr id="52" name="TextBox 15"/>
            <p:cNvSpPr txBox="1"/>
            <p:nvPr/>
          </p:nvSpPr>
          <p:spPr>
            <a:xfrm>
              <a:off x="4920509" y="10943613"/>
              <a:ext cx="854454" cy="480629"/>
            </a:xfrm>
            <a:prstGeom prst="rect">
              <a:avLst/>
            </a:prstGeom>
            <a:noFill/>
          </p:spPr>
          <p:txBody>
            <a:bodyPr wrap="none" rtlCol="0">
              <a:spAutoFit/>
            </a:bodyPr>
            <a:lstStyle/>
            <a:p>
              <a:pPr algn="ctr"/>
              <a:r>
                <a:rPr lang="id-ID" sz="1200" dirty="0">
                  <a:solidFill>
                    <a:schemeClr val="tx2"/>
                  </a:solidFill>
                  <a:latin typeface="Raleway"/>
                  <a:cs typeface="Raleway"/>
                </a:rPr>
                <a:t>201</a:t>
              </a:r>
              <a:r>
                <a:rPr lang="en-US" altLang="zh-CN" sz="1200" dirty="0">
                  <a:solidFill>
                    <a:schemeClr val="tx2"/>
                  </a:solidFill>
                  <a:latin typeface="Raleway"/>
                  <a:cs typeface="Raleway"/>
                </a:rPr>
                <a:t>5</a:t>
              </a:r>
              <a:endParaRPr lang="id-ID" sz="1200" dirty="0">
                <a:solidFill>
                  <a:schemeClr val="tx2"/>
                </a:solidFill>
                <a:latin typeface="Raleway"/>
                <a:cs typeface="Raleway"/>
              </a:endParaRPr>
            </a:p>
          </p:txBody>
        </p:sp>
        <p:sp>
          <p:nvSpPr>
            <p:cNvPr id="50" name="TextBox 18"/>
            <p:cNvSpPr txBox="1"/>
            <p:nvPr/>
          </p:nvSpPr>
          <p:spPr>
            <a:xfrm>
              <a:off x="6849243" y="10939412"/>
              <a:ext cx="854454" cy="480629"/>
            </a:xfrm>
            <a:prstGeom prst="rect">
              <a:avLst/>
            </a:prstGeom>
            <a:noFill/>
          </p:spPr>
          <p:txBody>
            <a:bodyPr wrap="none" rtlCol="0">
              <a:spAutoFit/>
            </a:bodyPr>
            <a:lstStyle/>
            <a:p>
              <a:pPr algn="ctr"/>
              <a:r>
                <a:rPr lang="id-ID" sz="1200" dirty="0">
                  <a:solidFill>
                    <a:schemeClr val="tx2"/>
                  </a:solidFill>
                  <a:latin typeface="Raleway"/>
                  <a:cs typeface="Raleway"/>
                </a:rPr>
                <a:t>201</a:t>
              </a:r>
              <a:r>
                <a:rPr lang="en-US" altLang="zh-CN" sz="1200" dirty="0">
                  <a:solidFill>
                    <a:schemeClr val="tx2"/>
                  </a:solidFill>
                  <a:latin typeface="Raleway"/>
                  <a:cs typeface="Raleway"/>
                </a:rPr>
                <a:t>6</a:t>
              </a:r>
              <a:endParaRPr lang="id-ID" sz="1200" dirty="0">
                <a:solidFill>
                  <a:schemeClr val="tx2"/>
                </a:solidFill>
                <a:latin typeface="Raleway"/>
                <a:cs typeface="Raleway"/>
              </a:endParaRPr>
            </a:p>
          </p:txBody>
        </p:sp>
        <p:sp>
          <p:nvSpPr>
            <p:cNvPr id="48" name="TextBox 21"/>
            <p:cNvSpPr txBox="1"/>
            <p:nvPr/>
          </p:nvSpPr>
          <p:spPr>
            <a:xfrm>
              <a:off x="8846873" y="10939412"/>
              <a:ext cx="854454" cy="480629"/>
            </a:xfrm>
            <a:prstGeom prst="rect">
              <a:avLst/>
            </a:prstGeom>
            <a:noFill/>
          </p:spPr>
          <p:txBody>
            <a:bodyPr wrap="none" rtlCol="0">
              <a:spAutoFit/>
            </a:bodyPr>
            <a:lstStyle/>
            <a:p>
              <a:pPr algn="ctr"/>
              <a:r>
                <a:rPr lang="id-ID" sz="1200" dirty="0">
                  <a:solidFill>
                    <a:schemeClr val="tx2"/>
                  </a:solidFill>
                  <a:latin typeface="Raleway"/>
                  <a:cs typeface="Raleway"/>
                </a:rPr>
                <a:t>201</a:t>
              </a:r>
              <a:r>
                <a:rPr lang="en-US" altLang="zh-CN" sz="1200" dirty="0">
                  <a:solidFill>
                    <a:schemeClr val="tx2"/>
                  </a:solidFill>
                  <a:latin typeface="Raleway"/>
                  <a:cs typeface="Raleway"/>
                </a:rPr>
                <a:t>7</a:t>
              </a:r>
              <a:endParaRPr lang="id-ID" sz="1200" dirty="0">
                <a:solidFill>
                  <a:schemeClr val="tx2"/>
                </a:solidFill>
                <a:latin typeface="Raleway"/>
                <a:cs typeface="Raleway"/>
              </a:endParaRPr>
            </a:p>
          </p:txBody>
        </p:sp>
        <p:sp>
          <p:nvSpPr>
            <p:cNvPr id="46" name="TextBox 24"/>
            <p:cNvSpPr txBox="1"/>
            <p:nvPr/>
          </p:nvSpPr>
          <p:spPr>
            <a:xfrm>
              <a:off x="10778699" y="10943797"/>
              <a:ext cx="854454" cy="480629"/>
            </a:xfrm>
            <a:prstGeom prst="rect">
              <a:avLst/>
            </a:prstGeom>
            <a:noFill/>
          </p:spPr>
          <p:txBody>
            <a:bodyPr wrap="none" rtlCol="0">
              <a:spAutoFit/>
            </a:bodyPr>
            <a:lstStyle/>
            <a:p>
              <a:pPr algn="ctr"/>
              <a:r>
                <a:rPr lang="id-ID" sz="1200" dirty="0">
                  <a:solidFill>
                    <a:schemeClr val="tx2"/>
                  </a:solidFill>
                  <a:latin typeface="Raleway"/>
                  <a:cs typeface="Raleway"/>
                </a:rPr>
                <a:t>201</a:t>
              </a:r>
              <a:r>
                <a:rPr lang="en-US" altLang="zh-CN" sz="1200" dirty="0">
                  <a:solidFill>
                    <a:schemeClr val="tx2"/>
                  </a:solidFill>
                  <a:latin typeface="Raleway"/>
                  <a:cs typeface="Raleway"/>
                </a:rPr>
                <a:t>8</a:t>
              </a:r>
              <a:endParaRPr lang="id-ID" sz="1200" dirty="0">
                <a:solidFill>
                  <a:schemeClr val="tx2"/>
                </a:solidFill>
                <a:latin typeface="Raleway"/>
                <a:cs typeface="Raleway"/>
              </a:endParaRPr>
            </a:p>
          </p:txBody>
        </p:sp>
        <p:sp>
          <p:nvSpPr>
            <p:cNvPr id="44" name="TextBox 27"/>
            <p:cNvSpPr txBox="1"/>
            <p:nvPr/>
          </p:nvSpPr>
          <p:spPr>
            <a:xfrm>
              <a:off x="12776325" y="10943797"/>
              <a:ext cx="854454" cy="480629"/>
            </a:xfrm>
            <a:prstGeom prst="rect">
              <a:avLst/>
            </a:prstGeom>
            <a:noFill/>
          </p:spPr>
          <p:txBody>
            <a:bodyPr wrap="none" rtlCol="0">
              <a:spAutoFit/>
            </a:bodyPr>
            <a:lstStyle/>
            <a:p>
              <a:pPr algn="ctr"/>
              <a:r>
                <a:rPr lang="id-ID" sz="1200" dirty="0">
                  <a:solidFill>
                    <a:schemeClr val="tx2"/>
                  </a:solidFill>
                  <a:latin typeface="Raleway"/>
                  <a:cs typeface="Raleway"/>
                </a:rPr>
                <a:t>201</a:t>
              </a:r>
              <a:r>
                <a:rPr lang="en-US" altLang="zh-CN" sz="1200" dirty="0">
                  <a:solidFill>
                    <a:schemeClr val="tx2"/>
                  </a:solidFill>
                  <a:latin typeface="Raleway"/>
                  <a:cs typeface="Raleway"/>
                </a:rPr>
                <a:t>9</a:t>
              </a:r>
              <a:endParaRPr lang="id-ID" sz="1200" dirty="0">
                <a:solidFill>
                  <a:schemeClr val="tx2"/>
                </a:solidFill>
                <a:latin typeface="Raleway"/>
                <a:cs typeface="Raleway"/>
              </a:endParaRPr>
            </a:p>
          </p:txBody>
        </p:sp>
        <p:sp>
          <p:nvSpPr>
            <p:cNvPr id="42" name="TextBox 30"/>
            <p:cNvSpPr txBox="1"/>
            <p:nvPr/>
          </p:nvSpPr>
          <p:spPr>
            <a:xfrm>
              <a:off x="14638298" y="10939596"/>
              <a:ext cx="987960" cy="480629"/>
            </a:xfrm>
            <a:prstGeom prst="rect">
              <a:avLst/>
            </a:prstGeom>
            <a:noFill/>
          </p:spPr>
          <p:txBody>
            <a:bodyPr wrap="none" rtlCol="0">
              <a:spAutoFit/>
            </a:bodyPr>
            <a:lstStyle/>
            <a:p>
              <a:pPr algn="ctr"/>
              <a:r>
                <a:rPr lang="id-ID" sz="1200" dirty="0">
                  <a:solidFill>
                    <a:schemeClr val="tx2"/>
                  </a:solidFill>
                  <a:latin typeface="Raleway"/>
                  <a:cs typeface="Raleway"/>
                </a:rPr>
                <a:t>201</a:t>
              </a:r>
              <a:r>
                <a:rPr lang="en-US" altLang="zh-CN" sz="1200" dirty="0">
                  <a:solidFill>
                    <a:schemeClr val="tx2"/>
                  </a:solidFill>
                  <a:latin typeface="Raleway"/>
                  <a:cs typeface="Raleway"/>
                </a:rPr>
                <a:t>20</a:t>
              </a:r>
              <a:endParaRPr lang="id-ID" sz="1200" dirty="0">
                <a:solidFill>
                  <a:schemeClr val="tx2"/>
                </a:solidFill>
                <a:latin typeface="Raleway"/>
                <a:cs typeface="Raleway"/>
              </a:endParaRPr>
            </a:p>
          </p:txBody>
        </p:sp>
        <p:sp>
          <p:nvSpPr>
            <p:cNvPr id="40" name="TextBox 33"/>
            <p:cNvSpPr txBox="1"/>
            <p:nvPr/>
          </p:nvSpPr>
          <p:spPr>
            <a:xfrm>
              <a:off x="16702684" y="10939596"/>
              <a:ext cx="854454" cy="480629"/>
            </a:xfrm>
            <a:prstGeom prst="rect">
              <a:avLst/>
            </a:prstGeom>
            <a:noFill/>
          </p:spPr>
          <p:txBody>
            <a:bodyPr wrap="none" rtlCol="0">
              <a:spAutoFit/>
            </a:bodyPr>
            <a:lstStyle/>
            <a:p>
              <a:pPr algn="ctr"/>
              <a:r>
                <a:rPr lang="id-ID" sz="1200" dirty="0">
                  <a:solidFill>
                    <a:schemeClr val="tx2"/>
                  </a:solidFill>
                  <a:latin typeface="Raleway"/>
                  <a:cs typeface="Raleway"/>
                </a:rPr>
                <a:t>202</a:t>
              </a:r>
              <a:r>
                <a:rPr lang="en-US" altLang="zh-CN" sz="1200" dirty="0">
                  <a:solidFill>
                    <a:schemeClr val="tx2"/>
                  </a:solidFill>
                  <a:latin typeface="Raleway"/>
                  <a:cs typeface="Raleway"/>
                </a:rPr>
                <a:t>1</a:t>
              </a:r>
              <a:endParaRPr lang="id-ID" sz="1200" dirty="0">
                <a:solidFill>
                  <a:schemeClr val="tx2"/>
                </a:solidFill>
                <a:latin typeface="Raleway"/>
                <a:cs typeface="Raleway"/>
              </a:endParaRPr>
            </a:p>
          </p:txBody>
        </p:sp>
        <p:sp>
          <p:nvSpPr>
            <p:cNvPr id="38" name="TextBox 36"/>
            <p:cNvSpPr txBox="1"/>
            <p:nvPr/>
          </p:nvSpPr>
          <p:spPr>
            <a:xfrm>
              <a:off x="18570846" y="10939596"/>
              <a:ext cx="854454" cy="480629"/>
            </a:xfrm>
            <a:prstGeom prst="rect">
              <a:avLst/>
            </a:prstGeom>
            <a:noFill/>
          </p:spPr>
          <p:txBody>
            <a:bodyPr wrap="none" rtlCol="0">
              <a:spAutoFit/>
            </a:bodyPr>
            <a:lstStyle/>
            <a:p>
              <a:pPr algn="ctr"/>
              <a:r>
                <a:rPr lang="id-ID" sz="1200" dirty="0">
                  <a:solidFill>
                    <a:schemeClr val="tx2"/>
                  </a:solidFill>
                  <a:latin typeface="Raleway"/>
                  <a:cs typeface="Raleway"/>
                </a:rPr>
                <a:t>202</a:t>
              </a:r>
              <a:r>
                <a:rPr lang="en-US" altLang="zh-CN" sz="1200" dirty="0">
                  <a:solidFill>
                    <a:schemeClr val="tx2"/>
                  </a:solidFill>
                  <a:latin typeface="Raleway"/>
                  <a:cs typeface="Raleway"/>
                </a:rPr>
                <a:t>2</a:t>
              </a:r>
              <a:endParaRPr lang="id-ID" sz="1200" dirty="0">
                <a:solidFill>
                  <a:schemeClr val="tx2"/>
                </a:solidFill>
                <a:latin typeface="Raleway"/>
                <a:cs typeface="Raleway"/>
              </a:endParaRPr>
            </a:p>
          </p:txBody>
        </p:sp>
        <p:sp>
          <p:nvSpPr>
            <p:cNvPr id="36" name="TextBox 39"/>
            <p:cNvSpPr txBox="1"/>
            <p:nvPr/>
          </p:nvSpPr>
          <p:spPr>
            <a:xfrm>
              <a:off x="20568479" y="10939596"/>
              <a:ext cx="854454" cy="480629"/>
            </a:xfrm>
            <a:prstGeom prst="rect">
              <a:avLst/>
            </a:prstGeom>
            <a:noFill/>
          </p:spPr>
          <p:txBody>
            <a:bodyPr wrap="none" rtlCol="0">
              <a:spAutoFit/>
            </a:bodyPr>
            <a:lstStyle/>
            <a:p>
              <a:pPr algn="ctr"/>
              <a:r>
                <a:rPr lang="id-ID" sz="1200" dirty="0">
                  <a:solidFill>
                    <a:schemeClr val="tx2"/>
                  </a:solidFill>
                  <a:latin typeface="Raleway"/>
                  <a:cs typeface="Raleway"/>
                </a:rPr>
                <a:t>202</a:t>
              </a:r>
              <a:r>
                <a:rPr lang="en-US" altLang="zh-CN" sz="1200" dirty="0">
                  <a:solidFill>
                    <a:schemeClr val="tx2"/>
                  </a:solidFill>
                  <a:latin typeface="Raleway"/>
                  <a:cs typeface="Raleway"/>
                </a:rPr>
                <a:t>3</a:t>
              </a:r>
              <a:endParaRPr lang="id-ID" sz="1200" dirty="0">
                <a:solidFill>
                  <a:schemeClr val="tx2"/>
                </a:solidFill>
                <a:latin typeface="Raleway"/>
                <a:cs typeface="Raleway"/>
              </a:endParaRPr>
            </a:p>
          </p:txBody>
        </p:sp>
        <p:grpSp>
          <p:nvGrpSpPr>
            <p:cNvPr id="23" name="Group 4"/>
            <p:cNvGrpSpPr>
              <a:grpSpLocks noChangeAspect="1"/>
            </p:cNvGrpSpPr>
            <p:nvPr/>
          </p:nvGrpSpPr>
          <p:grpSpPr bwMode="auto">
            <a:xfrm rot="10800000">
              <a:off x="2730902" y="5139514"/>
              <a:ext cx="1212330" cy="1463040"/>
              <a:chOff x="347" y="3344"/>
              <a:chExt cx="586" cy="707"/>
            </a:xfrm>
            <a:solidFill>
              <a:schemeClr val="accent1"/>
            </a:solidFill>
          </p:grpSpPr>
          <p:sp>
            <p:nvSpPr>
              <p:cNvPr id="34"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0" compatLnSpc="1"/>
              <a:lstStyle/>
              <a:p>
                <a:pPr algn="ctr"/>
                <a:r>
                  <a:rPr lang="en-US" altLang="zh-CN" sz="1200" dirty="0">
                    <a:solidFill>
                      <a:schemeClr val="bg1"/>
                    </a:solidFill>
                    <a:latin typeface="Lato Black"/>
                    <a:cs typeface="Lato Black"/>
                  </a:rPr>
                  <a:t>Set</a:t>
                </a:r>
                <a:r>
                  <a:rPr lang="zh-CN" altLang="en-US" sz="1200" dirty="0">
                    <a:solidFill>
                      <a:schemeClr val="bg1"/>
                    </a:solidFill>
                    <a:latin typeface="Lato Black"/>
                    <a:cs typeface="Lato Black"/>
                  </a:rPr>
                  <a:t> </a:t>
                </a:r>
                <a:r>
                  <a:rPr lang="en-US" altLang="zh-CN" sz="1200" dirty="0">
                    <a:solidFill>
                      <a:schemeClr val="bg1"/>
                    </a:solidFill>
                    <a:latin typeface="Lato Black"/>
                    <a:cs typeface="Lato Black"/>
                  </a:rPr>
                  <a:t>up</a:t>
                </a:r>
                <a:endParaRPr lang="en-US" sz="1200" dirty="0">
                  <a:solidFill>
                    <a:schemeClr val="bg1"/>
                  </a:solidFill>
                  <a:latin typeface="Lato Black"/>
                  <a:cs typeface="Lato Black"/>
                </a:endParaRPr>
              </a:p>
            </p:txBody>
          </p:sp>
          <p:sp>
            <p:nvSpPr>
              <p:cNvPr id="35"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900" dirty="0">
                  <a:latin typeface="Raleway Light"/>
                </a:endParaRPr>
              </a:p>
            </p:txBody>
          </p:sp>
        </p:grpSp>
        <p:cxnSp>
          <p:nvCxnSpPr>
            <p:cNvPr id="24" name="Straight Connector 44"/>
            <p:cNvCxnSpPr/>
            <p:nvPr/>
          </p:nvCxnSpPr>
          <p:spPr>
            <a:xfrm>
              <a:off x="3347810" y="6886076"/>
              <a:ext cx="0" cy="3438736"/>
            </a:xfrm>
            <a:prstGeom prst="line">
              <a:avLst/>
            </a:prstGeom>
            <a:ln w="12700">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25" name="Group 4"/>
            <p:cNvGrpSpPr>
              <a:grpSpLocks noChangeAspect="1"/>
            </p:cNvGrpSpPr>
            <p:nvPr/>
          </p:nvGrpSpPr>
          <p:grpSpPr bwMode="auto">
            <a:xfrm rot="10800000">
              <a:off x="20171070" y="2423034"/>
              <a:ext cx="1359216" cy="1518913"/>
              <a:chOff x="312" y="3344"/>
              <a:chExt cx="657" cy="734"/>
            </a:xfrm>
            <a:solidFill>
              <a:schemeClr val="accent1"/>
            </a:solidFill>
          </p:grpSpPr>
          <p:sp>
            <p:nvSpPr>
              <p:cNvPr id="32" name="Oval 5"/>
              <p:cNvSpPr>
                <a:spLocks noChangeArrowheads="1"/>
              </p:cNvSpPr>
              <p:nvPr/>
            </p:nvSpPr>
            <p:spPr bwMode="auto">
              <a:xfrm rot="10800000">
                <a:off x="312" y="3447"/>
                <a:ext cx="657" cy="63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0" compatLnSpc="1"/>
              <a:lstStyle/>
              <a:p>
                <a:pPr algn="ctr"/>
                <a:r>
                  <a:rPr lang="en-US" altLang="zh-CN" sz="1200" dirty="0">
                    <a:solidFill>
                      <a:schemeClr val="bg1"/>
                    </a:solidFill>
                    <a:latin typeface="Lato Black"/>
                    <a:cs typeface="Lato Black"/>
                  </a:rPr>
                  <a:t>AI</a:t>
                </a:r>
                <a:r>
                  <a:rPr lang="zh-CN" altLang="en-US" sz="1200" dirty="0">
                    <a:solidFill>
                      <a:schemeClr val="bg1"/>
                    </a:solidFill>
                    <a:latin typeface="Lato Black"/>
                    <a:cs typeface="Lato Black"/>
                  </a:rPr>
                  <a:t> </a:t>
                </a:r>
                <a:r>
                  <a:rPr lang="en-US" altLang="zh-CN" sz="1200" dirty="0">
                    <a:solidFill>
                      <a:schemeClr val="bg1"/>
                    </a:solidFill>
                    <a:latin typeface="Lato Black"/>
                    <a:cs typeface="Lato Black"/>
                  </a:rPr>
                  <a:t>Platform</a:t>
                </a:r>
                <a:endParaRPr lang="en-US" sz="1200" dirty="0">
                  <a:solidFill>
                    <a:schemeClr val="bg1"/>
                  </a:solidFill>
                  <a:latin typeface="Lato Black"/>
                  <a:cs typeface="Lato Black"/>
                </a:endParaRPr>
              </a:p>
            </p:txBody>
          </p:sp>
          <p:sp>
            <p:nvSpPr>
              <p:cNvPr id="33"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900" dirty="0">
                  <a:latin typeface="Raleway Light"/>
                </a:endParaRPr>
              </a:p>
            </p:txBody>
          </p:sp>
        </p:grpSp>
        <p:cxnSp>
          <p:nvCxnSpPr>
            <p:cNvPr id="26" name="Straight Connector 48"/>
            <p:cNvCxnSpPr/>
            <p:nvPr/>
          </p:nvCxnSpPr>
          <p:spPr>
            <a:xfrm>
              <a:off x="20862455" y="4225470"/>
              <a:ext cx="0" cy="914044"/>
            </a:xfrm>
            <a:prstGeom prst="line">
              <a:avLst/>
            </a:prstGeom>
            <a:ln w="12700">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1" name="TextBox 56"/>
            <p:cNvSpPr txBox="1"/>
            <p:nvPr/>
          </p:nvSpPr>
          <p:spPr>
            <a:xfrm>
              <a:off x="4661204" y="4676544"/>
              <a:ext cx="3284592" cy="1602097"/>
            </a:xfrm>
            <a:prstGeom prst="rect">
              <a:avLst/>
            </a:prstGeom>
            <a:noFill/>
          </p:spPr>
          <p:txBody>
            <a:bodyPr wrap="square" rtlCol="0">
              <a:spAutoFit/>
            </a:bodyPr>
            <a:lstStyle/>
            <a:p>
              <a:r>
                <a:rPr lang="en-US" altLang="zh-CN" sz="5400" b="1" dirty="0">
                  <a:solidFill>
                    <a:schemeClr val="accent2"/>
                  </a:solidFill>
                  <a:latin typeface="Raleway Light"/>
                  <a:cs typeface="Raleway Light"/>
                </a:rPr>
                <a:t>943</a:t>
              </a:r>
              <a:endParaRPr lang="id-ID" sz="5400" b="1" dirty="0">
                <a:solidFill>
                  <a:schemeClr val="accent2"/>
                </a:solidFill>
                <a:latin typeface="Raleway Light"/>
                <a:cs typeface="Raleway Light"/>
              </a:endParaRPr>
            </a:p>
          </p:txBody>
        </p:sp>
      </p:grpSp>
      <p:sp>
        <p:nvSpPr>
          <p:cNvPr id="56" name="矩形 55"/>
          <p:cNvSpPr/>
          <p:nvPr/>
        </p:nvSpPr>
        <p:spPr>
          <a:xfrm>
            <a:off x="3006343" y="2415856"/>
            <a:ext cx="3264503" cy="738664"/>
          </a:xfrm>
          <a:prstGeom prst="rect">
            <a:avLst/>
          </a:prstGeom>
        </p:spPr>
        <p:txBody>
          <a:bodyPr wrap="square">
            <a:spAutoFit/>
          </a:bodyPr>
          <a:lstStyle/>
          <a:p>
            <a:r>
              <a:rPr lang="en-US" altLang="zh-CN" sz="1400" dirty="0">
                <a:solidFill>
                  <a:schemeClr val="bg1">
                    <a:lumMod val="50000"/>
                  </a:schemeClr>
                </a:solidFill>
              </a:rPr>
              <a:t>Patents in traditional computer vision technologies such as face recognition, video processing, and algorithm model</a:t>
            </a:r>
          </a:p>
        </p:txBody>
      </p:sp>
      <p:sp>
        <p:nvSpPr>
          <p:cNvPr id="57" name="矩形 56"/>
          <p:cNvSpPr/>
          <p:nvPr/>
        </p:nvSpPr>
        <p:spPr>
          <a:xfrm>
            <a:off x="1827740" y="3429000"/>
            <a:ext cx="3929858" cy="738664"/>
          </a:xfrm>
          <a:prstGeom prst="rect">
            <a:avLst/>
          </a:prstGeom>
        </p:spPr>
        <p:txBody>
          <a:bodyPr wrap="square">
            <a:spAutoFit/>
          </a:bodyPr>
          <a:lstStyle/>
          <a:p>
            <a:r>
              <a:rPr lang="en-US" altLang="zh-CN" sz="1400" dirty="0">
                <a:solidFill>
                  <a:schemeClr val="bg1">
                    <a:lumMod val="50000"/>
                  </a:schemeClr>
                </a:solidFill>
              </a:rPr>
              <a:t>As of May 2019, </a:t>
            </a:r>
            <a:r>
              <a:rPr lang="en-US" altLang="zh-CN" sz="1400" dirty="0" err="1">
                <a:solidFill>
                  <a:schemeClr val="bg1">
                    <a:lumMod val="50000"/>
                  </a:schemeClr>
                </a:solidFill>
              </a:rPr>
              <a:t>SenseTime</a:t>
            </a:r>
            <a:r>
              <a:rPr lang="en-US" altLang="zh-CN" sz="1400" dirty="0">
                <a:solidFill>
                  <a:schemeClr val="bg1">
                    <a:lumMod val="50000"/>
                  </a:schemeClr>
                </a:solidFill>
              </a:rPr>
              <a:t> applied for 943 domestic patents and 67 foreign patent applications. </a:t>
            </a:r>
          </a:p>
        </p:txBody>
      </p:sp>
      <p:sp>
        <p:nvSpPr>
          <p:cNvPr id="58" name="文本框 57"/>
          <p:cNvSpPr txBox="1"/>
          <p:nvPr/>
        </p:nvSpPr>
        <p:spPr>
          <a:xfrm>
            <a:off x="3006343" y="3097112"/>
            <a:ext cx="1340944" cy="338554"/>
          </a:xfrm>
          <a:prstGeom prst="rect">
            <a:avLst/>
          </a:prstGeom>
          <a:noFill/>
        </p:spPr>
        <p:txBody>
          <a:bodyPr wrap="square" rtlCol="0">
            <a:spAutoFit/>
          </a:bodyPr>
          <a:lstStyle>
            <a:defPPr>
              <a:defRPr lang="zh-CN"/>
            </a:defPPr>
            <a:lvl1pPr algn="r">
              <a:defRPr sz="9600" b="1">
                <a:solidFill>
                  <a:schemeClr val="tx2"/>
                </a:solidFill>
                <a:latin typeface="Montserrat Semi" charset="0"/>
                <a:ea typeface="Montserrat Semi" charset="0"/>
                <a:cs typeface="Montserrat Semi" charset="0"/>
              </a:defRPr>
            </a:lvl1pPr>
          </a:lstStyle>
          <a:p>
            <a:pPr algn="l"/>
            <a:r>
              <a:rPr lang="en-US" altLang="zh-CN" sz="1600" dirty="0">
                <a:solidFill>
                  <a:schemeClr val="bg1">
                    <a:lumMod val="50000"/>
                  </a:schemeClr>
                </a:solidFill>
              </a:rPr>
              <a:t>PATENT</a:t>
            </a:r>
          </a:p>
        </p:txBody>
      </p:sp>
      <p:grpSp>
        <p:nvGrpSpPr>
          <p:cNvPr id="59" name="组合 58"/>
          <p:cNvGrpSpPr/>
          <p:nvPr/>
        </p:nvGrpSpPr>
        <p:grpSpPr>
          <a:xfrm>
            <a:off x="5005001" y="274698"/>
            <a:ext cx="4636935" cy="805835"/>
            <a:chOff x="3625452" y="217703"/>
            <a:chExt cx="4636935" cy="805835"/>
          </a:xfrm>
        </p:grpSpPr>
        <p:sp>
          <p:nvSpPr>
            <p:cNvPr id="60" name="文本框 59"/>
            <p:cNvSpPr txBox="1"/>
            <p:nvPr/>
          </p:nvSpPr>
          <p:spPr>
            <a:xfrm>
              <a:off x="3913938" y="217703"/>
              <a:ext cx="4348449" cy="769441"/>
            </a:xfrm>
            <a:prstGeom prst="rect">
              <a:avLst/>
            </a:prstGeom>
            <a:noFill/>
          </p:spPr>
          <p:txBody>
            <a:bodyPr wrap="square" rtlCol="0">
              <a:spAutoFit/>
            </a:bodyPr>
            <a:lstStyle>
              <a:defPPr>
                <a:defRPr lang="zh-CN"/>
              </a:defPPr>
              <a:lvl1pPr algn="r">
                <a:defRPr sz="9600" b="1">
                  <a:solidFill>
                    <a:schemeClr val="tx2"/>
                  </a:solidFill>
                  <a:latin typeface="Montserrat Semi" charset="0"/>
                  <a:ea typeface="Montserrat Semi" charset="0"/>
                  <a:cs typeface="Montserrat Semi" charset="0"/>
                </a:defRPr>
              </a:lvl1pPr>
            </a:lstStyle>
            <a:p>
              <a:pPr algn="l"/>
              <a:r>
                <a:rPr lang="en-US" altLang="zh-CN" sz="4400" dirty="0">
                  <a:solidFill>
                    <a:schemeClr val="tx1"/>
                  </a:solidFill>
                  <a:latin typeface="Arial" panose="020B0604020202020204" pitchFamily="34" charset="0"/>
                  <a:cs typeface="Arial" panose="020B0604020202020204" pitchFamily="34" charset="0"/>
                </a:rPr>
                <a:t>Patent</a:t>
              </a:r>
            </a:p>
          </p:txBody>
        </p:sp>
        <p:sp>
          <p:nvSpPr>
            <p:cNvPr id="61" name="文本框 60"/>
            <p:cNvSpPr txBox="1"/>
            <p:nvPr/>
          </p:nvSpPr>
          <p:spPr>
            <a:xfrm>
              <a:off x="3625452" y="438763"/>
              <a:ext cx="184731" cy="584775"/>
            </a:xfrm>
            <a:prstGeom prst="rect">
              <a:avLst/>
            </a:prstGeom>
            <a:noFill/>
          </p:spPr>
          <p:txBody>
            <a:bodyPr wrap="none" rtlCol="0">
              <a:spAutoFit/>
            </a:bodyPr>
            <a:lstStyle/>
            <a:p>
              <a:endParaRPr lang="zh-CN" altLang="en-US" sz="3200" b="1"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62" name="TextBox 56"/>
          <p:cNvSpPr txBox="1"/>
          <p:nvPr/>
        </p:nvSpPr>
        <p:spPr>
          <a:xfrm>
            <a:off x="5134681" y="3352335"/>
            <a:ext cx="1892995" cy="923330"/>
          </a:xfrm>
          <a:prstGeom prst="rect">
            <a:avLst/>
          </a:prstGeom>
          <a:noFill/>
        </p:spPr>
        <p:txBody>
          <a:bodyPr wrap="square" rtlCol="0">
            <a:spAutoFit/>
          </a:bodyPr>
          <a:lstStyle/>
          <a:p>
            <a:r>
              <a:rPr lang="en-US" altLang="zh-CN" sz="5400" b="1" dirty="0">
                <a:solidFill>
                  <a:schemeClr val="accent2"/>
                </a:solidFill>
                <a:latin typeface="Raleway Light"/>
                <a:cs typeface="Raleway Light"/>
              </a:rPr>
              <a:t>67</a:t>
            </a:r>
            <a:endParaRPr lang="id-ID" sz="5400" b="1" dirty="0">
              <a:solidFill>
                <a:schemeClr val="accent2"/>
              </a:solidFill>
              <a:latin typeface="Raleway Light"/>
              <a:cs typeface="Raleway Light"/>
            </a:endParaRPr>
          </a:p>
        </p:txBody>
      </p:sp>
      <p:sp>
        <p:nvSpPr>
          <p:cNvPr id="39" name="矩形 38">
            <a:extLst>
              <a:ext uri="{FF2B5EF4-FFF2-40B4-BE49-F238E27FC236}">
                <a16:creationId xmlns:a16="http://schemas.microsoft.com/office/drawing/2014/main" xmlns="" id="{79BD4A50-74FA-D544-A65C-8375897E874E}"/>
              </a:ext>
            </a:extLst>
          </p:cNvPr>
          <p:cNvSpPr/>
          <p:nvPr/>
        </p:nvSpPr>
        <p:spPr>
          <a:xfrm flipV="1">
            <a:off x="4890360" y="998420"/>
            <a:ext cx="276097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47345863"/>
      </p:ext>
    </p:extLst>
  </p:cSld>
  <p:clrMapOvr>
    <a:masterClrMapping/>
  </p:clrMapOvr>
  <p:transition spd="slow" advClick="0" advTm="3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89818" y="229069"/>
            <a:ext cx="3012363" cy="769441"/>
          </a:xfrm>
          <a:prstGeom prst="rect">
            <a:avLst/>
          </a:prstGeom>
          <a:noFill/>
        </p:spPr>
        <p:txBody>
          <a:bodyPr wrap="none" rtlCol="0">
            <a:spAutoFit/>
          </a:bodyPr>
          <a:lstStyle/>
          <a:p>
            <a:r>
              <a:rPr lang="en-US" altLang="zh-CN" sz="4400" b="1" dirty="0">
                <a:latin typeface="Adobe Gothic Std B" panose="020B0800000000000000" pitchFamily="34" charset="-128"/>
                <a:ea typeface="Adobe Gothic Std B" panose="020B0800000000000000" pitchFamily="34" charset="-128"/>
              </a:rPr>
              <a:t>CONTENT</a:t>
            </a:r>
            <a:endParaRPr lang="zh-CN" altLang="en-US" sz="4400" b="1" dirty="0">
              <a:latin typeface="Adobe Gothic Std B" panose="020B0800000000000000" pitchFamily="34" charset="-128"/>
            </a:endParaRPr>
          </a:p>
        </p:txBody>
      </p:sp>
      <p:sp>
        <p:nvSpPr>
          <p:cNvPr id="3" name="矩形 2"/>
          <p:cNvSpPr/>
          <p:nvPr/>
        </p:nvSpPr>
        <p:spPr>
          <a:xfrm>
            <a:off x="4912659" y="935757"/>
            <a:ext cx="2366682" cy="62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32981" y="1121724"/>
            <a:ext cx="10394990" cy="1384995"/>
          </a:xfrm>
          <a:prstGeom prst="rect">
            <a:avLst/>
          </a:prstGeom>
        </p:spPr>
        <p:txBody>
          <a:bodyPr wrap="square">
            <a:spAutoFit/>
          </a:bodyPr>
          <a:lstStyle/>
          <a:p>
            <a:pPr marL="285750" indent="-285750">
              <a:buFont typeface="Wingdings" pitchFamily="2" charset="2"/>
              <a:buChar char="ü"/>
            </a:pPr>
            <a:r>
              <a:rPr lang="en-US" altLang="zh-CN" sz="1400" dirty="0">
                <a:solidFill>
                  <a:schemeClr val="bg1">
                    <a:lumMod val="50000"/>
                  </a:schemeClr>
                </a:solidFill>
              </a:rPr>
              <a:t>C</a:t>
            </a:r>
            <a:r>
              <a:rPr lang="en" altLang="zh-CN" sz="1400" dirty="0" err="1" smtClean="0">
                <a:solidFill>
                  <a:schemeClr val="bg1">
                    <a:lumMod val="50000"/>
                  </a:schemeClr>
                </a:solidFill>
              </a:rPr>
              <a:t>ollect</a:t>
            </a:r>
            <a:r>
              <a:rPr lang="en" altLang="zh-CN" sz="1400" dirty="0" smtClean="0">
                <a:solidFill>
                  <a:schemeClr val="bg1">
                    <a:lumMod val="50000"/>
                  </a:schemeClr>
                </a:solidFill>
              </a:rPr>
              <a:t> </a:t>
            </a:r>
            <a:r>
              <a:rPr lang="en" altLang="zh-CN" sz="1400" dirty="0">
                <a:solidFill>
                  <a:schemeClr val="bg1">
                    <a:lumMod val="50000"/>
                  </a:schemeClr>
                </a:solidFill>
              </a:rPr>
              <a:t>materials from different information carriers and sources about </a:t>
            </a:r>
            <a:r>
              <a:rPr lang="en" altLang="zh-CN" sz="1400" dirty="0" err="1">
                <a:solidFill>
                  <a:schemeClr val="bg1">
                    <a:lumMod val="50000"/>
                  </a:schemeClr>
                </a:solidFill>
              </a:rPr>
              <a:t>Sensetime</a:t>
            </a:r>
            <a:r>
              <a:rPr lang="en" altLang="zh-CN" sz="1400" dirty="0">
                <a:solidFill>
                  <a:schemeClr val="bg1">
                    <a:lumMod val="50000"/>
                  </a:schemeClr>
                </a:solidFill>
              </a:rPr>
              <a:t> and one of its major competitors – </a:t>
            </a:r>
            <a:r>
              <a:rPr lang="en" altLang="zh-CN" sz="1400" dirty="0" smtClean="0">
                <a:solidFill>
                  <a:schemeClr val="bg1">
                    <a:lumMod val="50000"/>
                  </a:schemeClr>
                </a:solidFill>
              </a:rPr>
              <a:t>M</a:t>
            </a:r>
            <a:r>
              <a:rPr lang="en-US" altLang="zh-CN" sz="1400" dirty="0" smtClean="0">
                <a:solidFill>
                  <a:schemeClr val="bg1">
                    <a:lumMod val="50000"/>
                  </a:schemeClr>
                </a:solidFill>
              </a:rPr>
              <a:t>e</a:t>
            </a:r>
            <a:r>
              <a:rPr lang="en" altLang="zh-CN" sz="1400" dirty="0" err="1" smtClean="0">
                <a:solidFill>
                  <a:schemeClr val="bg1">
                    <a:lumMod val="50000"/>
                  </a:schemeClr>
                </a:solidFill>
              </a:rPr>
              <a:t>gvii</a:t>
            </a:r>
            <a:endParaRPr lang="en" altLang="zh-CN" sz="1400" dirty="0">
              <a:solidFill>
                <a:schemeClr val="bg1">
                  <a:lumMod val="50000"/>
                </a:schemeClr>
              </a:solidFill>
            </a:endParaRPr>
          </a:p>
          <a:p>
            <a:pPr marL="285750" indent="-285750">
              <a:buFont typeface="Wingdings" pitchFamily="2" charset="2"/>
              <a:buChar char="ü"/>
            </a:pPr>
            <a:r>
              <a:rPr lang="en-US" altLang="zh-CN" sz="1400" dirty="0">
                <a:solidFill>
                  <a:schemeClr val="bg1">
                    <a:lumMod val="50000"/>
                  </a:schemeClr>
                </a:solidFill>
              </a:rPr>
              <a:t>P</a:t>
            </a:r>
            <a:r>
              <a:rPr lang="en" altLang="zh-CN" sz="1400" dirty="0" err="1" smtClean="0">
                <a:solidFill>
                  <a:schemeClr val="bg1">
                    <a:lumMod val="50000"/>
                  </a:schemeClr>
                </a:solidFill>
              </a:rPr>
              <a:t>erform</a:t>
            </a:r>
            <a:r>
              <a:rPr lang="en" altLang="zh-CN" sz="1400" dirty="0" smtClean="0">
                <a:solidFill>
                  <a:schemeClr val="bg1">
                    <a:lumMod val="50000"/>
                  </a:schemeClr>
                </a:solidFill>
              </a:rPr>
              <a:t> </a:t>
            </a:r>
            <a:r>
              <a:rPr lang="en" altLang="zh-CN" sz="1400" dirty="0">
                <a:solidFill>
                  <a:schemeClr val="bg1">
                    <a:lumMod val="50000"/>
                  </a:schemeClr>
                </a:solidFill>
              </a:rPr>
              <a:t>natural language processing on materials collected </a:t>
            </a:r>
          </a:p>
          <a:p>
            <a:pPr marL="285750" indent="-285750">
              <a:buFont typeface="Wingdings" pitchFamily="2" charset="2"/>
              <a:buChar char="ü"/>
            </a:pPr>
            <a:r>
              <a:rPr lang="en-US" altLang="zh-CN" sz="1400" dirty="0">
                <a:solidFill>
                  <a:schemeClr val="bg1">
                    <a:lumMod val="50000"/>
                  </a:schemeClr>
                </a:solidFill>
              </a:rPr>
              <a:t>T</a:t>
            </a:r>
            <a:r>
              <a:rPr lang="en" altLang="zh-CN" sz="1400" dirty="0" err="1" smtClean="0">
                <a:solidFill>
                  <a:schemeClr val="bg1">
                    <a:lumMod val="50000"/>
                  </a:schemeClr>
                </a:solidFill>
              </a:rPr>
              <a:t>hrough</a:t>
            </a:r>
            <a:r>
              <a:rPr lang="en" altLang="zh-CN" sz="1400" dirty="0" smtClean="0">
                <a:solidFill>
                  <a:schemeClr val="bg1">
                    <a:lumMod val="50000"/>
                  </a:schemeClr>
                </a:solidFill>
              </a:rPr>
              <a:t> </a:t>
            </a:r>
            <a:r>
              <a:rPr lang="en" altLang="zh-CN" sz="1400" dirty="0">
                <a:solidFill>
                  <a:schemeClr val="bg1">
                    <a:lumMod val="50000"/>
                  </a:schemeClr>
                </a:solidFill>
              </a:rPr>
              <a:t>statistics of high frequency words, auto-generated topics and sentiment analysis and comparing these results with </a:t>
            </a:r>
            <a:r>
              <a:rPr lang="en" altLang="zh-CN" sz="1400" dirty="0" smtClean="0">
                <a:solidFill>
                  <a:schemeClr val="bg1">
                    <a:lumMod val="50000"/>
                  </a:schemeClr>
                </a:solidFill>
              </a:rPr>
              <a:t>M</a:t>
            </a:r>
            <a:r>
              <a:rPr lang="en-US" altLang="zh-CN" sz="1400" dirty="0">
                <a:solidFill>
                  <a:schemeClr val="bg1">
                    <a:lumMod val="50000"/>
                  </a:schemeClr>
                </a:solidFill>
              </a:rPr>
              <a:t>e</a:t>
            </a:r>
            <a:r>
              <a:rPr lang="en" altLang="zh-CN" sz="1400" dirty="0" err="1" smtClean="0">
                <a:solidFill>
                  <a:schemeClr val="bg1">
                    <a:lumMod val="50000"/>
                  </a:schemeClr>
                </a:solidFill>
              </a:rPr>
              <a:t>gvii’s</a:t>
            </a:r>
            <a:r>
              <a:rPr lang="en" altLang="zh-CN" sz="1400" dirty="0" smtClean="0">
                <a:solidFill>
                  <a:schemeClr val="bg1">
                    <a:lumMod val="50000"/>
                  </a:schemeClr>
                </a:solidFill>
              </a:rPr>
              <a:t> </a:t>
            </a:r>
            <a:r>
              <a:rPr lang="en" altLang="zh-CN" sz="1400" dirty="0">
                <a:solidFill>
                  <a:schemeClr val="bg1">
                    <a:lumMod val="50000"/>
                  </a:schemeClr>
                </a:solidFill>
              </a:rPr>
              <a:t>(analysis about </a:t>
            </a:r>
            <a:r>
              <a:rPr lang="en" altLang="zh-CN" sz="1400" dirty="0" err="1">
                <a:solidFill>
                  <a:schemeClr val="bg1">
                    <a:lumMod val="50000"/>
                  </a:schemeClr>
                </a:solidFill>
              </a:rPr>
              <a:t>Sensetime’s</a:t>
            </a:r>
            <a:r>
              <a:rPr lang="en" altLang="zh-CN" sz="1400" dirty="0">
                <a:solidFill>
                  <a:schemeClr val="bg1">
                    <a:lumMod val="50000"/>
                  </a:schemeClr>
                </a:solidFill>
              </a:rPr>
              <a:t> patent and researchers’ background is made manually)</a:t>
            </a:r>
          </a:p>
          <a:p>
            <a:pPr marL="285750" indent="-285750">
              <a:buFont typeface="Wingdings" pitchFamily="2" charset="2"/>
              <a:buChar char="ü"/>
            </a:pPr>
            <a:r>
              <a:rPr lang="en-US" altLang="zh-CN" sz="1400" dirty="0">
                <a:solidFill>
                  <a:schemeClr val="bg1">
                    <a:lumMod val="50000"/>
                  </a:schemeClr>
                </a:solidFill>
              </a:rPr>
              <a:t> </a:t>
            </a:r>
            <a:r>
              <a:rPr lang="en-US" altLang="zh-CN" sz="1400" dirty="0">
                <a:solidFill>
                  <a:schemeClr val="bg1">
                    <a:lumMod val="50000"/>
                  </a:schemeClr>
                </a:solidFill>
              </a:rPr>
              <a:t>O</a:t>
            </a:r>
            <a:r>
              <a:rPr lang="en" altLang="zh-CN" sz="1400" dirty="0" err="1" smtClean="0">
                <a:solidFill>
                  <a:schemeClr val="bg1">
                    <a:lumMod val="50000"/>
                  </a:schemeClr>
                </a:solidFill>
              </a:rPr>
              <a:t>utline</a:t>
            </a:r>
            <a:r>
              <a:rPr lang="en" altLang="zh-CN" sz="1400" dirty="0" smtClean="0">
                <a:solidFill>
                  <a:schemeClr val="bg1">
                    <a:lumMod val="50000"/>
                  </a:schemeClr>
                </a:solidFill>
              </a:rPr>
              <a:t> </a:t>
            </a:r>
            <a:r>
              <a:rPr lang="en" altLang="zh-CN" sz="1400" dirty="0">
                <a:solidFill>
                  <a:schemeClr val="bg1">
                    <a:lumMod val="50000"/>
                  </a:schemeClr>
                </a:solidFill>
              </a:rPr>
              <a:t>and summarize our project report and make three suggestions for further study</a:t>
            </a:r>
          </a:p>
          <a:p>
            <a:pPr algn="ctr"/>
            <a:r>
              <a:rPr lang="en-US" altLang="zh-CN" sz="1400" dirty="0">
                <a:solidFill>
                  <a:schemeClr val="bg1">
                    <a:lumMod val="50000"/>
                  </a:schemeClr>
                </a:solidFill>
              </a:rPr>
              <a:t> </a:t>
            </a:r>
          </a:p>
        </p:txBody>
      </p:sp>
      <p:sp>
        <p:nvSpPr>
          <p:cNvPr id="5" name="文本框 4"/>
          <p:cNvSpPr txBox="1"/>
          <p:nvPr/>
        </p:nvSpPr>
        <p:spPr>
          <a:xfrm>
            <a:off x="2126003" y="2269689"/>
            <a:ext cx="7939994" cy="2646878"/>
          </a:xfrm>
          <a:prstGeom prst="rect">
            <a:avLst/>
          </a:prstGeom>
          <a:noFill/>
        </p:spPr>
        <p:txBody>
          <a:bodyPr wrap="none" rtlCol="0">
            <a:spAutoFit/>
          </a:bodyPr>
          <a:lstStyle/>
          <a:p>
            <a:r>
              <a:rPr lang="en-US" altLang="zh-CN" sz="16600" b="1" dirty="0">
                <a:blipFill dpi="0" rotWithShape="1">
                  <a:blip r:embed="rId3">
                    <a:alphaModFix amt="31000"/>
                  </a:blip>
                  <a:srcRect/>
                  <a:stretch>
                    <a:fillRect/>
                  </a:stretch>
                </a:blipFill>
                <a:latin typeface="Adobe Gothic Std B" panose="020B0800000000000000" pitchFamily="34" charset="-128"/>
                <a:ea typeface="Adobe Gothic Std B" panose="020B0800000000000000" pitchFamily="34" charset="-128"/>
              </a:rPr>
              <a:t>REPORT</a:t>
            </a:r>
            <a:endParaRPr lang="zh-CN" altLang="en-US" sz="16600" b="1" dirty="0">
              <a:blipFill dpi="0" rotWithShape="1">
                <a:blip r:embed="rId3">
                  <a:alphaModFix amt="31000"/>
                </a:blip>
                <a:srcRect/>
                <a:stretch>
                  <a:fillRect/>
                </a:stretch>
              </a:blipFill>
              <a:latin typeface="Adobe Gothic Std B" panose="020B0800000000000000" pitchFamily="34" charset="-128"/>
            </a:endParaRPr>
          </a:p>
        </p:txBody>
      </p:sp>
      <p:sp>
        <p:nvSpPr>
          <p:cNvPr id="7" name="文本框 6"/>
          <p:cNvSpPr txBox="1"/>
          <p:nvPr/>
        </p:nvSpPr>
        <p:spPr>
          <a:xfrm>
            <a:off x="6939169" y="5031447"/>
            <a:ext cx="4348449" cy="523220"/>
          </a:xfrm>
          <a:prstGeom prst="rect">
            <a:avLst/>
          </a:prstGeom>
          <a:noFill/>
        </p:spPr>
        <p:txBody>
          <a:bodyPr wrap="square" rtlCol="0">
            <a:spAutoFit/>
          </a:bodyPr>
          <a:lstStyle>
            <a:defPPr>
              <a:defRPr lang="zh-CN"/>
            </a:defPPr>
            <a:lvl1pPr algn="r">
              <a:defRPr sz="9600" b="1">
                <a:solidFill>
                  <a:schemeClr val="tx2"/>
                </a:solidFill>
                <a:latin typeface="Montserrat Semi" charset="0"/>
                <a:ea typeface="Montserrat Semi" charset="0"/>
                <a:cs typeface="Montserrat Semi" charset="0"/>
              </a:defRPr>
            </a:lvl1pPr>
          </a:lstStyle>
          <a:p>
            <a:pPr algn="l"/>
            <a:r>
              <a:rPr lang="en-US" altLang="zh-CN" sz="2800" dirty="0">
                <a:solidFill>
                  <a:schemeClr val="bg1">
                    <a:lumMod val="50000"/>
                  </a:schemeClr>
                </a:solidFill>
              </a:rPr>
              <a:t>Information Analysis</a:t>
            </a:r>
          </a:p>
        </p:txBody>
      </p:sp>
      <p:sp>
        <p:nvSpPr>
          <p:cNvPr id="8" name="文本框 7"/>
          <p:cNvSpPr txBox="1"/>
          <p:nvPr/>
        </p:nvSpPr>
        <p:spPr>
          <a:xfrm>
            <a:off x="1452091" y="4997614"/>
            <a:ext cx="4348449" cy="954107"/>
          </a:xfrm>
          <a:prstGeom prst="rect">
            <a:avLst/>
          </a:prstGeom>
          <a:noFill/>
        </p:spPr>
        <p:txBody>
          <a:bodyPr wrap="square" rtlCol="0">
            <a:spAutoFit/>
          </a:bodyPr>
          <a:lstStyle>
            <a:defPPr>
              <a:defRPr lang="zh-CN"/>
            </a:defPPr>
            <a:lvl1pPr algn="r">
              <a:defRPr sz="9600" b="1">
                <a:solidFill>
                  <a:schemeClr val="tx2"/>
                </a:solidFill>
                <a:latin typeface="Montserrat Semi" charset="0"/>
                <a:ea typeface="Montserrat Semi" charset="0"/>
                <a:cs typeface="Montserrat Semi" charset="0"/>
              </a:defRPr>
            </a:lvl1pPr>
          </a:lstStyle>
          <a:p>
            <a:pPr algn="l"/>
            <a:r>
              <a:rPr lang="en-US" altLang="zh-CN" sz="2800" dirty="0">
                <a:solidFill>
                  <a:schemeClr val="bg1">
                    <a:lumMod val="50000"/>
                  </a:schemeClr>
                </a:solidFill>
              </a:rPr>
              <a:t>Information Collection</a:t>
            </a:r>
          </a:p>
          <a:p>
            <a:pPr algn="l"/>
            <a:endParaRPr lang="en-US" altLang="zh-CN" sz="2800" dirty="0">
              <a:solidFill>
                <a:schemeClr val="bg1">
                  <a:lumMod val="50000"/>
                </a:schemeClr>
              </a:solidFill>
            </a:endParaRPr>
          </a:p>
        </p:txBody>
      </p:sp>
      <p:sp>
        <p:nvSpPr>
          <p:cNvPr id="9" name="文本框 8"/>
          <p:cNvSpPr txBox="1"/>
          <p:nvPr/>
        </p:nvSpPr>
        <p:spPr>
          <a:xfrm>
            <a:off x="1452091" y="5769658"/>
            <a:ext cx="10210620" cy="954107"/>
          </a:xfrm>
          <a:prstGeom prst="rect">
            <a:avLst/>
          </a:prstGeom>
          <a:noFill/>
        </p:spPr>
        <p:txBody>
          <a:bodyPr wrap="square" rtlCol="0">
            <a:spAutoFit/>
          </a:bodyPr>
          <a:lstStyle>
            <a:defPPr>
              <a:defRPr lang="zh-CN"/>
            </a:defPPr>
            <a:lvl1pPr algn="r">
              <a:defRPr sz="9600" b="1">
                <a:solidFill>
                  <a:schemeClr val="tx2"/>
                </a:solidFill>
                <a:latin typeface="Montserrat Semi" charset="0"/>
                <a:ea typeface="Montserrat Semi" charset="0"/>
                <a:cs typeface="Montserrat Semi" charset="0"/>
              </a:defRPr>
            </a:lvl1pPr>
          </a:lstStyle>
          <a:p>
            <a:pPr algn="l"/>
            <a:r>
              <a:rPr lang="en-US" altLang="zh-CN" sz="2800" dirty="0">
                <a:solidFill>
                  <a:schemeClr val="bg1">
                    <a:lumMod val="50000"/>
                  </a:schemeClr>
                </a:solidFill>
              </a:rPr>
              <a:t>Synthesis and suggestion for further study</a:t>
            </a:r>
          </a:p>
          <a:p>
            <a:pPr algn="l"/>
            <a:endParaRPr lang="en-US" altLang="zh-CN" sz="2800" dirty="0">
              <a:solidFill>
                <a:schemeClr val="bg1">
                  <a:lumMod val="50000"/>
                </a:schemeClr>
              </a:solidFill>
            </a:endParaRPr>
          </a:p>
        </p:txBody>
      </p:sp>
      <p:sp>
        <p:nvSpPr>
          <p:cNvPr id="11" name="文本框 10"/>
          <p:cNvSpPr txBox="1"/>
          <p:nvPr/>
        </p:nvSpPr>
        <p:spPr>
          <a:xfrm>
            <a:off x="695231" y="4975547"/>
            <a:ext cx="691215" cy="584775"/>
          </a:xfrm>
          <a:prstGeom prst="rect">
            <a:avLst/>
          </a:prstGeom>
          <a:noFill/>
        </p:spPr>
        <p:txBody>
          <a:bodyPr wrap="none" rtlCol="0">
            <a:spAutoFit/>
          </a:bodyPr>
          <a:lstStyle/>
          <a:p>
            <a:r>
              <a:rPr lang="en-US" altLang="zh-CN" sz="3200" b="1" dirty="0">
                <a:solidFill>
                  <a:schemeClr val="bg1">
                    <a:lumMod val="50000"/>
                  </a:schemeClr>
                </a:solidFill>
                <a:latin typeface="微软雅黑" panose="020B0503020204020204" pitchFamily="34" charset="-122"/>
                <a:ea typeface="微软雅黑" panose="020B0503020204020204" pitchFamily="34" charset="-122"/>
              </a:rPr>
              <a:t>01</a:t>
            </a:r>
            <a:endParaRPr lang="zh-CN" altLang="en-US" sz="3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6096000" y="5006325"/>
            <a:ext cx="691215" cy="584775"/>
          </a:xfrm>
          <a:prstGeom prst="rect">
            <a:avLst/>
          </a:prstGeom>
          <a:noFill/>
        </p:spPr>
        <p:txBody>
          <a:bodyPr wrap="none" rtlCol="0">
            <a:spAutoFit/>
          </a:bodyPr>
          <a:lstStyle/>
          <a:p>
            <a:r>
              <a:rPr lang="en-US" altLang="zh-CN" sz="3200" b="1" dirty="0">
                <a:solidFill>
                  <a:schemeClr val="bg1">
                    <a:lumMod val="50000"/>
                  </a:schemeClr>
                </a:solidFill>
                <a:latin typeface="微软雅黑" panose="020B0503020204020204" pitchFamily="34" charset="-122"/>
                <a:ea typeface="微软雅黑" panose="020B0503020204020204" pitchFamily="34" charset="-122"/>
              </a:rPr>
              <a:t>02</a:t>
            </a:r>
            <a:endParaRPr lang="zh-CN" altLang="en-US" sz="3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95230" y="5769658"/>
            <a:ext cx="691215" cy="584775"/>
          </a:xfrm>
          <a:prstGeom prst="rect">
            <a:avLst/>
          </a:prstGeom>
          <a:noFill/>
        </p:spPr>
        <p:txBody>
          <a:bodyPr wrap="none" rtlCol="0">
            <a:spAutoFit/>
          </a:bodyPr>
          <a:lstStyle/>
          <a:p>
            <a:r>
              <a:rPr lang="en-US" altLang="zh-CN" sz="3200" b="1" dirty="0">
                <a:solidFill>
                  <a:schemeClr val="bg1">
                    <a:lumMod val="50000"/>
                  </a:schemeClr>
                </a:solidFill>
                <a:latin typeface="微软雅黑" panose="020B0503020204020204" pitchFamily="34" charset="-122"/>
                <a:ea typeface="微软雅黑" panose="020B0503020204020204" pitchFamily="34" charset="-122"/>
              </a:rPr>
              <a:t>03</a:t>
            </a:r>
            <a:endParaRPr lang="zh-CN" altLang="en-US" sz="3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2126003" y="2285078"/>
            <a:ext cx="7939994" cy="2646878"/>
          </a:xfrm>
          <a:prstGeom prst="rect">
            <a:avLst/>
          </a:prstGeom>
          <a:noFill/>
        </p:spPr>
        <p:txBody>
          <a:bodyPr wrap="none" rtlCol="0">
            <a:spAutoFit/>
          </a:bodyPr>
          <a:lstStyle/>
          <a:p>
            <a:r>
              <a:rPr lang="en-US" altLang="zh-CN" sz="16600" b="1" dirty="0">
                <a:solidFill>
                  <a:schemeClr val="accent2">
                    <a:lumMod val="50000"/>
                    <a:alpha val="32000"/>
                  </a:schemeClr>
                </a:solidFill>
                <a:latin typeface="Adobe Gothic Std B" panose="020B0800000000000000" pitchFamily="34" charset="-128"/>
                <a:ea typeface="Adobe Gothic Std B" panose="020B0800000000000000" pitchFamily="34" charset="-128"/>
              </a:rPr>
              <a:t>REPORT</a:t>
            </a:r>
            <a:endParaRPr lang="zh-CN" altLang="en-US" sz="16600" b="1" dirty="0">
              <a:solidFill>
                <a:schemeClr val="accent2">
                  <a:lumMod val="50000"/>
                  <a:alpha val="32000"/>
                </a:schemeClr>
              </a:solidFill>
              <a:latin typeface="Adobe Gothic Std B" panose="020B0800000000000000" pitchFamily="34" charset="-128"/>
            </a:endParaRPr>
          </a:p>
        </p:txBody>
      </p:sp>
    </p:spTree>
    <p:extLst>
      <p:ext uri="{BB962C8B-B14F-4D97-AF65-F5344CB8AC3E}">
        <p14:creationId xmlns:p14="http://schemas.microsoft.com/office/powerpoint/2010/main" val="107917324"/>
      </p:ext>
    </p:extLst>
  </p:cSld>
  <p:clrMapOvr>
    <a:masterClrMapping/>
  </p:clrMapOvr>
  <p:transition spd="slow" advClick="0" advTm="3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Freeform 538"/>
          <p:cNvSpPr>
            <a:spLocks noChangeArrowheads="1"/>
          </p:cNvSpPr>
          <p:nvPr/>
        </p:nvSpPr>
        <p:spPr bwMode="auto">
          <a:xfrm>
            <a:off x="964319" y="3144692"/>
            <a:ext cx="563922" cy="498755"/>
          </a:xfrm>
          <a:custGeom>
            <a:avLst/>
            <a:gdLst>
              <a:gd name="T0" fmla="*/ 1029 w 1255"/>
              <a:gd name="T1" fmla="*/ 75 h 1113"/>
              <a:gd name="T2" fmla="*/ 75 w 1255"/>
              <a:gd name="T3" fmla="*/ 0 h 1113"/>
              <a:gd name="T4" fmla="*/ 0 w 1255"/>
              <a:gd name="T5" fmla="*/ 953 h 1113"/>
              <a:gd name="T6" fmla="*/ 644 w 1255"/>
              <a:gd name="T7" fmla="*/ 1029 h 1113"/>
              <a:gd name="T8" fmla="*/ 1254 w 1255"/>
              <a:gd name="T9" fmla="*/ 736 h 1113"/>
              <a:gd name="T10" fmla="*/ 335 w 1255"/>
              <a:gd name="T11" fmla="*/ 75 h 1113"/>
              <a:gd name="T12" fmla="*/ 694 w 1255"/>
              <a:gd name="T13" fmla="*/ 167 h 1113"/>
              <a:gd name="T14" fmla="*/ 335 w 1255"/>
              <a:gd name="T15" fmla="*/ 75 h 1113"/>
              <a:gd name="T16" fmla="*/ 937 w 1255"/>
              <a:gd name="T17" fmla="*/ 251 h 1113"/>
              <a:gd name="T18" fmla="*/ 878 w 1255"/>
              <a:gd name="T19" fmla="*/ 368 h 1113"/>
              <a:gd name="T20" fmla="*/ 661 w 1255"/>
              <a:gd name="T21" fmla="*/ 385 h 1113"/>
              <a:gd name="T22" fmla="*/ 552 w 1255"/>
              <a:gd name="T23" fmla="*/ 494 h 1113"/>
              <a:gd name="T24" fmla="*/ 510 w 1255"/>
              <a:gd name="T25" fmla="*/ 736 h 1113"/>
              <a:gd name="T26" fmla="*/ 92 w 1255"/>
              <a:gd name="T27" fmla="*/ 920 h 1113"/>
              <a:gd name="T28" fmla="*/ 845 w 1255"/>
              <a:gd name="T29" fmla="*/ 435 h 1113"/>
              <a:gd name="T30" fmla="*/ 911 w 1255"/>
              <a:gd name="T31" fmla="*/ 435 h 1113"/>
              <a:gd name="T32" fmla="*/ 845 w 1255"/>
              <a:gd name="T33" fmla="*/ 435 h 1113"/>
              <a:gd name="T34" fmla="*/ 577 w 1255"/>
              <a:gd name="T35" fmla="*/ 769 h 1113"/>
              <a:gd name="T36" fmla="*/ 577 w 1255"/>
              <a:gd name="T37" fmla="*/ 703 h 1113"/>
              <a:gd name="T38" fmla="*/ 878 w 1255"/>
              <a:gd name="T39" fmla="*/ 1079 h 1113"/>
              <a:gd name="T40" fmla="*/ 878 w 1255"/>
              <a:gd name="T41" fmla="*/ 1004 h 1113"/>
              <a:gd name="T42" fmla="*/ 878 w 1255"/>
              <a:gd name="T43" fmla="*/ 1079 h 1113"/>
              <a:gd name="T44" fmla="*/ 945 w 1255"/>
              <a:gd name="T45" fmla="*/ 728 h 1113"/>
              <a:gd name="T46" fmla="*/ 878 w 1255"/>
              <a:gd name="T47" fmla="*/ 803 h 1113"/>
              <a:gd name="T48" fmla="*/ 661 w 1255"/>
              <a:gd name="T49" fmla="*/ 627 h 1113"/>
              <a:gd name="T50" fmla="*/ 694 w 1255"/>
              <a:gd name="T51" fmla="*/ 585 h 1113"/>
              <a:gd name="T52" fmla="*/ 878 w 1255"/>
              <a:gd name="T53" fmla="*/ 669 h 1113"/>
              <a:gd name="T54" fmla="*/ 1045 w 1255"/>
              <a:gd name="T55" fmla="*/ 544 h 1113"/>
              <a:gd name="T56" fmla="*/ 1087 w 1255"/>
              <a:gd name="T57" fmla="*/ 585 h 1113"/>
              <a:gd name="T58" fmla="*/ 1146 w 1255"/>
              <a:gd name="T59" fmla="*/ 736 h 1113"/>
              <a:gd name="T60" fmla="*/ 1221 w 1255"/>
              <a:gd name="T61" fmla="*/ 736 h 1113"/>
              <a:gd name="T62" fmla="*/ 1179 w 1255"/>
              <a:gd name="T63" fmla="*/ 769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5" h="1113">
                <a:moveTo>
                  <a:pt x="1029" y="402"/>
                </a:moveTo>
                <a:cubicBezTo>
                  <a:pt x="1029" y="75"/>
                  <a:pt x="1029" y="75"/>
                  <a:pt x="1029" y="75"/>
                </a:cubicBezTo>
                <a:cubicBezTo>
                  <a:pt x="1029" y="34"/>
                  <a:pt x="995" y="0"/>
                  <a:pt x="953" y="0"/>
                </a:cubicBezTo>
                <a:cubicBezTo>
                  <a:pt x="75" y="0"/>
                  <a:pt x="75" y="0"/>
                  <a:pt x="75" y="0"/>
                </a:cubicBezTo>
                <a:cubicBezTo>
                  <a:pt x="34" y="0"/>
                  <a:pt x="0" y="34"/>
                  <a:pt x="0" y="75"/>
                </a:cubicBezTo>
                <a:cubicBezTo>
                  <a:pt x="0" y="953"/>
                  <a:pt x="0" y="953"/>
                  <a:pt x="0" y="953"/>
                </a:cubicBezTo>
                <a:cubicBezTo>
                  <a:pt x="0" y="995"/>
                  <a:pt x="34" y="1029"/>
                  <a:pt x="75" y="1029"/>
                </a:cubicBezTo>
                <a:cubicBezTo>
                  <a:pt x="644" y="1029"/>
                  <a:pt x="644" y="1029"/>
                  <a:pt x="644" y="1029"/>
                </a:cubicBezTo>
                <a:cubicBezTo>
                  <a:pt x="711" y="1079"/>
                  <a:pt x="795" y="1112"/>
                  <a:pt x="878" y="1112"/>
                </a:cubicBezTo>
                <a:cubicBezTo>
                  <a:pt x="1087" y="1112"/>
                  <a:pt x="1254" y="945"/>
                  <a:pt x="1254" y="736"/>
                </a:cubicBezTo>
                <a:cubicBezTo>
                  <a:pt x="1254" y="585"/>
                  <a:pt x="1162" y="460"/>
                  <a:pt x="1029" y="402"/>
                </a:cubicBezTo>
                <a:close/>
                <a:moveTo>
                  <a:pt x="335" y="75"/>
                </a:moveTo>
                <a:cubicBezTo>
                  <a:pt x="694" y="75"/>
                  <a:pt x="694" y="75"/>
                  <a:pt x="694" y="75"/>
                </a:cubicBezTo>
                <a:cubicBezTo>
                  <a:pt x="694" y="167"/>
                  <a:pt x="694" y="167"/>
                  <a:pt x="694" y="167"/>
                </a:cubicBezTo>
                <a:cubicBezTo>
                  <a:pt x="335" y="167"/>
                  <a:pt x="335" y="167"/>
                  <a:pt x="335" y="167"/>
                </a:cubicBezTo>
                <a:lnTo>
                  <a:pt x="335" y="75"/>
                </a:lnTo>
                <a:close/>
                <a:moveTo>
                  <a:pt x="92" y="251"/>
                </a:moveTo>
                <a:cubicBezTo>
                  <a:pt x="937" y="251"/>
                  <a:pt x="937" y="251"/>
                  <a:pt x="937" y="251"/>
                </a:cubicBezTo>
                <a:cubicBezTo>
                  <a:pt x="937" y="368"/>
                  <a:pt x="937" y="368"/>
                  <a:pt x="937" y="368"/>
                </a:cubicBezTo>
                <a:cubicBezTo>
                  <a:pt x="920" y="368"/>
                  <a:pt x="895" y="368"/>
                  <a:pt x="878" y="368"/>
                </a:cubicBezTo>
                <a:cubicBezTo>
                  <a:pt x="795" y="368"/>
                  <a:pt x="719" y="393"/>
                  <a:pt x="661" y="435"/>
                </a:cubicBezTo>
                <a:cubicBezTo>
                  <a:pt x="661" y="385"/>
                  <a:pt x="661" y="385"/>
                  <a:pt x="661" y="385"/>
                </a:cubicBezTo>
                <a:cubicBezTo>
                  <a:pt x="552" y="385"/>
                  <a:pt x="552" y="385"/>
                  <a:pt x="552" y="385"/>
                </a:cubicBezTo>
                <a:cubicBezTo>
                  <a:pt x="552" y="494"/>
                  <a:pt x="552" y="494"/>
                  <a:pt x="552" y="494"/>
                </a:cubicBezTo>
                <a:cubicBezTo>
                  <a:pt x="602" y="494"/>
                  <a:pt x="602" y="494"/>
                  <a:pt x="602" y="494"/>
                </a:cubicBezTo>
                <a:cubicBezTo>
                  <a:pt x="544" y="560"/>
                  <a:pt x="510" y="644"/>
                  <a:pt x="510" y="736"/>
                </a:cubicBezTo>
                <a:cubicBezTo>
                  <a:pt x="510" y="803"/>
                  <a:pt x="527" y="870"/>
                  <a:pt x="560" y="920"/>
                </a:cubicBezTo>
                <a:cubicBezTo>
                  <a:pt x="92" y="920"/>
                  <a:pt x="92" y="920"/>
                  <a:pt x="92" y="920"/>
                </a:cubicBezTo>
                <a:lnTo>
                  <a:pt x="92" y="251"/>
                </a:lnTo>
                <a:close/>
                <a:moveTo>
                  <a:pt x="845" y="435"/>
                </a:moveTo>
                <a:cubicBezTo>
                  <a:pt x="845" y="418"/>
                  <a:pt x="861" y="402"/>
                  <a:pt x="878" y="402"/>
                </a:cubicBezTo>
                <a:cubicBezTo>
                  <a:pt x="895" y="402"/>
                  <a:pt x="911" y="418"/>
                  <a:pt x="911" y="435"/>
                </a:cubicBezTo>
                <a:cubicBezTo>
                  <a:pt x="911" y="452"/>
                  <a:pt x="895" y="468"/>
                  <a:pt x="878" y="468"/>
                </a:cubicBezTo>
                <a:cubicBezTo>
                  <a:pt x="861" y="468"/>
                  <a:pt x="845" y="452"/>
                  <a:pt x="845" y="435"/>
                </a:cubicBezTo>
                <a:close/>
                <a:moveTo>
                  <a:pt x="610" y="736"/>
                </a:moveTo>
                <a:cubicBezTo>
                  <a:pt x="610" y="761"/>
                  <a:pt x="594" y="769"/>
                  <a:pt x="577" y="769"/>
                </a:cubicBezTo>
                <a:cubicBezTo>
                  <a:pt x="560" y="769"/>
                  <a:pt x="544" y="761"/>
                  <a:pt x="544" y="736"/>
                </a:cubicBezTo>
                <a:cubicBezTo>
                  <a:pt x="544" y="719"/>
                  <a:pt x="560" y="703"/>
                  <a:pt x="577" y="703"/>
                </a:cubicBezTo>
                <a:cubicBezTo>
                  <a:pt x="594" y="703"/>
                  <a:pt x="610" y="719"/>
                  <a:pt x="610" y="736"/>
                </a:cubicBezTo>
                <a:close/>
                <a:moveTo>
                  <a:pt x="878" y="1079"/>
                </a:moveTo>
                <a:cubicBezTo>
                  <a:pt x="861" y="1079"/>
                  <a:pt x="845" y="1062"/>
                  <a:pt x="845" y="1045"/>
                </a:cubicBezTo>
                <a:cubicBezTo>
                  <a:pt x="845" y="1020"/>
                  <a:pt x="861" y="1004"/>
                  <a:pt x="878" y="1004"/>
                </a:cubicBezTo>
                <a:cubicBezTo>
                  <a:pt x="895" y="1004"/>
                  <a:pt x="911" y="1020"/>
                  <a:pt x="911" y="1045"/>
                </a:cubicBezTo>
                <a:cubicBezTo>
                  <a:pt x="911" y="1062"/>
                  <a:pt x="895" y="1079"/>
                  <a:pt x="878" y="1079"/>
                </a:cubicBezTo>
                <a:close/>
                <a:moveTo>
                  <a:pt x="1087" y="585"/>
                </a:moveTo>
                <a:cubicBezTo>
                  <a:pt x="945" y="728"/>
                  <a:pt x="945" y="728"/>
                  <a:pt x="945" y="728"/>
                </a:cubicBezTo>
                <a:lnTo>
                  <a:pt x="945" y="736"/>
                </a:lnTo>
                <a:cubicBezTo>
                  <a:pt x="945" y="778"/>
                  <a:pt x="920" y="803"/>
                  <a:pt x="878" y="803"/>
                </a:cubicBezTo>
                <a:cubicBezTo>
                  <a:pt x="845" y="803"/>
                  <a:pt x="811" y="778"/>
                  <a:pt x="811" y="744"/>
                </a:cubicBezTo>
                <a:cubicBezTo>
                  <a:pt x="661" y="627"/>
                  <a:pt x="661" y="627"/>
                  <a:pt x="661" y="627"/>
                </a:cubicBezTo>
                <a:cubicBezTo>
                  <a:pt x="652" y="619"/>
                  <a:pt x="644" y="594"/>
                  <a:pt x="652" y="585"/>
                </a:cubicBezTo>
                <a:cubicBezTo>
                  <a:pt x="661" y="577"/>
                  <a:pt x="686" y="569"/>
                  <a:pt x="694" y="585"/>
                </a:cubicBezTo>
                <a:cubicBezTo>
                  <a:pt x="836" y="686"/>
                  <a:pt x="836" y="686"/>
                  <a:pt x="836" y="686"/>
                </a:cubicBezTo>
                <a:cubicBezTo>
                  <a:pt x="845" y="677"/>
                  <a:pt x="861" y="669"/>
                  <a:pt x="878" y="669"/>
                </a:cubicBezTo>
                <a:cubicBezTo>
                  <a:pt x="895" y="669"/>
                  <a:pt x="903" y="677"/>
                  <a:pt x="911" y="677"/>
                </a:cubicBezTo>
                <a:cubicBezTo>
                  <a:pt x="1045" y="544"/>
                  <a:pt x="1045" y="544"/>
                  <a:pt x="1045" y="544"/>
                </a:cubicBezTo>
                <a:cubicBezTo>
                  <a:pt x="1062" y="535"/>
                  <a:pt x="1079" y="535"/>
                  <a:pt x="1087" y="544"/>
                </a:cubicBezTo>
                <a:cubicBezTo>
                  <a:pt x="1104" y="552"/>
                  <a:pt x="1096" y="569"/>
                  <a:pt x="1087" y="585"/>
                </a:cubicBezTo>
                <a:close/>
                <a:moveTo>
                  <a:pt x="1179" y="769"/>
                </a:moveTo>
                <a:cubicBezTo>
                  <a:pt x="1162" y="769"/>
                  <a:pt x="1146" y="761"/>
                  <a:pt x="1146" y="736"/>
                </a:cubicBezTo>
                <a:cubicBezTo>
                  <a:pt x="1146" y="719"/>
                  <a:pt x="1162" y="703"/>
                  <a:pt x="1179" y="703"/>
                </a:cubicBezTo>
                <a:cubicBezTo>
                  <a:pt x="1204" y="703"/>
                  <a:pt x="1221" y="719"/>
                  <a:pt x="1221" y="736"/>
                </a:cubicBezTo>
                <a:cubicBezTo>
                  <a:pt x="1221" y="761"/>
                  <a:pt x="1204" y="769"/>
                  <a:pt x="1179" y="769"/>
                </a:cubicBezTo>
                <a:close/>
                <a:moveTo>
                  <a:pt x="1179" y="769"/>
                </a:moveTo>
                <a:lnTo>
                  <a:pt x="1179" y="769"/>
                </a:lnTo>
                <a:close/>
              </a:path>
            </a:pathLst>
          </a:custGeom>
          <a:solidFill>
            <a:schemeClr val="accent1"/>
          </a:solidFill>
          <a:ln>
            <a:noFill/>
          </a:ln>
          <a:effectLst/>
        </p:spPr>
        <p:txBody>
          <a:bodyPr wrap="none" anchor="ctr"/>
          <a:lstStyle/>
          <a:p>
            <a:pPr>
              <a:defRPr/>
            </a:pPr>
            <a:endParaRPr lang="en-US" dirty="0">
              <a:latin typeface="Raleway Light"/>
              <a:ea typeface="宋体" panose="02010600030101010101" pitchFamily="2" charset="-122"/>
            </a:endParaRPr>
          </a:p>
        </p:txBody>
      </p:sp>
      <p:sp>
        <p:nvSpPr>
          <p:cNvPr id="365" name="AutoShape 114"/>
          <p:cNvSpPr/>
          <p:nvPr/>
        </p:nvSpPr>
        <p:spPr bwMode="auto">
          <a:xfrm>
            <a:off x="3421209" y="3075910"/>
            <a:ext cx="636038" cy="650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accent2"/>
          </a:solidFill>
          <a:ln>
            <a:noFill/>
          </a:ln>
          <a:effectLst/>
        </p:spPr>
        <p:txBody>
          <a:bodyPr lIns="101578" tIns="101578" rIns="101578" bIns="101578" anchor="ctr"/>
          <a:lstStyle/>
          <a:p>
            <a:pPr defTabSz="91376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370" name="AutoShape 125"/>
          <p:cNvSpPr/>
          <p:nvPr/>
        </p:nvSpPr>
        <p:spPr bwMode="auto">
          <a:xfrm>
            <a:off x="961367" y="4617089"/>
            <a:ext cx="569825" cy="567694"/>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accent3"/>
          </a:solidFill>
          <a:ln>
            <a:noFill/>
          </a:ln>
          <a:effectLst/>
        </p:spPr>
        <p:txBody>
          <a:bodyPr lIns="101578" tIns="101578" rIns="101578" bIns="101578" anchor="ctr"/>
          <a:lstStyle/>
          <a:p>
            <a:pPr defTabSz="91376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375" name="AutoShape 41"/>
          <p:cNvSpPr/>
          <p:nvPr/>
        </p:nvSpPr>
        <p:spPr bwMode="auto">
          <a:xfrm>
            <a:off x="3469815" y="4617089"/>
            <a:ext cx="518702" cy="5167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4"/>
          </a:solidFill>
          <a:ln>
            <a:noFill/>
          </a:ln>
          <a:effectLst/>
        </p:spPr>
        <p:txBody>
          <a:bodyPr lIns="101578" tIns="101578" rIns="101578" bIns="101578" anchor="ctr"/>
          <a:lstStyle/>
          <a:p>
            <a:pPr defTabSz="91376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378" name="文本框 377"/>
          <p:cNvSpPr txBox="1"/>
          <p:nvPr/>
        </p:nvSpPr>
        <p:spPr>
          <a:xfrm>
            <a:off x="1556724" y="3082569"/>
            <a:ext cx="1780972" cy="338554"/>
          </a:xfrm>
          <a:prstGeom prst="rect">
            <a:avLst/>
          </a:prstGeom>
          <a:noFill/>
        </p:spPr>
        <p:txBody>
          <a:bodyPr wrap="square" rtlCol="0">
            <a:spAutoFit/>
          </a:bodyPr>
          <a:lstStyle>
            <a:defPPr>
              <a:defRPr lang="zh-CN"/>
            </a:defPPr>
            <a:lvl1pPr algn="r">
              <a:defRPr sz="9600" b="1">
                <a:solidFill>
                  <a:schemeClr val="tx2"/>
                </a:solidFill>
                <a:latin typeface="Montserrat Semi" charset="0"/>
                <a:ea typeface="Montserrat Semi" charset="0"/>
                <a:cs typeface="Montserrat Semi" charset="0"/>
              </a:defRPr>
            </a:lvl1pPr>
          </a:lstStyle>
          <a:p>
            <a:pPr algn="l"/>
            <a:r>
              <a:rPr lang="en-US" altLang="zh-CN" sz="1600" dirty="0">
                <a:solidFill>
                  <a:schemeClr val="bg1">
                    <a:lumMod val="50000"/>
                  </a:schemeClr>
                </a:solidFill>
              </a:rPr>
              <a:t>CORE</a:t>
            </a:r>
            <a:r>
              <a:rPr lang="zh-CN" altLang="en-US" sz="1600" dirty="0">
                <a:solidFill>
                  <a:schemeClr val="bg1">
                    <a:lumMod val="50000"/>
                  </a:schemeClr>
                </a:solidFill>
              </a:rPr>
              <a:t> </a:t>
            </a:r>
            <a:r>
              <a:rPr lang="en-US" altLang="zh-CN" sz="1600" dirty="0">
                <a:solidFill>
                  <a:schemeClr val="bg1">
                    <a:lumMod val="50000"/>
                  </a:schemeClr>
                </a:solidFill>
              </a:rPr>
              <a:t>TEAM</a:t>
            </a:r>
          </a:p>
        </p:txBody>
      </p:sp>
      <p:sp>
        <p:nvSpPr>
          <p:cNvPr id="379" name="矩形 378"/>
          <p:cNvSpPr/>
          <p:nvPr/>
        </p:nvSpPr>
        <p:spPr>
          <a:xfrm>
            <a:off x="1556725" y="3314632"/>
            <a:ext cx="1864484" cy="646331"/>
          </a:xfrm>
          <a:prstGeom prst="rect">
            <a:avLst/>
          </a:prstGeom>
        </p:spPr>
        <p:txBody>
          <a:bodyPr wrap="square">
            <a:spAutoFit/>
          </a:bodyPr>
          <a:lstStyle/>
          <a:p>
            <a:r>
              <a:rPr lang="en-US" altLang="zh-CN" sz="1200" dirty="0" err="1">
                <a:solidFill>
                  <a:schemeClr val="bg1">
                    <a:lumMod val="50000"/>
                  </a:schemeClr>
                </a:solidFill>
              </a:rPr>
              <a:t>Ph.D</a:t>
            </a:r>
            <a:r>
              <a:rPr lang="zh-CN" altLang="en-US" sz="1200" dirty="0">
                <a:solidFill>
                  <a:schemeClr val="bg1">
                    <a:lumMod val="50000"/>
                  </a:schemeClr>
                </a:solidFill>
              </a:rPr>
              <a:t> </a:t>
            </a:r>
            <a:r>
              <a:rPr lang="en-US" altLang="zh-CN" sz="1200" dirty="0">
                <a:solidFill>
                  <a:schemeClr val="bg1">
                    <a:lumMod val="50000"/>
                  </a:schemeClr>
                </a:solidFill>
              </a:rPr>
              <a:t>from the MIT, CUHK, Tsinghua University, Peking University, etc.</a:t>
            </a:r>
          </a:p>
        </p:txBody>
      </p:sp>
      <p:sp>
        <p:nvSpPr>
          <p:cNvPr id="380" name="文本框 379"/>
          <p:cNvSpPr txBox="1"/>
          <p:nvPr/>
        </p:nvSpPr>
        <p:spPr>
          <a:xfrm>
            <a:off x="4157517" y="3075074"/>
            <a:ext cx="1780971" cy="338554"/>
          </a:xfrm>
          <a:prstGeom prst="rect">
            <a:avLst/>
          </a:prstGeom>
          <a:noFill/>
        </p:spPr>
        <p:txBody>
          <a:bodyPr wrap="square" rtlCol="0">
            <a:spAutoFit/>
          </a:bodyPr>
          <a:lstStyle>
            <a:defPPr>
              <a:defRPr lang="zh-CN"/>
            </a:defPPr>
            <a:lvl1pPr algn="r">
              <a:defRPr sz="9600" b="1">
                <a:solidFill>
                  <a:schemeClr val="tx2"/>
                </a:solidFill>
                <a:latin typeface="Montserrat Semi" charset="0"/>
                <a:ea typeface="Montserrat Semi" charset="0"/>
                <a:cs typeface="Montserrat Semi" charset="0"/>
              </a:defRPr>
            </a:lvl1pPr>
          </a:lstStyle>
          <a:p>
            <a:pPr algn="l"/>
            <a:r>
              <a:rPr lang="en-US" altLang="zh-CN" sz="1600" dirty="0">
                <a:solidFill>
                  <a:schemeClr val="bg1">
                    <a:lumMod val="50000"/>
                  </a:schemeClr>
                </a:solidFill>
              </a:rPr>
              <a:t>HARDWARE</a:t>
            </a:r>
          </a:p>
        </p:txBody>
      </p:sp>
      <p:sp>
        <p:nvSpPr>
          <p:cNvPr id="381" name="矩形 380"/>
          <p:cNvSpPr/>
          <p:nvPr/>
        </p:nvSpPr>
        <p:spPr>
          <a:xfrm>
            <a:off x="4157518" y="3307137"/>
            <a:ext cx="1680700" cy="646331"/>
          </a:xfrm>
          <a:prstGeom prst="rect">
            <a:avLst/>
          </a:prstGeom>
        </p:spPr>
        <p:txBody>
          <a:bodyPr wrap="square">
            <a:spAutoFit/>
          </a:bodyPr>
          <a:lstStyle/>
          <a:p>
            <a:r>
              <a:rPr lang="en-US" altLang="zh-CN" sz="1200" dirty="0">
                <a:solidFill>
                  <a:schemeClr val="bg1">
                    <a:lumMod val="50000"/>
                  </a:schemeClr>
                </a:solidFill>
              </a:rPr>
              <a:t>Deep learning super-calculation center with more than 10,000 GPUs. </a:t>
            </a:r>
          </a:p>
        </p:txBody>
      </p:sp>
      <p:sp>
        <p:nvSpPr>
          <p:cNvPr id="382" name="文本框 381"/>
          <p:cNvSpPr txBox="1"/>
          <p:nvPr/>
        </p:nvSpPr>
        <p:spPr>
          <a:xfrm>
            <a:off x="4142528" y="4566595"/>
            <a:ext cx="1340944" cy="338554"/>
          </a:xfrm>
          <a:prstGeom prst="rect">
            <a:avLst/>
          </a:prstGeom>
          <a:noFill/>
        </p:spPr>
        <p:txBody>
          <a:bodyPr wrap="square" rtlCol="0">
            <a:spAutoFit/>
          </a:bodyPr>
          <a:lstStyle>
            <a:defPPr>
              <a:defRPr lang="zh-CN"/>
            </a:defPPr>
            <a:lvl1pPr algn="r">
              <a:defRPr sz="9600" b="1">
                <a:solidFill>
                  <a:schemeClr val="tx2"/>
                </a:solidFill>
                <a:latin typeface="Montserrat Semi" charset="0"/>
                <a:ea typeface="Montserrat Semi" charset="0"/>
                <a:cs typeface="Montserrat Semi" charset="0"/>
              </a:defRPr>
            </a:lvl1pPr>
          </a:lstStyle>
          <a:p>
            <a:pPr algn="l"/>
            <a:r>
              <a:rPr lang="en-US" altLang="zh-CN" sz="1600" dirty="0">
                <a:solidFill>
                  <a:schemeClr val="bg1">
                    <a:lumMod val="50000"/>
                  </a:schemeClr>
                </a:solidFill>
              </a:rPr>
              <a:t>ACADEMIC</a:t>
            </a:r>
          </a:p>
        </p:txBody>
      </p:sp>
      <p:sp>
        <p:nvSpPr>
          <p:cNvPr id="383" name="矩形 382"/>
          <p:cNvSpPr/>
          <p:nvPr/>
        </p:nvSpPr>
        <p:spPr>
          <a:xfrm>
            <a:off x="4142528" y="4798658"/>
            <a:ext cx="1890136" cy="461665"/>
          </a:xfrm>
          <a:prstGeom prst="rect">
            <a:avLst/>
          </a:prstGeom>
        </p:spPr>
        <p:txBody>
          <a:bodyPr wrap="square">
            <a:spAutoFit/>
          </a:bodyPr>
          <a:lstStyle/>
          <a:p>
            <a:r>
              <a:rPr lang="en-US" altLang="zh-CN" sz="1200" dirty="0" smtClean="0">
                <a:solidFill>
                  <a:schemeClr val="bg1">
                    <a:lumMod val="50000"/>
                  </a:schemeClr>
                </a:solidFill>
              </a:rPr>
              <a:t>Prompt</a:t>
            </a:r>
            <a:r>
              <a:rPr lang="zh-CN" altLang="en-US" sz="1200" dirty="0" smtClean="0">
                <a:solidFill>
                  <a:schemeClr val="bg1">
                    <a:lumMod val="50000"/>
                  </a:schemeClr>
                </a:solidFill>
              </a:rPr>
              <a:t> </a:t>
            </a:r>
            <a:r>
              <a:rPr lang="en-US" altLang="zh-CN" sz="1200" dirty="0" smtClean="0">
                <a:solidFill>
                  <a:schemeClr val="bg1">
                    <a:lumMod val="50000"/>
                  </a:schemeClr>
                </a:solidFill>
              </a:rPr>
              <a:t>research-type </a:t>
            </a:r>
            <a:r>
              <a:rPr lang="en-US" altLang="zh-CN" sz="1200" dirty="0">
                <a:solidFill>
                  <a:schemeClr val="bg1">
                    <a:lumMod val="50000"/>
                  </a:schemeClr>
                </a:solidFill>
              </a:rPr>
              <a:t>scholars into the industry </a:t>
            </a:r>
          </a:p>
        </p:txBody>
      </p:sp>
      <p:sp>
        <p:nvSpPr>
          <p:cNvPr id="384" name="文本框 383"/>
          <p:cNvSpPr txBox="1"/>
          <p:nvPr/>
        </p:nvSpPr>
        <p:spPr>
          <a:xfrm>
            <a:off x="1635104" y="4615516"/>
            <a:ext cx="1340944" cy="338554"/>
          </a:xfrm>
          <a:prstGeom prst="rect">
            <a:avLst/>
          </a:prstGeom>
          <a:noFill/>
        </p:spPr>
        <p:txBody>
          <a:bodyPr wrap="square" rtlCol="0">
            <a:spAutoFit/>
          </a:bodyPr>
          <a:lstStyle>
            <a:defPPr>
              <a:defRPr lang="zh-CN"/>
            </a:defPPr>
            <a:lvl1pPr algn="r">
              <a:defRPr sz="9600" b="1">
                <a:solidFill>
                  <a:schemeClr val="tx2"/>
                </a:solidFill>
                <a:latin typeface="Montserrat Semi" charset="0"/>
                <a:ea typeface="Montserrat Semi" charset="0"/>
                <a:cs typeface="Montserrat Semi" charset="0"/>
              </a:defRPr>
            </a:lvl1pPr>
          </a:lstStyle>
          <a:p>
            <a:pPr algn="l"/>
            <a:r>
              <a:rPr lang="en-US" altLang="zh-CN" sz="1600" dirty="0">
                <a:solidFill>
                  <a:schemeClr val="bg1">
                    <a:lumMod val="50000"/>
                  </a:schemeClr>
                </a:solidFill>
              </a:rPr>
              <a:t>CAPITAL</a:t>
            </a:r>
          </a:p>
        </p:txBody>
      </p:sp>
      <p:sp>
        <p:nvSpPr>
          <p:cNvPr id="385" name="矩形 384"/>
          <p:cNvSpPr/>
          <p:nvPr/>
        </p:nvSpPr>
        <p:spPr>
          <a:xfrm>
            <a:off x="1635104" y="4847579"/>
            <a:ext cx="1680700" cy="646331"/>
          </a:xfrm>
          <a:prstGeom prst="rect">
            <a:avLst/>
          </a:prstGeom>
        </p:spPr>
        <p:txBody>
          <a:bodyPr wrap="square">
            <a:spAutoFit/>
          </a:bodyPr>
          <a:lstStyle/>
          <a:p>
            <a:r>
              <a:rPr lang="en-US" altLang="zh-CN" sz="1200" dirty="0">
                <a:solidFill>
                  <a:schemeClr val="bg1">
                    <a:lumMod val="50000"/>
                  </a:schemeClr>
                </a:solidFill>
              </a:rPr>
              <a:t>Many</a:t>
            </a:r>
            <a:r>
              <a:rPr lang="zh-CN" altLang="en-US" sz="1200" dirty="0">
                <a:solidFill>
                  <a:schemeClr val="bg1">
                    <a:lumMod val="50000"/>
                  </a:schemeClr>
                </a:solidFill>
              </a:rPr>
              <a:t> </a:t>
            </a:r>
            <a:r>
              <a:rPr lang="en-US" altLang="zh-CN" sz="1200" dirty="0">
                <a:solidFill>
                  <a:schemeClr val="bg1">
                    <a:lumMod val="50000"/>
                  </a:schemeClr>
                </a:solidFill>
              </a:rPr>
              <a:t>financing with</a:t>
            </a:r>
            <a:r>
              <a:rPr lang="zh-CN" altLang="en-US" sz="1200" dirty="0">
                <a:solidFill>
                  <a:schemeClr val="bg1">
                    <a:lumMod val="50000"/>
                  </a:schemeClr>
                </a:solidFill>
              </a:rPr>
              <a:t> </a:t>
            </a:r>
            <a:r>
              <a:rPr lang="en-US" altLang="zh-CN" sz="1200" dirty="0">
                <a:solidFill>
                  <a:schemeClr val="bg1">
                    <a:lumMod val="50000"/>
                  </a:schemeClr>
                </a:solidFill>
              </a:rPr>
              <a:t>valuation of 6 billion US dollars</a:t>
            </a:r>
          </a:p>
        </p:txBody>
      </p:sp>
      <p:sp>
        <p:nvSpPr>
          <p:cNvPr id="386" name="矩形 385"/>
          <p:cNvSpPr/>
          <p:nvPr/>
        </p:nvSpPr>
        <p:spPr>
          <a:xfrm>
            <a:off x="884681" y="1802877"/>
            <a:ext cx="5147983" cy="1046440"/>
          </a:xfrm>
          <a:prstGeom prst="rect">
            <a:avLst/>
          </a:prstGeom>
        </p:spPr>
        <p:txBody>
          <a:bodyPr wrap="square">
            <a:spAutoFit/>
          </a:bodyPr>
          <a:lstStyle/>
          <a:p>
            <a:r>
              <a:rPr lang="en-US" altLang="zh-CN" sz="2000" dirty="0"/>
              <a:t>TANG </a:t>
            </a:r>
            <a:r>
              <a:rPr lang="en-US" altLang="zh-CN" sz="2000" dirty="0" err="1"/>
              <a:t>Xiaoou</a:t>
            </a:r>
            <a:r>
              <a:rPr lang="en-US" altLang="zh-CN" sz="1400" dirty="0"/>
              <a:t>,</a:t>
            </a:r>
            <a:r>
              <a:rPr lang="zh-CN" altLang="en-US" sz="1400" dirty="0"/>
              <a:t> </a:t>
            </a:r>
            <a:r>
              <a:rPr lang="en-US" altLang="zh-CN" sz="1400" dirty="0"/>
              <a:t>founder of </a:t>
            </a:r>
            <a:r>
              <a:rPr lang="en-US" altLang="zh-CN" sz="1400" dirty="0" err="1"/>
              <a:t>SenseTime</a:t>
            </a:r>
            <a:r>
              <a:rPr lang="en-US" altLang="zh-CN" sz="1400" dirty="0"/>
              <a:t> Technology</a:t>
            </a:r>
            <a:r>
              <a:rPr lang="zh-CN" altLang="en-US" sz="1400" dirty="0"/>
              <a:t>，</a:t>
            </a:r>
            <a:r>
              <a:rPr lang="en-US" altLang="zh-CN" sz="1400" dirty="0"/>
              <a:t>the “blazer” and “pathfinder” of global face recognition technology, began to focus on computer vision technology when he was pursuing his Ph.D. at the Massachusetts Institute of Technology in 1992</a:t>
            </a:r>
            <a:r>
              <a:rPr lang="zh-CN" altLang="zh-CN" sz="1400" dirty="0"/>
              <a:t>  </a:t>
            </a:r>
            <a:endParaRPr lang="en-US" altLang="zh-CN" sz="1400" dirty="0">
              <a:solidFill>
                <a:schemeClr val="bg1">
                  <a:lumMod val="50000"/>
                </a:schemeClr>
              </a:solidFill>
            </a:endParaRPr>
          </a:p>
        </p:txBody>
      </p:sp>
      <p:grpSp>
        <p:nvGrpSpPr>
          <p:cNvPr id="371" name="组合 370"/>
          <p:cNvGrpSpPr/>
          <p:nvPr/>
        </p:nvGrpSpPr>
        <p:grpSpPr>
          <a:xfrm>
            <a:off x="2488967" y="229720"/>
            <a:ext cx="8316686" cy="793818"/>
            <a:chOff x="2488967" y="229720"/>
            <a:chExt cx="8316686" cy="793818"/>
          </a:xfrm>
        </p:grpSpPr>
        <p:sp>
          <p:nvSpPr>
            <p:cNvPr id="372" name="文本框 371"/>
            <p:cNvSpPr txBox="1"/>
            <p:nvPr/>
          </p:nvSpPr>
          <p:spPr>
            <a:xfrm>
              <a:off x="2488967" y="229720"/>
              <a:ext cx="8316686" cy="769441"/>
            </a:xfrm>
            <a:prstGeom prst="rect">
              <a:avLst/>
            </a:prstGeom>
            <a:noFill/>
          </p:spPr>
          <p:txBody>
            <a:bodyPr wrap="square" rtlCol="0">
              <a:spAutoFit/>
            </a:bodyPr>
            <a:lstStyle>
              <a:defPPr>
                <a:defRPr lang="zh-CN"/>
              </a:defPPr>
              <a:lvl1pPr algn="r">
                <a:defRPr sz="9600" b="1">
                  <a:solidFill>
                    <a:schemeClr val="tx2"/>
                  </a:solidFill>
                  <a:latin typeface="Montserrat Semi" charset="0"/>
                  <a:ea typeface="Montserrat Semi" charset="0"/>
                  <a:cs typeface="Montserrat Semi" charset="0"/>
                </a:defRPr>
              </a:lvl1pPr>
            </a:lstStyle>
            <a:p>
              <a:pPr algn="l"/>
              <a:r>
                <a:rPr lang="en-US" altLang="zh-CN" sz="4400" dirty="0">
                  <a:solidFill>
                    <a:schemeClr val="tx1"/>
                  </a:solidFill>
                  <a:latin typeface="Arial" panose="020B0604020202020204" pitchFamily="34" charset="0"/>
                  <a:cs typeface="Arial" panose="020B0604020202020204" pitchFamily="34" charset="0"/>
                </a:rPr>
                <a:t>RESEARCH</a:t>
              </a:r>
              <a:r>
                <a:rPr lang="zh-CN" altLang="en-US" sz="4400" dirty="0">
                  <a:solidFill>
                    <a:schemeClr val="tx1"/>
                  </a:solidFill>
                  <a:latin typeface="Arial" panose="020B0604020202020204" pitchFamily="34" charset="0"/>
                  <a:cs typeface="Arial" panose="020B0604020202020204" pitchFamily="34" charset="0"/>
                </a:rPr>
                <a:t> </a:t>
              </a:r>
              <a:r>
                <a:rPr lang="en-US" altLang="zh-CN" sz="4400" dirty="0">
                  <a:solidFill>
                    <a:schemeClr val="tx1"/>
                  </a:solidFill>
                  <a:latin typeface="Arial" panose="020B0604020202020204" pitchFamily="34" charset="0"/>
                  <a:cs typeface="Arial" panose="020B0604020202020204" pitchFamily="34" charset="0"/>
                </a:rPr>
                <a:t>BACKGROUND</a:t>
              </a:r>
            </a:p>
          </p:txBody>
        </p:sp>
        <p:sp>
          <p:nvSpPr>
            <p:cNvPr id="373" name="文本框 372"/>
            <p:cNvSpPr txBox="1"/>
            <p:nvPr/>
          </p:nvSpPr>
          <p:spPr>
            <a:xfrm>
              <a:off x="3625452" y="438763"/>
              <a:ext cx="184731" cy="584775"/>
            </a:xfrm>
            <a:prstGeom prst="rect">
              <a:avLst/>
            </a:prstGeom>
            <a:noFill/>
          </p:spPr>
          <p:txBody>
            <a:bodyPr wrap="none" rtlCol="0">
              <a:spAutoFit/>
            </a:bodyPr>
            <a:lstStyle/>
            <a:p>
              <a:endParaRPr lang="zh-CN" altLang="en-US" sz="3200" b="1" dirty="0">
                <a:solidFill>
                  <a:schemeClr val="bg1">
                    <a:lumMod val="50000"/>
                  </a:schemeClr>
                </a:solidFill>
                <a:latin typeface="微软雅黑" panose="020B0503020204020204" pitchFamily="34" charset="-122"/>
                <a:ea typeface="微软雅黑" panose="020B0503020204020204" pitchFamily="34" charset="-122"/>
              </a:endParaRPr>
            </a:p>
          </p:txBody>
        </p:sp>
      </p:grpSp>
      <p:pic>
        <p:nvPicPr>
          <p:cNvPr id="359" name="图片 3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7148" y="2599284"/>
            <a:ext cx="2645606" cy="2708367"/>
          </a:xfrm>
          <a:prstGeom prst="rect">
            <a:avLst/>
          </a:prstGeom>
        </p:spPr>
      </p:pic>
      <p:sp>
        <p:nvSpPr>
          <p:cNvPr id="19" name="矩形 18">
            <a:extLst>
              <a:ext uri="{FF2B5EF4-FFF2-40B4-BE49-F238E27FC236}">
                <a16:creationId xmlns:a16="http://schemas.microsoft.com/office/drawing/2014/main" xmlns="" id="{1FDC8E1C-E824-3643-9F0F-56F95B60BC4F}"/>
              </a:ext>
            </a:extLst>
          </p:cNvPr>
          <p:cNvSpPr/>
          <p:nvPr/>
        </p:nvSpPr>
        <p:spPr>
          <a:xfrm flipV="1">
            <a:off x="2888795" y="965630"/>
            <a:ext cx="664708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91225054"/>
      </p:ext>
    </p:extLst>
  </p:cSld>
  <p:clrMapOvr>
    <a:masterClrMapping/>
  </p:clrMapOvr>
  <p:transition spd="slow" advClick="0" advTm="3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4122" cy="6858000"/>
          </a:xfrm>
          <a:prstGeom prst="rect">
            <a:avLst/>
          </a:prstGeom>
        </p:spPr>
      </p:pic>
      <p:sp>
        <p:nvSpPr>
          <p:cNvPr id="5" name="矩形 4"/>
          <p:cNvSpPr/>
          <p:nvPr/>
        </p:nvSpPr>
        <p:spPr>
          <a:xfrm>
            <a:off x="-2122" y="0"/>
            <a:ext cx="12194122" cy="6858000"/>
          </a:xfrm>
          <a:prstGeom prst="rect">
            <a:avLst/>
          </a:prstGeom>
          <a:solidFill>
            <a:schemeClr val="accent2">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36578" y="2891877"/>
            <a:ext cx="10918844" cy="4062651"/>
          </a:xfrm>
          <a:prstGeom prst="rect">
            <a:avLst/>
          </a:prstGeom>
        </p:spPr>
        <p:txBody>
          <a:bodyPr wrap="square">
            <a:spAutoFit/>
          </a:bodyPr>
          <a:lstStyle/>
          <a:p>
            <a:r>
              <a:rPr lang="en-US" altLang="zh-CN" sz="3200" dirty="0">
                <a:solidFill>
                  <a:schemeClr val="bg1"/>
                </a:solidFill>
              </a:rPr>
              <a:t>Synthesis:</a:t>
            </a:r>
          </a:p>
          <a:p>
            <a:r>
              <a:rPr lang="en-US" altLang="zh-CN" dirty="0" err="1">
                <a:solidFill>
                  <a:schemeClr val="bg1"/>
                </a:solidFill>
              </a:rPr>
              <a:t>Sensetime</a:t>
            </a:r>
            <a:r>
              <a:rPr lang="en-US" altLang="zh-CN" dirty="0">
                <a:solidFill>
                  <a:schemeClr val="bg1"/>
                </a:solidFill>
              </a:rPr>
              <a:t> is developing smoothly and worth of investment. </a:t>
            </a:r>
            <a:r>
              <a:rPr lang="en-US" altLang="zh-CN">
                <a:solidFill>
                  <a:schemeClr val="bg1"/>
                </a:solidFill>
              </a:rPr>
              <a:t>Although it is </a:t>
            </a:r>
            <a:r>
              <a:rPr lang="en-US" altLang="zh-CN" dirty="0">
                <a:solidFill>
                  <a:schemeClr val="bg1"/>
                </a:solidFill>
              </a:rPr>
              <a:t>not as promising as before according to the result of sentiment analysis, we are still optimistic about </a:t>
            </a:r>
            <a:r>
              <a:rPr lang="en-US" altLang="zh-CN" dirty="0" err="1">
                <a:solidFill>
                  <a:schemeClr val="bg1"/>
                </a:solidFill>
              </a:rPr>
              <a:t>Sensetime’s</a:t>
            </a:r>
            <a:r>
              <a:rPr lang="en-US" altLang="zh-CN" dirty="0">
                <a:solidFill>
                  <a:schemeClr val="bg1"/>
                </a:solidFill>
              </a:rPr>
              <a:t> future. </a:t>
            </a:r>
          </a:p>
          <a:p>
            <a:endParaRPr lang="en-US" altLang="zh-CN" dirty="0">
              <a:solidFill>
                <a:schemeClr val="bg1"/>
              </a:solidFill>
            </a:endParaRPr>
          </a:p>
          <a:p>
            <a:r>
              <a:rPr lang="en-US" altLang="zh-CN" sz="2800" dirty="0">
                <a:solidFill>
                  <a:schemeClr val="bg1"/>
                </a:solidFill>
              </a:rPr>
              <a:t>Three Suggestions: </a:t>
            </a:r>
          </a:p>
          <a:p>
            <a:r>
              <a:rPr lang="en-US" altLang="zh-CN" dirty="0">
                <a:solidFill>
                  <a:schemeClr val="bg1"/>
                </a:solidFill>
              </a:rPr>
              <a:t>Further learning of programming languages, especially Python is essential. </a:t>
            </a:r>
          </a:p>
          <a:p>
            <a:r>
              <a:rPr lang="en-US" altLang="zh-CN" dirty="0">
                <a:solidFill>
                  <a:schemeClr val="bg1"/>
                </a:solidFill>
              </a:rPr>
              <a:t>Deeper understanding of AI technology is needed.</a:t>
            </a:r>
          </a:p>
          <a:p>
            <a:r>
              <a:rPr lang="en-US" altLang="zh-CN" dirty="0">
                <a:solidFill>
                  <a:schemeClr val="bg1"/>
                </a:solidFill>
              </a:rPr>
              <a:t>Some creative sources of information deserve more attention and analysis.</a:t>
            </a:r>
          </a:p>
          <a:p>
            <a:endParaRPr lang="en-US" altLang="zh-CN" dirty="0">
              <a:solidFill>
                <a:schemeClr val="bg1"/>
              </a:solidFill>
            </a:endParaRPr>
          </a:p>
          <a:p>
            <a:endParaRPr lang="en-US" altLang="zh-CN" dirty="0">
              <a:solidFill>
                <a:schemeClr val="bg1"/>
              </a:solidFill>
            </a:endParaRPr>
          </a:p>
          <a:p>
            <a:endParaRPr lang="en-US" altLang="zh-CN" dirty="0">
              <a:solidFill>
                <a:schemeClr val="bg1"/>
              </a:solidFill>
            </a:endParaRPr>
          </a:p>
          <a:p>
            <a:endParaRPr lang="en-US" altLang="zh-CN" dirty="0">
              <a:solidFill>
                <a:schemeClr val="bg1"/>
              </a:solidFill>
            </a:endParaRPr>
          </a:p>
          <a:p>
            <a:endParaRPr lang="en-US" altLang="zh-CN" dirty="0">
              <a:solidFill>
                <a:schemeClr val="bg1"/>
              </a:solidFill>
            </a:endParaRPr>
          </a:p>
        </p:txBody>
      </p:sp>
      <p:sp>
        <p:nvSpPr>
          <p:cNvPr id="7" name="文本框 6"/>
          <p:cNvSpPr txBox="1"/>
          <p:nvPr/>
        </p:nvSpPr>
        <p:spPr>
          <a:xfrm>
            <a:off x="762445" y="661109"/>
            <a:ext cx="10515155" cy="769441"/>
          </a:xfrm>
          <a:prstGeom prst="rect">
            <a:avLst/>
          </a:prstGeom>
          <a:noFill/>
        </p:spPr>
        <p:txBody>
          <a:bodyPr wrap="square" rtlCol="0">
            <a:spAutoFit/>
          </a:bodyPr>
          <a:lstStyle>
            <a:defPPr>
              <a:defRPr lang="zh-CN"/>
            </a:defPPr>
            <a:lvl1pPr algn="r">
              <a:defRPr sz="9600" b="1">
                <a:solidFill>
                  <a:schemeClr val="tx2"/>
                </a:solidFill>
                <a:latin typeface="Montserrat Semi" charset="0"/>
                <a:ea typeface="Montserrat Semi" charset="0"/>
                <a:cs typeface="Montserrat Semi" charset="0"/>
              </a:defRPr>
            </a:lvl1pPr>
          </a:lstStyle>
          <a:p>
            <a:pPr algn="l"/>
            <a:r>
              <a:rPr lang="en-US" altLang="zh-CN" sz="4400" b="0" dirty="0">
                <a:solidFill>
                  <a:schemeClr val="bg1"/>
                </a:solidFill>
              </a:rPr>
              <a:t>03 Synthesis and suggestion for further study</a:t>
            </a:r>
          </a:p>
        </p:txBody>
      </p:sp>
    </p:spTree>
  </p:cSld>
  <p:clrMapOvr>
    <a:masterClrMapping/>
  </p:clrMapOvr>
  <p:transition spd="slow" advClick="0" advTm="3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1" name="组合 370"/>
          <p:cNvGrpSpPr/>
          <p:nvPr/>
        </p:nvGrpSpPr>
        <p:grpSpPr>
          <a:xfrm>
            <a:off x="2488967" y="229720"/>
            <a:ext cx="8316686" cy="793818"/>
            <a:chOff x="2488967" y="229720"/>
            <a:chExt cx="8316686" cy="793818"/>
          </a:xfrm>
        </p:grpSpPr>
        <p:sp>
          <p:nvSpPr>
            <p:cNvPr id="372" name="文本框 371"/>
            <p:cNvSpPr txBox="1"/>
            <p:nvPr/>
          </p:nvSpPr>
          <p:spPr>
            <a:xfrm>
              <a:off x="2488967" y="229720"/>
              <a:ext cx="8316686" cy="769441"/>
            </a:xfrm>
            <a:prstGeom prst="rect">
              <a:avLst/>
            </a:prstGeom>
            <a:noFill/>
          </p:spPr>
          <p:txBody>
            <a:bodyPr wrap="square" rtlCol="0">
              <a:spAutoFit/>
            </a:bodyPr>
            <a:lstStyle>
              <a:defPPr>
                <a:defRPr lang="zh-CN"/>
              </a:defPPr>
              <a:lvl1pPr algn="r">
                <a:defRPr sz="9600" b="1">
                  <a:solidFill>
                    <a:schemeClr val="tx2"/>
                  </a:solidFill>
                  <a:latin typeface="Montserrat Semi" charset="0"/>
                  <a:ea typeface="Montserrat Semi" charset="0"/>
                  <a:cs typeface="Montserrat Semi" charset="0"/>
                </a:defRPr>
              </a:lvl1pPr>
            </a:lstStyle>
            <a:p>
              <a:pPr algn="l"/>
              <a:r>
                <a:rPr lang="en-US" altLang="zh-CN" sz="4400" dirty="0" smtClean="0">
                  <a:solidFill>
                    <a:schemeClr val="tx1"/>
                  </a:solidFill>
                  <a:latin typeface="Arial" panose="020B0604020202020204" pitchFamily="34" charset="0"/>
                  <a:cs typeface="Arial" panose="020B0604020202020204" pitchFamily="34" charset="0"/>
                </a:rPr>
                <a:t>LATEST</a:t>
              </a:r>
              <a:r>
                <a:rPr lang="zh-CN" altLang="en-US" sz="4400" dirty="0" smtClean="0">
                  <a:solidFill>
                    <a:schemeClr val="tx1"/>
                  </a:solidFill>
                  <a:latin typeface="Arial" panose="020B0604020202020204" pitchFamily="34" charset="0"/>
                  <a:cs typeface="Arial" panose="020B0604020202020204" pitchFamily="34" charset="0"/>
                </a:rPr>
                <a:t> </a:t>
              </a:r>
              <a:r>
                <a:rPr lang="en-US" altLang="zh-CN" sz="4400" dirty="0" smtClean="0">
                  <a:solidFill>
                    <a:schemeClr val="tx1"/>
                  </a:solidFill>
                  <a:latin typeface="Arial" panose="020B0604020202020204" pitchFamily="34" charset="0"/>
                  <a:cs typeface="Arial" panose="020B0604020202020204" pitchFamily="34" charset="0"/>
                </a:rPr>
                <a:t>BREAKING</a:t>
              </a:r>
              <a:r>
                <a:rPr lang="zh-CN" altLang="en-US" sz="4400" dirty="0" smtClean="0">
                  <a:solidFill>
                    <a:schemeClr val="tx1"/>
                  </a:solidFill>
                  <a:latin typeface="Arial" panose="020B0604020202020204" pitchFamily="34" charset="0"/>
                  <a:cs typeface="Arial" panose="020B0604020202020204" pitchFamily="34" charset="0"/>
                </a:rPr>
                <a:t> </a:t>
              </a:r>
              <a:r>
                <a:rPr lang="en-US" altLang="zh-CN" sz="4400" dirty="0" smtClean="0">
                  <a:solidFill>
                    <a:schemeClr val="tx1"/>
                  </a:solidFill>
                  <a:latin typeface="Arial" panose="020B0604020202020204" pitchFamily="34" charset="0"/>
                  <a:cs typeface="Arial" panose="020B0604020202020204" pitchFamily="34" charset="0"/>
                </a:rPr>
                <a:t>NEWS</a:t>
              </a:r>
              <a:endParaRPr lang="en-US" altLang="zh-CN" sz="4400" dirty="0">
                <a:solidFill>
                  <a:schemeClr val="tx1"/>
                </a:solidFill>
                <a:latin typeface="Arial" panose="020B0604020202020204" pitchFamily="34" charset="0"/>
                <a:cs typeface="Arial" panose="020B0604020202020204" pitchFamily="34" charset="0"/>
              </a:endParaRPr>
            </a:p>
          </p:txBody>
        </p:sp>
        <p:sp>
          <p:nvSpPr>
            <p:cNvPr id="373" name="文本框 372"/>
            <p:cNvSpPr txBox="1"/>
            <p:nvPr/>
          </p:nvSpPr>
          <p:spPr>
            <a:xfrm>
              <a:off x="3625452" y="438763"/>
              <a:ext cx="184731" cy="584775"/>
            </a:xfrm>
            <a:prstGeom prst="rect">
              <a:avLst/>
            </a:prstGeom>
            <a:noFill/>
          </p:spPr>
          <p:txBody>
            <a:bodyPr wrap="none" rtlCol="0">
              <a:spAutoFit/>
            </a:bodyPr>
            <a:lstStyle/>
            <a:p>
              <a:endParaRPr lang="zh-CN" altLang="en-US" sz="3200" b="1"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9" name="矩形 18">
            <a:extLst>
              <a:ext uri="{FF2B5EF4-FFF2-40B4-BE49-F238E27FC236}">
                <a16:creationId xmlns:a16="http://schemas.microsoft.com/office/drawing/2014/main" xmlns="" id="{1FDC8E1C-E824-3643-9F0F-56F95B60BC4F}"/>
              </a:ext>
            </a:extLst>
          </p:cNvPr>
          <p:cNvSpPr/>
          <p:nvPr/>
        </p:nvSpPr>
        <p:spPr>
          <a:xfrm flipV="1">
            <a:off x="2888795" y="965630"/>
            <a:ext cx="664708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stretch>
            <a:fillRect/>
          </a:stretch>
        </p:blipFill>
        <p:spPr>
          <a:xfrm>
            <a:off x="1919340" y="1346146"/>
            <a:ext cx="8393977" cy="4724870"/>
          </a:xfrm>
          <a:prstGeom prst="rect">
            <a:avLst/>
          </a:prstGeom>
        </p:spPr>
      </p:pic>
    </p:spTree>
    <p:extLst>
      <p:ext uri="{BB962C8B-B14F-4D97-AF65-F5344CB8AC3E}">
        <p14:creationId xmlns:p14="http://schemas.microsoft.com/office/powerpoint/2010/main" val="1008737703"/>
      </p:ext>
    </p:extLst>
  </p:cSld>
  <p:clrMapOvr>
    <a:masterClrMapping/>
  </p:clrMapOvr>
  <p:transition spd="slow" advClick="0" advTm="3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7E2E8F52-1FC1-4D74-89A3-4D8BB8D20BE7}"/>
              </a:ext>
            </a:extLst>
          </p:cNvPr>
          <p:cNvSpPr/>
          <p:nvPr/>
        </p:nvSpPr>
        <p:spPr>
          <a:xfrm>
            <a:off x="1118962" y="5857401"/>
            <a:ext cx="5564408" cy="369332"/>
          </a:xfrm>
          <a:prstGeom prst="rect">
            <a:avLst/>
          </a:prstGeom>
        </p:spPr>
        <p:txBody>
          <a:bodyPr wrap="none">
            <a:spAutoFit/>
          </a:bodyPr>
          <a:lstStyle/>
          <a:p>
            <a:r>
              <a:rPr lang="zh-CN" altLang="en-US" dirty="0"/>
              <a:t>https://github.com/gigondor/HKUST-MAFS-6010U-HAWK</a:t>
            </a:r>
          </a:p>
        </p:txBody>
      </p:sp>
      <p:pic>
        <p:nvPicPr>
          <p:cNvPr id="2" name="图片 1">
            <a:extLst>
              <a:ext uri="{FF2B5EF4-FFF2-40B4-BE49-F238E27FC236}">
                <a16:creationId xmlns:a16="http://schemas.microsoft.com/office/drawing/2014/main" xmlns="" id="{86855218-0BB1-894F-8009-0AB28C595E1F}"/>
              </a:ext>
            </a:extLst>
          </p:cNvPr>
          <p:cNvPicPr>
            <a:picLocks noChangeAspect="1"/>
          </p:cNvPicPr>
          <p:nvPr/>
        </p:nvPicPr>
        <p:blipFill>
          <a:blip r:embed="rId2">
            <a:alphaModFix/>
          </a:blip>
          <a:stretch>
            <a:fillRect/>
          </a:stretch>
        </p:blipFill>
        <p:spPr>
          <a:xfrm>
            <a:off x="932154" y="1208562"/>
            <a:ext cx="5313591" cy="3985193"/>
          </a:xfrm>
          <a:prstGeom prst="rect">
            <a:avLst/>
          </a:prstGeom>
          <a:effectLst>
            <a:reflection blurRad="469900" stA="45000" endPos="65000" dist="50800" dir="5400000" sy="-100000" algn="bl" rotWithShape="0"/>
            <a:softEdge rad="63500"/>
          </a:effectLst>
        </p:spPr>
      </p:pic>
      <p:sp>
        <p:nvSpPr>
          <p:cNvPr id="6" name="文本框 5"/>
          <p:cNvSpPr txBox="1"/>
          <p:nvPr/>
        </p:nvSpPr>
        <p:spPr>
          <a:xfrm>
            <a:off x="6906413" y="2600993"/>
            <a:ext cx="9637987" cy="1200329"/>
          </a:xfrm>
          <a:prstGeom prst="rect">
            <a:avLst/>
          </a:prstGeom>
          <a:noFill/>
        </p:spPr>
        <p:txBody>
          <a:bodyPr wrap="square" rtlCol="0">
            <a:spAutoFit/>
          </a:bodyPr>
          <a:lstStyle/>
          <a:p>
            <a:r>
              <a:rPr lang="en-US" altLang="zh-CN" sz="7200" b="1" dirty="0" smtClean="0">
                <a:blipFill dpi="0" rotWithShape="1">
                  <a:blip r:embed="rId3">
                    <a:alphaModFix amt="22000"/>
                  </a:blip>
                  <a:srcRect/>
                  <a:stretch>
                    <a:fillRect/>
                  </a:stretch>
                </a:blipFill>
                <a:latin typeface="Adobe Gothic Std B" panose="020B0800000000000000" pitchFamily="34" charset="-128"/>
                <a:ea typeface="Adobe Gothic Std B" panose="020B0800000000000000" pitchFamily="34" charset="-128"/>
              </a:rPr>
              <a:t>Thank</a:t>
            </a:r>
            <a:r>
              <a:rPr lang="zh-CN" altLang="en-US" sz="7200" b="1" dirty="0" smtClean="0">
                <a:blipFill dpi="0" rotWithShape="1">
                  <a:blip r:embed="rId3">
                    <a:alphaModFix amt="22000"/>
                  </a:blip>
                  <a:srcRect/>
                  <a:stretch>
                    <a:fillRect/>
                  </a:stretch>
                </a:blipFill>
                <a:latin typeface="Adobe Gothic Std B" panose="020B0800000000000000" pitchFamily="34" charset="-128"/>
                <a:ea typeface="Adobe Gothic Std B" panose="020B0800000000000000" pitchFamily="34" charset="-128"/>
              </a:rPr>
              <a:t> </a:t>
            </a:r>
            <a:r>
              <a:rPr lang="en-US" altLang="zh-CN" sz="7200" b="1" dirty="0" smtClean="0">
                <a:blipFill dpi="0" rotWithShape="1">
                  <a:blip r:embed="rId3">
                    <a:alphaModFix amt="22000"/>
                  </a:blip>
                  <a:srcRect/>
                  <a:stretch>
                    <a:fillRect/>
                  </a:stretch>
                </a:blipFill>
                <a:latin typeface="Adobe Gothic Std B" panose="020B0800000000000000" pitchFamily="34" charset="-128"/>
                <a:ea typeface="Adobe Gothic Std B" panose="020B0800000000000000" pitchFamily="34" charset="-128"/>
              </a:rPr>
              <a:t>You</a:t>
            </a:r>
            <a:endParaRPr lang="zh-CN" altLang="en-US" sz="7200" b="1" dirty="0">
              <a:blipFill dpi="0" rotWithShape="1">
                <a:blip r:embed="rId3">
                  <a:alphaModFix amt="22000"/>
                </a:blip>
                <a:srcRect/>
                <a:stretch>
                  <a:fillRect/>
                </a:stretch>
              </a:blipFill>
              <a:latin typeface="Adobe Gothic Std B" panose="020B0800000000000000" pitchFamily="34" charset="-128"/>
            </a:endParaRPr>
          </a:p>
        </p:txBody>
      </p:sp>
      <p:sp>
        <p:nvSpPr>
          <p:cNvPr id="7" name="文本框 6">
            <a:extLst>
              <a:ext uri="{FF2B5EF4-FFF2-40B4-BE49-F238E27FC236}">
                <a16:creationId xmlns:a16="http://schemas.microsoft.com/office/drawing/2014/main" xmlns="" id="{857347A4-53CA-AE48-8C83-9CDE599AA510}"/>
              </a:ext>
            </a:extLst>
          </p:cNvPr>
          <p:cNvSpPr txBox="1"/>
          <p:nvPr/>
        </p:nvSpPr>
        <p:spPr>
          <a:xfrm>
            <a:off x="6906413" y="2600992"/>
            <a:ext cx="4768165" cy="1200329"/>
          </a:xfrm>
          <a:prstGeom prst="rect">
            <a:avLst/>
          </a:prstGeom>
          <a:noFill/>
        </p:spPr>
        <p:txBody>
          <a:bodyPr wrap="none" rtlCol="0">
            <a:spAutoFit/>
          </a:bodyPr>
          <a:lstStyle/>
          <a:p>
            <a:r>
              <a:rPr lang="en-US" altLang="zh-CN" sz="7200" b="1" dirty="0" smtClean="0">
                <a:solidFill>
                  <a:schemeClr val="accent2">
                    <a:lumMod val="50000"/>
                    <a:alpha val="19000"/>
                  </a:schemeClr>
                </a:solidFill>
                <a:latin typeface="Adobe Gothic Std B" panose="020B0800000000000000" pitchFamily="34" charset="-128"/>
                <a:ea typeface="Adobe Gothic Std B" panose="020B0800000000000000" pitchFamily="34" charset="-128"/>
              </a:rPr>
              <a:t>Thank</a:t>
            </a:r>
            <a:r>
              <a:rPr lang="zh-CN" altLang="en-US" sz="7200" b="1" dirty="0" smtClean="0">
                <a:solidFill>
                  <a:schemeClr val="accent2">
                    <a:lumMod val="50000"/>
                    <a:alpha val="19000"/>
                  </a:schemeClr>
                </a:solidFill>
                <a:latin typeface="Adobe Gothic Std B" panose="020B0800000000000000" pitchFamily="34" charset="-128"/>
                <a:ea typeface="Adobe Gothic Std B" panose="020B0800000000000000" pitchFamily="34" charset="-128"/>
              </a:rPr>
              <a:t> </a:t>
            </a:r>
            <a:r>
              <a:rPr lang="en-US" altLang="zh-CN" sz="7200" b="1" dirty="0" smtClean="0">
                <a:solidFill>
                  <a:schemeClr val="accent2">
                    <a:lumMod val="50000"/>
                    <a:alpha val="19000"/>
                  </a:schemeClr>
                </a:solidFill>
                <a:latin typeface="Adobe Gothic Std B" panose="020B0800000000000000" pitchFamily="34" charset="-128"/>
                <a:ea typeface="Adobe Gothic Std B" panose="020B0800000000000000" pitchFamily="34" charset="-128"/>
              </a:rPr>
              <a:t>You</a:t>
            </a:r>
            <a:r>
              <a:rPr lang="zh-CN" altLang="en-US" sz="7200" b="1" dirty="0" smtClean="0">
                <a:solidFill>
                  <a:schemeClr val="accent2">
                    <a:lumMod val="50000"/>
                    <a:alpha val="19000"/>
                  </a:schemeClr>
                </a:solidFill>
                <a:latin typeface="Adobe Gothic Std B" panose="020B0800000000000000" pitchFamily="34" charset="-128"/>
                <a:ea typeface="Adobe Gothic Std B" panose="020B0800000000000000" pitchFamily="34" charset="-128"/>
              </a:rPr>
              <a:t> </a:t>
            </a:r>
            <a:endParaRPr lang="zh-CN" altLang="en-US" sz="7200" b="1" dirty="0">
              <a:solidFill>
                <a:schemeClr val="accent2">
                  <a:lumMod val="50000"/>
                  <a:alpha val="19000"/>
                </a:schemeClr>
              </a:solidFill>
              <a:latin typeface="Adobe Gothic Std B" panose="020B0800000000000000" pitchFamily="34" charset="-128"/>
            </a:endParaRPr>
          </a:p>
        </p:txBody>
      </p:sp>
      <p:sp>
        <p:nvSpPr>
          <p:cNvPr id="3" name="文本框 2"/>
          <p:cNvSpPr txBox="1"/>
          <p:nvPr/>
        </p:nvSpPr>
        <p:spPr>
          <a:xfrm>
            <a:off x="7719935" y="4272197"/>
            <a:ext cx="2474395" cy="523220"/>
          </a:xfrm>
          <a:prstGeom prst="rect">
            <a:avLst/>
          </a:prstGeom>
          <a:noFill/>
        </p:spPr>
        <p:txBody>
          <a:bodyPr wrap="none" rtlCol="0">
            <a:spAutoFit/>
          </a:bodyPr>
          <a:lstStyle/>
          <a:p>
            <a:r>
              <a:rPr kumimoji="1" lang="en-US" altLang="zh-CN" sz="2800" b="1" i="1" dirty="0" smtClean="0">
                <a:latin typeface="Times New Roman" charset="0"/>
                <a:ea typeface="Times New Roman" charset="0"/>
                <a:cs typeface="Times New Roman" charset="0"/>
              </a:rPr>
              <a:t>24</a:t>
            </a:r>
            <a:r>
              <a:rPr kumimoji="1" lang="en-US" altLang="zh-CN" sz="2800" b="1" i="1" baseline="30000" dirty="0" smtClean="0">
                <a:latin typeface="Times New Roman" charset="0"/>
                <a:ea typeface="Times New Roman" charset="0"/>
                <a:cs typeface="Times New Roman" charset="0"/>
              </a:rPr>
              <a:t>th</a:t>
            </a:r>
            <a:r>
              <a:rPr kumimoji="1" lang="en-US" altLang="zh-CN" sz="2800" b="1" i="1" dirty="0" smtClean="0">
                <a:latin typeface="Times New Roman" charset="0"/>
                <a:ea typeface="Times New Roman" charset="0"/>
                <a:cs typeface="Times New Roman" charset="0"/>
              </a:rPr>
              <a:t>,</a:t>
            </a:r>
            <a:r>
              <a:rPr kumimoji="1" lang="zh-CN" altLang="en-US" sz="2800" b="1" i="1" dirty="0" smtClean="0">
                <a:latin typeface="Times New Roman" charset="0"/>
                <a:ea typeface="Times New Roman" charset="0"/>
                <a:cs typeface="Times New Roman" charset="0"/>
              </a:rPr>
              <a:t> </a:t>
            </a:r>
            <a:r>
              <a:rPr kumimoji="1" lang="en-US" altLang="zh-CN" sz="2800" b="1" i="1" dirty="0" smtClean="0">
                <a:latin typeface="Times New Roman" charset="0"/>
                <a:ea typeface="Times New Roman" charset="0"/>
                <a:cs typeface="Times New Roman" charset="0"/>
              </a:rPr>
              <a:t>MAY</a:t>
            </a:r>
            <a:r>
              <a:rPr kumimoji="1" lang="zh-CN" altLang="en-US" sz="2800" b="1" i="1" dirty="0" smtClean="0">
                <a:latin typeface="Times New Roman" charset="0"/>
                <a:ea typeface="Times New Roman" charset="0"/>
                <a:cs typeface="Times New Roman" charset="0"/>
              </a:rPr>
              <a:t> </a:t>
            </a:r>
            <a:r>
              <a:rPr kumimoji="1" lang="en-US" altLang="zh-CN" sz="2800" b="1" i="1" dirty="0" smtClean="0">
                <a:latin typeface="Times New Roman" charset="0"/>
                <a:ea typeface="Times New Roman" charset="0"/>
                <a:cs typeface="Times New Roman" charset="0"/>
              </a:rPr>
              <a:t>2019</a:t>
            </a:r>
            <a:endParaRPr kumimoji="1" lang="zh-CN" altLang="en-US" sz="2800" b="1" i="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796305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矩形 26"/>
          <p:cNvSpPr/>
          <p:nvPr/>
        </p:nvSpPr>
        <p:spPr>
          <a:xfrm>
            <a:off x="-62755" y="0"/>
            <a:ext cx="12254754" cy="6892038"/>
          </a:xfrm>
          <a:prstGeom prst="rect">
            <a:avLst/>
          </a:prstGeom>
          <a:gradFill flip="none" rotWithShape="1">
            <a:gsLst>
              <a:gs pos="0">
                <a:schemeClr val="tx1">
                  <a:alpha val="69000"/>
                </a:schemeClr>
              </a:gs>
              <a:gs pos="100000">
                <a:schemeClr val="accent2">
                  <a:lumMod val="50000"/>
                  <a:alpha val="78000"/>
                </a:schemeClr>
              </a:gs>
            </a:gsLst>
            <a:lin ang="16200000" scaled="1"/>
            <a:tileRect/>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alpha val="68000"/>
                </a:schemeClr>
              </a:solidFill>
            </a:endParaRPr>
          </a:p>
        </p:txBody>
      </p:sp>
      <p:grpSp>
        <p:nvGrpSpPr>
          <p:cNvPr id="2" name="Group 4"/>
          <p:cNvGrpSpPr/>
          <p:nvPr/>
        </p:nvGrpSpPr>
        <p:grpSpPr>
          <a:xfrm>
            <a:off x="1600200" y="1666029"/>
            <a:ext cx="1981200" cy="1981200"/>
            <a:chOff x="1066800" y="2249388"/>
            <a:chExt cx="1981200" cy="1981200"/>
          </a:xfrm>
        </p:grpSpPr>
        <p:grpSp>
          <p:nvGrpSpPr>
            <p:cNvPr id="3" name="Group 5"/>
            <p:cNvGrpSpPr/>
            <p:nvPr/>
          </p:nvGrpSpPr>
          <p:grpSpPr>
            <a:xfrm>
              <a:off x="1066800" y="2249388"/>
              <a:ext cx="1981200" cy="1981200"/>
              <a:chOff x="1371600" y="1752600"/>
              <a:chExt cx="2590800" cy="2590800"/>
            </a:xfrm>
          </p:grpSpPr>
          <p:sp>
            <p:nvSpPr>
              <p:cNvPr id="5" name="Oval 7"/>
              <p:cNvSpPr/>
              <p:nvPr/>
            </p:nvSpPr>
            <p:spPr>
              <a:xfrm>
                <a:off x="1676400" y="2057400"/>
                <a:ext cx="1981200" cy="19812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8"/>
              <p:cNvSpPr/>
              <p:nvPr/>
            </p:nvSpPr>
            <p:spPr>
              <a:xfrm>
                <a:off x="1371600" y="1752600"/>
                <a:ext cx="2590800" cy="2590800"/>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eeform 57"/>
            <p:cNvSpPr>
              <a:spLocks noChangeArrowheads="1"/>
            </p:cNvSpPr>
            <p:nvPr/>
          </p:nvSpPr>
          <p:spPr bwMode="auto">
            <a:xfrm>
              <a:off x="1782356" y="2999073"/>
              <a:ext cx="550085" cy="481827"/>
            </a:xfrm>
            <a:custGeom>
              <a:avLst/>
              <a:gdLst>
                <a:gd name="T0" fmla="*/ 212060 w 602"/>
                <a:gd name="T1" fmla="*/ 103681 h 531"/>
                <a:gd name="T2" fmla="*/ 112352 w 602"/>
                <a:gd name="T3" fmla="*/ 144579 h 531"/>
                <a:gd name="T4" fmla="*/ 112352 w 602"/>
                <a:gd name="T5" fmla="*/ 144579 h 531"/>
                <a:gd name="T6" fmla="*/ 109823 w 602"/>
                <a:gd name="T7" fmla="*/ 147090 h 531"/>
                <a:gd name="T8" fmla="*/ 104766 w 602"/>
                <a:gd name="T9" fmla="*/ 144579 h 531"/>
                <a:gd name="T10" fmla="*/ 104766 w 602"/>
                <a:gd name="T11" fmla="*/ 144579 h 531"/>
                <a:gd name="T12" fmla="*/ 5419 w 602"/>
                <a:gd name="T13" fmla="*/ 103681 h 531"/>
                <a:gd name="T14" fmla="*/ 10477 w 602"/>
                <a:gd name="T15" fmla="*/ 86102 h 531"/>
                <a:gd name="T16" fmla="*/ 15534 w 602"/>
                <a:gd name="T17" fmla="*/ 86102 h 531"/>
                <a:gd name="T18" fmla="*/ 15534 w 602"/>
                <a:gd name="T19" fmla="*/ 86102 h 531"/>
                <a:gd name="T20" fmla="*/ 204474 w 602"/>
                <a:gd name="T21" fmla="*/ 86102 h 531"/>
                <a:gd name="T22" fmla="*/ 204474 w 602"/>
                <a:gd name="T23" fmla="*/ 86102 h 531"/>
                <a:gd name="T24" fmla="*/ 207002 w 602"/>
                <a:gd name="T25" fmla="*/ 86102 h 531"/>
                <a:gd name="T26" fmla="*/ 212060 w 602"/>
                <a:gd name="T27" fmla="*/ 103681 h 531"/>
                <a:gd name="T28" fmla="*/ 212060 w 602"/>
                <a:gd name="T29" fmla="*/ 60630 h 531"/>
                <a:gd name="T30" fmla="*/ 112352 w 602"/>
                <a:gd name="T31" fmla="*/ 101169 h 531"/>
                <a:gd name="T32" fmla="*/ 112352 w 602"/>
                <a:gd name="T33" fmla="*/ 101169 h 531"/>
                <a:gd name="T34" fmla="*/ 109823 w 602"/>
                <a:gd name="T35" fmla="*/ 101169 h 531"/>
                <a:gd name="T36" fmla="*/ 104766 w 602"/>
                <a:gd name="T37" fmla="*/ 101169 h 531"/>
                <a:gd name="T38" fmla="*/ 104766 w 602"/>
                <a:gd name="T39" fmla="*/ 101169 h 531"/>
                <a:gd name="T40" fmla="*/ 5419 w 602"/>
                <a:gd name="T41" fmla="*/ 60630 h 531"/>
                <a:gd name="T42" fmla="*/ 5419 w 602"/>
                <a:gd name="T43" fmla="*/ 43051 h 531"/>
                <a:gd name="T44" fmla="*/ 104766 w 602"/>
                <a:gd name="T45" fmla="*/ 2511 h 531"/>
                <a:gd name="T46" fmla="*/ 104766 w 602"/>
                <a:gd name="T47" fmla="*/ 2511 h 531"/>
                <a:gd name="T48" fmla="*/ 109823 w 602"/>
                <a:gd name="T49" fmla="*/ 0 h 531"/>
                <a:gd name="T50" fmla="*/ 112352 w 602"/>
                <a:gd name="T51" fmla="*/ 2511 h 531"/>
                <a:gd name="T52" fmla="*/ 112352 w 602"/>
                <a:gd name="T53" fmla="*/ 2511 h 531"/>
                <a:gd name="T54" fmla="*/ 212060 w 602"/>
                <a:gd name="T55" fmla="*/ 43051 h 531"/>
                <a:gd name="T56" fmla="*/ 212060 w 602"/>
                <a:gd name="T57" fmla="*/ 60630 h 531"/>
                <a:gd name="T58" fmla="*/ 10477 w 602"/>
                <a:gd name="T59" fmla="*/ 129153 h 531"/>
                <a:gd name="T60" fmla="*/ 15534 w 602"/>
                <a:gd name="T61" fmla="*/ 129153 h 531"/>
                <a:gd name="T62" fmla="*/ 15534 w 602"/>
                <a:gd name="T63" fmla="*/ 129153 h 531"/>
                <a:gd name="T64" fmla="*/ 204474 w 602"/>
                <a:gd name="T65" fmla="*/ 129153 h 531"/>
                <a:gd name="T66" fmla="*/ 204474 w 602"/>
                <a:gd name="T67" fmla="*/ 129153 h 531"/>
                <a:gd name="T68" fmla="*/ 207002 w 602"/>
                <a:gd name="T69" fmla="*/ 129153 h 531"/>
                <a:gd name="T70" fmla="*/ 212060 w 602"/>
                <a:gd name="T71" fmla="*/ 149602 h 531"/>
                <a:gd name="T72" fmla="*/ 112352 w 602"/>
                <a:gd name="T73" fmla="*/ 190141 h 531"/>
                <a:gd name="T74" fmla="*/ 112352 w 602"/>
                <a:gd name="T75" fmla="*/ 190141 h 531"/>
                <a:gd name="T76" fmla="*/ 109823 w 602"/>
                <a:gd name="T77" fmla="*/ 190141 h 531"/>
                <a:gd name="T78" fmla="*/ 104766 w 602"/>
                <a:gd name="T79" fmla="*/ 190141 h 531"/>
                <a:gd name="T80" fmla="*/ 104766 w 602"/>
                <a:gd name="T81" fmla="*/ 190141 h 531"/>
                <a:gd name="T82" fmla="*/ 5419 w 602"/>
                <a:gd name="T83" fmla="*/ 149602 h 531"/>
                <a:gd name="T84" fmla="*/ 10477 w 602"/>
                <a:gd name="T85" fmla="*/ 129153 h 5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31">
                  <a:moveTo>
                    <a:pt x="587" y="289"/>
                  </a:moveTo>
                  <a:lnTo>
                    <a:pt x="587" y="289"/>
                  </a:lnTo>
                  <a:cubicBezTo>
                    <a:pt x="311" y="403"/>
                    <a:pt x="311" y="403"/>
                    <a:pt x="311" y="403"/>
                  </a:cubicBezTo>
                  <a:cubicBezTo>
                    <a:pt x="311" y="410"/>
                    <a:pt x="304" y="410"/>
                    <a:pt x="304" y="410"/>
                  </a:cubicBezTo>
                  <a:cubicBezTo>
                    <a:pt x="297" y="410"/>
                    <a:pt x="297" y="410"/>
                    <a:pt x="290" y="403"/>
                  </a:cubicBezTo>
                  <a:cubicBezTo>
                    <a:pt x="15" y="289"/>
                    <a:pt x="15" y="289"/>
                    <a:pt x="15" y="289"/>
                  </a:cubicBezTo>
                  <a:cubicBezTo>
                    <a:pt x="7" y="289"/>
                    <a:pt x="0" y="275"/>
                    <a:pt x="0" y="268"/>
                  </a:cubicBezTo>
                  <a:cubicBezTo>
                    <a:pt x="0" y="247"/>
                    <a:pt x="15" y="240"/>
                    <a:pt x="29" y="240"/>
                  </a:cubicBezTo>
                  <a:cubicBezTo>
                    <a:pt x="36" y="240"/>
                    <a:pt x="36" y="240"/>
                    <a:pt x="43" y="240"/>
                  </a:cubicBezTo>
                  <a:cubicBezTo>
                    <a:pt x="304" y="346"/>
                    <a:pt x="304" y="346"/>
                    <a:pt x="304" y="346"/>
                  </a:cubicBezTo>
                  <a:cubicBezTo>
                    <a:pt x="566" y="240"/>
                    <a:pt x="566" y="240"/>
                    <a:pt x="566" y="240"/>
                  </a:cubicBezTo>
                  <a:lnTo>
                    <a:pt x="573" y="240"/>
                  </a:lnTo>
                  <a:cubicBezTo>
                    <a:pt x="594" y="240"/>
                    <a:pt x="601" y="247"/>
                    <a:pt x="601" y="268"/>
                  </a:cubicBezTo>
                  <a:cubicBezTo>
                    <a:pt x="601" y="275"/>
                    <a:pt x="594" y="289"/>
                    <a:pt x="587" y="289"/>
                  </a:cubicBezTo>
                  <a:close/>
                  <a:moveTo>
                    <a:pt x="587" y="169"/>
                  </a:moveTo>
                  <a:lnTo>
                    <a:pt x="587" y="169"/>
                  </a:lnTo>
                  <a:cubicBezTo>
                    <a:pt x="311" y="282"/>
                    <a:pt x="311" y="282"/>
                    <a:pt x="311" y="282"/>
                  </a:cubicBezTo>
                  <a:lnTo>
                    <a:pt x="304" y="282"/>
                  </a:lnTo>
                  <a:cubicBezTo>
                    <a:pt x="297" y="282"/>
                    <a:pt x="297" y="282"/>
                    <a:pt x="290" y="282"/>
                  </a:cubicBezTo>
                  <a:cubicBezTo>
                    <a:pt x="15" y="169"/>
                    <a:pt x="15" y="169"/>
                    <a:pt x="15" y="169"/>
                  </a:cubicBezTo>
                  <a:cubicBezTo>
                    <a:pt x="7" y="162"/>
                    <a:pt x="0" y="155"/>
                    <a:pt x="0" y="141"/>
                  </a:cubicBezTo>
                  <a:cubicBezTo>
                    <a:pt x="0" y="134"/>
                    <a:pt x="7" y="120"/>
                    <a:pt x="15" y="120"/>
                  </a:cubicBezTo>
                  <a:cubicBezTo>
                    <a:pt x="290" y="7"/>
                    <a:pt x="290" y="7"/>
                    <a:pt x="290" y="7"/>
                  </a:cubicBezTo>
                  <a:cubicBezTo>
                    <a:pt x="297" y="0"/>
                    <a:pt x="297" y="0"/>
                    <a:pt x="304" y="0"/>
                  </a:cubicBezTo>
                  <a:cubicBezTo>
                    <a:pt x="304" y="0"/>
                    <a:pt x="311" y="0"/>
                    <a:pt x="311" y="7"/>
                  </a:cubicBezTo>
                  <a:cubicBezTo>
                    <a:pt x="587" y="120"/>
                    <a:pt x="587" y="120"/>
                    <a:pt x="587" y="120"/>
                  </a:cubicBezTo>
                  <a:cubicBezTo>
                    <a:pt x="594" y="120"/>
                    <a:pt x="601" y="134"/>
                    <a:pt x="601" y="141"/>
                  </a:cubicBezTo>
                  <a:cubicBezTo>
                    <a:pt x="601" y="155"/>
                    <a:pt x="594" y="162"/>
                    <a:pt x="587" y="169"/>
                  </a:cubicBezTo>
                  <a:close/>
                  <a:moveTo>
                    <a:pt x="29" y="360"/>
                  </a:moveTo>
                  <a:lnTo>
                    <a:pt x="29" y="360"/>
                  </a:lnTo>
                  <a:cubicBezTo>
                    <a:pt x="36" y="360"/>
                    <a:pt x="36" y="360"/>
                    <a:pt x="43" y="360"/>
                  </a:cubicBezTo>
                  <a:cubicBezTo>
                    <a:pt x="304" y="473"/>
                    <a:pt x="304" y="473"/>
                    <a:pt x="304" y="473"/>
                  </a:cubicBezTo>
                  <a:cubicBezTo>
                    <a:pt x="566" y="360"/>
                    <a:pt x="566" y="360"/>
                    <a:pt x="566" y="360"/>
                  </a:cubicBezTo>
                  <a:lnTo>
                    <a:pt x="573" y="360"/>
                  </a:lnTo>
                  <a:cubicBezTo>
                    <a:pt x="594" y="360"/>
                    <a:pt x="601" y="374"/>
                    <a:pt x="601" y="388"/>
                  </a:cubicBezTo>
                  <a:cubicBezTo>
                    <a:pt x="601" y="403"/>
                    <a:pt x="594" y="410"/>
                    <a:pt x="587" y="417"/>
                  </a:cubicBezTo>
                  <a:cubicBezTo>
                    <a:pt x="311" y="530"/>
                    <a:pt x="311" y="530"/>
                    <a:pt x="311" y="530"/>
                  </a:cubicBezTo>
                  <a:lnTo>
                    <a:pt x="304" y="530"/>
                  </a:lnTo>
                  <a:cubicBezTo>
                    <a:pt x="297" y="530"/>
                    <a:pt x="297" y="530"/>
                    <a:pt x="290" y="530"/>
                  </a:cubicBezTo>
                  <a:cubicBezTo>
                    <a:pt x="15" y="417"/>
                    <a:pt x="15" y="417"/>
                    <a:pt x="15" y="417"/>
                  </a:cubicBezTo>
                  <a:cubicBezTo>
                    <a:pt x="7" y="410"/>
                    <a:pt x="0" y="403"/>
                    <a:pt x="0" y="388"/>
                  </a:cubicBezTo>
                  <a:cubicBezTo>
                    <a:pt x="0" y="374"/>
                    <a:pt x="15" y="360"/>
                    <a:pt x="29" y="360"/>
                  </a:cubicBezTo>
                  <a:close/>
                </a:path>
              </a:pathLst>
            </a:custGeom>
            <a:solidFill>
              <a:schemeClr val="accent3"/>
            </a:solidFill>
            <a:ln>
              <a:noFill/>
            </a:ln>
            <a:effectLst/>
          </p:spPr>
          <p:txBody>
            <a:bodyPr wrap="none" anchor="ctr"/>
            <a:lstStyle/>
            <a:p>
              <a:endParaRPr lang="en-US"/>
            </a:p>
          </p:txBody>
        </p:sp>
      </p:grpSp>
      <p:grpSp>
        <p:nvGrpSpPr>
          <p:cNvPr id="7" name="Group 9"/>
          <p:cNvGrpSpPr/>
          <p:nvPr/>
        </p:nvGrpSpPr>
        <p:grpSpPr>
          <a:xfrm>
            <a:off x="8610600" y="1666029"/>
            <a:ext cx="1981200" cy="1981200"/>
            <a:chOff x="6459538" y="2249388"/>
            <a:chExt cx="1981200" cy="1981200"/>
          </a:xfrm>
        </p:grpSpPr>
        <p:grpSp>
          <p:nvGrpSpPr>
            <p:cNvPr id="8" name="Group 10"/>
            <p:cNvGrpSpPr/>
            <p:nvPr/>
          </p:nvGrpSpPr>
          <p:grpSpPr>
            <a:xfrm>
              <a:off x="6459538" y="2249388"/>
              <a:ext cx="1981200" cy="1981200"/>
              <a:chOff x="1371600" y="1752600"/>
              <a:chExt cx="2590800" cy="2590800"/>
            </a:xfrm>
          </p:grpSpPr>
          <p:sp>
            <p:nvSpPr>
              <p:cNvPr id="10" name="Oval 12"/>
              <p:cNvSpPr/>
              <p:nvPr/>
            </p:nvSpPr>
            <p:spPr>
              <a:xfrm>
                <a:off x="1676400" y="2057400"/>
                <a:ext cx="1981200" cy="1981200"/>
              </a:xfrm>
              <a:prstGeom prst="ellipse">
                <a:avLst/>
              </a:prstGeom>
              <a:solidFill>
                <a:schemeClr val="bg2">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3"/>
              <p:cNvSpPr/>
              <p:nvPr/>
            </p:nvSpPr>
            <p:spPr>
              <a:xfrm>
                <a:off x="1371600" y="1752600"/>
                <a:ext cx="2590800" cy="2590800"/>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138"/>
            <p:cNvSpPr>
              <a:spLocks noChangeArrowheads="1"/>
            </p:cNvSpPr>
            <p:nvPr/>
          </p:nvSpPr>
          <p:spPr bwMode="auto">
            <a:xfrm>
              <a:off x="7179111" y="2999073"/>
              <a:ext cx="542053" cy="530010"/>
            </a:xfrm>
            <a:custGeom>
              <a:avLst/>
              <a:gdLst>
                <a:gd name="T0" fmla="*/ 203841 w 594"/>
                <a:gd name="T1" fmla="*/ 122628 h 581"/>
                <a:gd name="T2" fmla="*/ 201316 w 594"/>
                <a:gd name="T3" fmla="*/ 122628 h 581"/>
                <a:gd name="T4" fmla="*/ 196265 w 594"/>
                <a:gd name="T5" fmla="*/ 140301 h 581"/>
                <a:gd name="T6" fmla="*/ 196265 w 594"/>
                <a:gd name="T7" fmla="*/ 142826 h 581"/>
                <a:gd name="T8" fmla="*/ 196265 w 594"/>
                <a:gd name="T9" fmla="*/ 145351 h 581"/>
                <a:gd name="T10" fmla="*/ 196265 w 594"/>
                <a:gd name="T11" fmla="*/ 145351 h 581"/>
                <a:gd name="T12" fmla="*/ 193739 w 594"/>
                <a:gd name="T13" fmla="*/ 147875 h 581"/>
                <a:gd name="T14" fmla="*/ 185802 w 594"/>
                <a:gd name="T15" fmla="*/ 150400 h 581"/>
                <a:gd name="T16" fmla="*/ 185802 w 594"/>
                <a:gd name="T17" fmla="*/ 150400 h 581"/>
                <a:gd name="T18" fmla="*/ 155497 w 594"/>
                <a:gd name="T19" fmla="*/ 122628 h 581"/>
                <a:gd name="T20" fmla="*/ 155497 w 594"/>
                <a:gd name="T21" fmla="*/ 122628 h 581"/>
                <a:gd name="T22" fmla="*/ 50870 w 594"/>
                <a:gd name="T23" fmla="*/ 112169 h 581"/>
                <a:gd name="T24" fmla="*/ 60972 w 594"/>
                <a:gd name="T25" fmla="*/ 0 h 581"/>
                <a:gd name="T26" fmla="*/ 213943 w 594"/>
                <a:gd name="T27" fmla="*/ 10459 h 581"/>
                <a:gd name="T28" fmla="*/ 203841 w 594"/>
                <a:gd name="T29" fmla="*/ 122628 h 581"/>
                <a:gd name="T30" fmla="*/ 150446 w 594"/>
                <a:gd name="T31" fmla="*/ 132727 h 581"/>
                <a:gd name="T32" fmla="*/ 173175 w 594"/>
                <a:gd name="T33" fmla="*/ 155810 h 581"/>
                <a:gd name="T34" fmla="*/ 185802 w 594"/>
                <a:gd name="T35" fmla="*/ 168433 h 581"/>
                <a:gd name="T36" fmla="*/ 175700 w 594"/>
                <a:gd name="T37" fmla="*/ 178532 h 581"/>
                <a:gd name="T38" fmla="*/ 104266 w 594"/>
                <a:gd name="T39" fmla="*/ 178532 h 581"/>
                <a:gd name="T40" fmla="*/ 81537 w 594"/>
                <a:gd name="T41" fmla="*/ 178532 h 581"/>
                <a:gd name="T42" fmla="*/ 71074 w 594"/>
                <a:gd name="T43" fmla="*/ 178532 h 581"/>
                <a:gd name="T44" fmla="*/ 40768 w 594"/>
                <a:gd name="T45" fmla="*/ 204140 h 581"/>
                <a:gd name="T46" fmla="*/ 32831 w 594"/>
                <a:gd name="T47" fmla="*/ 209189 h 581"/>
                <a:gd name="T48" fmla="*/ 32831 w 594"/>
                <a:gd name="T49" fmla="*/ 209189 h 581"/>
                <a:gd name="T50" fmla="*/ 25255 w 594"/>
                <a:gd name="T51" fmla="*/ 204140 h 581"/>
                <a:gd name="T52" fmla="*/ 25255 w 594"/>
                <a:gd name="T53" fmla="*/ 204140 h 581"/>
                <a:gd name="T54" fmla="*/ 25255 w 594"/>
                <a:gd name="T55" fmla="*/ 201615 h 581"/>
                <a:gd name="T56" fmla="*/ 22729 w 594"/>
                <a:gd name="T57" fmla="*/ 199091 h 581"/>
                <a:gd name="T58" fmla="*/ 22729 w 594"/>
                <a:gd name="T59" fmla="*/ 178532 h 581"/>
                <a:gd name="T60" fmla="*/ 22729 w 594"/>
                <a:gd name="T61" fmla="*/ 178532 h 581"/>
                <a:gd name="T62" fmla="*/ 0 w 594"/>
                <a:gd name="T63" fmla="*/ 168433 h 581"/>
                <a:gd name="T64" fmla="*/ 0 w 594"/>
                <a:gd name="T65" fmla="*/ 51215 h 581"/>
                <a:gd name="T66" fmla="*/ 40768 w 594"/>
                <a:gd name="T67" fmla="*/ 40756 h 581"/>
                <a:gd name="T68" fmla="*/ 60972 w 594"/>
                <a:gd name="T69" fmla="*/ 132727 h 5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4" h="581">
                  <a:moveTo>
                    <a:pt x="565" y="340"/>
                  </a:moveTo>
                  <a:lnTo>
                    <a:pt x="565" y="340"/>
                  </a:lnTo>
                  <a:cubicBezTo>
                    <a:pt x="558" y="340"/>
                    <a:pt x="558" y="340"/>
                    <a:pt x="558" y="340"/>
                  </a:cubicBezTo>
                  <a:cubicBezTo>
                    <a:pt x="544" y="340"/>
                    <a:pt x="544" y="340"/>
                    <a:pt x="544" y="340"/>
                  </a:cubicBezTo>
                  <a:cubicBezTo>
                    <a:pt x="544" y="389"/>
                    <a:pt x="544" y="389"/>
                    <a:pt x="544" y="389"/>
                  </a:cubicBezTo>
                  <a:lnTo>
                    <a:pt x="544" y="396"/>
                  </a:lnTo>
                  <a:cubicBezTo>
                    <a:pt x="544" y="396"/>
                    <a:pt x="544" y="396"/>
                    <a:pt x="544" y="403"/>
                  </a:cubicBezTo>
                  <a:lnTo>
                    <a:pt x="537" y="410"/>
                  </a:lnTo>
                  <a:cubicBezTo>
                    <a:pt x="530" y="417"/>
                    <a:pt x="523" y="417"/>
                    <a:pt x="515" y="417"/>
                  </a:cubicBezTo>
                  <a:cubicBezTo>
                    <a:pt x="508" y="417"/>
                    <a:pt x="501" y="417"/>
                    <a:pt x="501" y="410"/>
                  </a:cubicBezTo>
                  <a:cubicBezTo>
                    <a:pt x="431" y="340"/>
                    <a:pt x="431" y="340"/>
                    <a:pt x="431" y="340"/>
                  </a:cubicBezTo>
                  <a:cubicBezTo>
                    <a:pt x="169" y="340"/>
                    <a:pt x="169" y="340"/>
                    <a:pt x="169" y="340"/>
                  </a:cubicBezTo>
                  <a:cubicBezTo>
                    <a:pt x="155" y="340"/>
                    <a:pt x="141" y="332"/>
                    <a:pt x="141" y="311"/>
                  </a:cubicBezTo>
                  <a:cubicBezTo>
                    <a:pt x="141" y="29"/>
                    <a:pt x="141" y="29"/>
                    <a:pt x="141" y="29"/>
                  </a:cubicBezTo>
                  <a:cubicBezTo>
                    <a:pt x="141" y="14"/>
                    <a:pt x="155" y="0"/>
                    <a:pt x="169" y="0"/>
                  </a:cubicBezTo>
                  <a:cubicBezTo>
                    <a:pt x="565" y="0"/>
                    <a:pt x="565" y="0"/>
                    <a:pt x="565" y="0"/>
                  </a:cubicBezTo>
                  <a:cubicBezTo>
                    <a:pt x="579" y="0"/>
                    <a:pt x="593" y="14"/>
                    <a:pt x="593" y="29"/>
                  </a:cubicBezTo>
                  <a:cubicBezTo>
                    <a:pt x="593" y="311"/>
                    <a:pt x="593" y="311"/>
                    <a:pt x="593" y="311"/>
                  </a:cubicBezTo>
                  <a:cubicBezTo>
                    <a:pt x="593" y="332"/>
                    <a:pt x="579" y="340"/>
                    <a:pt x="565" y="340"/>
                  </a:cubicBezTo>
                  <a:close/>
                  <a:moveTo>
                    <a:pt x="417" y="368"/>
                  </a:moveTo>
                  <a:lnTo>
                    <a:pt x="417" y="368"/>
                  </a:lnTo>
                  <a:cubicBezTo>
                    <a:pt x="480" y="432"/>
                    <a:pt x="480" y="432"/>
                    <a:pt x="480" y="432"/>
                  </a:cubicBezTo>
                  <a:cubicBezTo>
                    <a:pt x="487" y="439"/>
                    <a:pt x="501" y="446"/>
                    <a:pt x="515" y="446"/>
                  </a:cubicBezTo>
                  <a:cubicBezTo>
                    <a:pt x="515" y="467"/>
                    <a:pt x="515" y="467"/>
                    <a:pt x="515" y="467"/>
                  </a:cubicBezTo>
                  <a:cubicBezTo>
                    <a:pt x="515" y="481"/>
                    <a:pt x="508" y="495"/>
                    <a:pt x="487" y="495"/>
                  </a:cubicBezTo>
                  <a:cubicBezTo>
                    <a:pt x="289" y="495"/>
                    <a:pt x="289" y="495"/>
                    <a:pt x="289" y="495"/>
                  </a:cubicBezTo>
                  <a:cubicBezTo>
                    <a:pt x="226" y="495"/>
                    <a:pt x="226" y="495"/>
                    <a:pt x="226" y="495"/>
                  </a:cubicBezTo>
                  <a:cubicBezTo>
                    <a:pt x="197" y="495"/>
                    <a:pt x="197" y="495"/>
                    <a:pt x="197" y="495"/>
                  </a:cubicBezTo>
                  <a:cubicBezTo>
                    <a:pt x="190" y="495"/>
                    <a:pt x="190" y="495"/>
                    <a:pt x="190" y="495"/>
                  </a:cubicBezTo>
                  <a:cubicBezTo>
                    <a:pt x="113" y="566"/>
                    <a:pt x="113" y="566"/>
                    <a:pt x="113" y="566"/>
                  </a:cubicBezTo>
                  <a:cubicBezTo>
                    <a:pt x="106" y="573"/>
                    <a:pt x="99" y="580"/>
                    <a:pt x="91" y="580"/>
                  </a:cubicBezTo>
                  <a:cubicBezTo>
                    <a:pt x="84" y="580"/>
                    <a:pt x="77" y="573"/>
                    <a:pt x="77" y="566"/>
                  </a:cubicBezTo>
                  <a:cubicBezTo>
                    <a:pt x="70" y="566"/>
                    <a:pt x="70" y="566"/>
                    <a:pt x="70" y="566"/>
                  </a:cubicBezTo>
                  <a:lnTo>
                    <a:pt x="70" y="559"/>
                  </a:lnTo>
                  <a:cubicBezTo>
                    <a:pt x="70" y="559"/>
                    <a:pt x="63" y="559"/>
                    <a:pt x="63" y="552"/>
                  </a:cubicBezTo>
                  <a:cubicBezTo>
                    <a:pt x="63" y="495"/>
                    <a:pt x="63" y="495"/>
                    <a:pt x="63" y="495"/>
                  </a:cubicBezTo>
                  <a:cubicBezTo>
                    <a:pt x="28" y="495"/>
                    <a:pt x="28" y="495"/>
                    <a:pt x="28" y="495"/>
                  </a:cubicBezTo>
                  <a:cubicBezTo>
                    <a:pt x="14" y="495"/>
                    <a:pt x="0" y="481"/>
                    <a:pt x="0" y="467"/>
                  </a:cubicBezTo>
                  <a:cubicBezTo>
                    <a:pt x="0" y="142"/>
                    <a:pt x="0" y="142"/>
                    <a:pt x="0" y="142"/>
                  </a:cubicBezTo>
                  <a:cubicBezTo>
                    <a:pt x="0" y="128"/>
                    <a:pt x="14" y="113"/>
                    <a:pt x="28" y="113"/>
                  </a:cubicBezTo>
                  <a:cubicBezTo>
                    <a:pt x="113" y="113"/>
                    <a:pt x="113" y="113"/>
                    <a:pt x="113" y="113"/>
                  </a:cubicBezTo>
                  <a:cubicBezTo>
                    <a:pt x="113" y="311"/>
                    <a:pt x="113" y="311"/>
                    <a:pt x="113" y="311"/>
                  </a:cubicBezTo>
                  <a:cubicBezTo>
                    <a:pt x="113" y="347"/>
                    <a:pt x="141" y="368"/>
                    <a:pt x="169" y="368"/>
                  </a:cubicBezTo>
                  <a:lnTo>
                    <a:pt x="417" y="368"/>
                  </a:lnTo>
                  <a:close/>
                </a:path>
              </a:pathLst>
            </a:custGeom>
            <a:solidFill>
              <a:schemeClr val="accent3"/>
            </a:solidFill>
            <a:ln>
              <a:solidFill>
                <a:schemeClr val="accent3"/>
              </a:solidFill>
            </a:ln>
            <a:effectLst/>
          </p:spPr>
          <p:txBody>
            <a:bodyPr wrap="none" anchor="ctr"/>
            <a:lstStyle/>
            <a:p>
              <a:endParaRPr lang="en-US"/>
            </a:p>
          </p:txBody>
        </p:sp>
      </p:grpSp>
      <p:grpSp>
        <p:nvGrpSpPr>
          <p:cNvPr id="12" name="Group 14"/>
          <p:cNvGrpSpPr/>
          <p:nvPr/>
        </p:nvGrpSpPr>
        <p:grpSpPr>
          <a:xfrm>
            <a:off x="5105400" y="1666029"/>
            <a:ext cx="1981200" cy="1981200"/>
            <a:chOff x="3763169" y="2249388"/>
            <a:chExt cx="1981200" cy="1981200"/>
          </a:xfrm>
        </p:grpSpPr>
        <p:grpSp>
          <p:nvGrpSpPr>
            <p:cNvPr id="13" name="Group 15"/>
            <p:cNvGrpSpPr/>
            <p:nvPr/>
          </p:nvGrpSpPr>
          <p:grpSpPr>
            <a:xfrm>
              <a:off x="3763169" y="2249388"/>
              <a:ext cx="1981200" cy="1981200"/>
              <a:chOff x="1371600" y="1752600"/>
              <a:chExt cx="2590800" cy="2590800"/>
            </a:xfrm>
          </p:grpSpPr>
          <p:sp>
            <p:nvSpPr>
              <p:cNvPr id="15" name="Oval 17"/>
              <p:cNvSpPr/>
              <p:nvPr/>
            </p:nvSpPr>
            <p:spPr>
              <a:xfrm>
                <a:off x="1676400" y="2057400"/>
                <a:ext cx="1981200" cy="1981200"/>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8"/>
              <p:cNvSpPr/>
              <p:nvPr/>
            </p:nvSpPr>
            <p:spPr>
              <a:xfrm>
                <a:off x="1371600" y="1752600"/>
                <a:ext cx="2590800" cy="2590800"/>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157"/>
            <p:cNvSpPr>
              <a:spLocks noChangeArrowheads="1"/>
            </p:cNvSpPr>
            <p:nvPr/>
          </p:nvSpPr>
          <p:spPr bwMode="auto">
            <a:xfrm>
              <a:off x="4478725" y="2962288"/>
              <a:ext cx="550086" cy="550084"/>
            </a:xfrm>
            <a:custGeom>
              <a:avLst/>
              <a:gdLst>
                <a:gd name="T0" fmla="*/ 207003 w 602"/>
                <a:gd name="T1" fmla="*/ 165825 h 602"/>
                <a:gd name="T2" fmla="*/ 173767 w 602"/>
                <a:gd name="T3" fmla="*/ 155709 h 602"/>
                <a:gd name="T4" fmla="*/ 173767 w 602"/>
                <a:gd name="T5" fmla="*/ 135117 h 602"/>
                <a:gd name="T6" fmla="*/ 173767 w 602"/>
                <a:gd name="T7" fmla="*/ 114885 h 602"/>
                <a:gd name="T8" fmla="*/ 43351 w 602"/>
                <a:gd name="T9" fmla="*/ 125001 h 602"/>
                <a:gd name="T10" fmla="*/ 43351 w 602"/>
                <a:gd name="T11" fmla="*/ 153180 h 602"/>
                <a:gd name="T12" fmla="*/ 43351 w 602"/>
                <a:gd name="T13" fmla="*/ 165825 h 602"/>
                <a:gd name="T14" fmla="*/ 0 w 602"/>
                <a:gd name="T15" fmla="*/ 155709 h 602"/>
                <a:gd name="T16" fmla="*/ 10115 w 602"/>
                <a:gd name="T17" fmla="*/ 50940 h 602"/>
                <a:gd name="T18" fmla="*/ 217119 w 602"/>
                <a:gd name="T19" fmla="*/ 61055 h 602"/>
                <a:gd name="T20" fmla="*/ 207003 w 602"/>
                <a:gd name="T21" fmla="*/ 165825 h 602"/>
                <a:gd name="T22" fmla="*/ 30707 w 602"/>
                <a:gd name="T23" fmla="*/ 71532 h 602"/>
                <a:gd name="T24" fmla="*/ 30707 w 602"/>
                <a:gd name="T25" fmla="*/ 91764 h 602"/>
                <a:gd name="T26" fmla="*/ 30707 w 602"/>
                <a:gd name="T27" fmla="*/ 71532 h 602"/>
                <a:gd name="T28" fmla="*/ 163291 w 602"/>
                <a:gd name="T29" fmla="*/ 40824 h 602"/>
                <a:gd name="T30" fmla="*/ 53467 w 602"/>
                <a:gd name="T31" fmla="*/ 40824 h 602"/>
                <a:gd name="T32" fmla="*/ 53467 w 602"/>
                <a:gd name="T33" fmla="*/ 30708 h 602"/>
                <a:gd name="T34" fmla="*/ 53467 w 602"/>
                <a:gd name="T35" fmla="*/ 5058 h 602"/>
                <a:gd name="T36" fmla="*/ 153175 w 602"/>
                <a:gd name="T37" fmla="*/ 0 h 602"/>
                <a:gd name="T38" fmla="*/ 153175 w 602"/>
                <a:gd name="T39" fmla="*/ 0 h 602"/>
                <a:gd name="T40" fmla="*/ 158233 w 602"/>
                <a:gd name="T41" fmla="*/ 2529 h 602"/>
                <a:gd name="T42" fmla="*/ 158233 w 602"/>
                <a:gd name="T43" fmla="*/ 2529 h 602"/>
                <a:gd name="T44" fmla="*/ 158233 w 602"/>
                <a:gd name="T45" fmla="*/ 2529 h 602"/>
                <a:gd name="T46" fmla="*/ 160762 w 602"/>
                <a:gd name="T47" fmla="*/ 5058 h 602"/>
                <a:gd name="T48" fmla="*/ 163291 w 602"/>
                <a:gd name="T49" fmla="*/ 10116 h 602"/>
                <a:gd name="T50" fmla="*/ 163291 w 602"/>
                <a:gd name="T51" fmla="*/ 10116 h 602"/>
                <a:gd name="T52" fmla="*/ 163291 w 602"/>
                <a:gd name="T53" fmla="*/ 145593 h 602"/>
                <a:gd name="T54" fmla="*/ 163291 w 602"/>
                <a:gd name="T55" fmla="*/ 196533 h 602"/>
                <a:gd name="T56" fmla="*/ 163291 w 602"/>
                <a:gd name="T57" fmla="*/ 206649 h 602"/>
                <a:gd name="T58" fmla="*/ 63943 w 602"/>
                <a:gd name="T59" fmla="*/ 217126 h 602"/>
                <a:gd name="T60" fmla="*/ 53467 w 602"/>
                <a:gd name="T61" fmla="*/ 201591 h 602"/>
                <a:gd name="T62" fmla="*/ 53467 w 602"/>
                <a:gd name="T63" fmla="*/ 145593 h 602"/>
                <a:gd name="T64" fmla="*/ 163291 w 602"/>
                <a:gd name="T65" fmla="*/ 125001 h 602"/>
                <a:gd name="T66" fmla="*/ 143060 w 602"/>
                <a:gd name="T67" fmla="*/ 145593 h 602"/>
                <a:gd name="T68" fmla="*/ 74059 w 602"/>
                <a:gd name="T69" fmla="*/ 145593 h 602"/>
                <a:gd name="T70" fmla="*/ 143060 w 602"/>
                <a:gd name="T71" fmla="*/ 155709 h 602"/>
                <a:gd name="T72" fmla="*/ 143060 w 602"/>
                <a:gd name="T73" fmla="*/ 165825 h 602"/>
                <a:gd name="T74" fmla="*/ 74059 w 602"/>
                <a:gd name="T75" fmla="*/ 165825 h 602"/>
                <a:gd name="T76" fmla="*/ 143060 w 602"/>
                <a:gd name="T77" fmla="*/ 175940 h 602"/>
                <a:gd name="T78" fmla="*/ 143060 w 602"/>
                <a:gd name="T79" fmla="*/ 186417 h 602"/>
                <a:gd name="T80" fmla="*/ 74059 w 602"/>
                <a:gd name="T81" fmla="*/ 186417 h 602"/>
                <a:gd name="T82" fmla="*/ 143060 w 602"/>
                <a:gd name="T83" fmla="*/ 196533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573" y="459"/>
                  </a:moveTo>
                  <a:lnTo>
                    <a:pt x="573" y="459"/>
                  </a:lnTo>
                  <a:cubicBezTo>
                    <a:pt x="481" y="459"/>
                    <a:pt x="481" y="459"/>
                    <a:pt x="481" y="459"/>
                  </a:cubicBezTo>
                  <a:cubicBezTo>
                    <a:pt x="481" y="431"/>
                    <a:pt x="481" y="431"/>
                    <a:pt x="481" y="431"/>
                  </a:cubicBezTo>
                  <a:cubicBezTo>
                    <a:pt x="481" y="424"/>
                    <a:pt x="481" y="424"/>
                    <a:pt x="481" y="424"/>
                  </a:cubicBezTo>
                  <a:cubicBezTo>
                    <a:pt x="481" y="374"/>
                    <a:pt x="481" y="374"/>
                    <a:pt x="481" y="374"/>
                  </a:cubicBezTo>
                  <a:cubicBezTo>
                    <a:pt x="481" y="346"/>
                    <a:pt x="481" y="346"/>
                    <a:pt x="481" y="346"/>
                  </a:cubicBezTo>
                  <a:cubicBezTo>
                    <a:pt x="481" y="318"/>
                    <a:pt x="481" y="318"/>
                    <a:pt x="481" y="318"/>
                  </a:cubicBezTo>
                  <a:cubicBezTo>
                    <a:pt x="120" y="318"/>
                    <a:pt x="120" y="318"/>
                    <a:pt x="120" y="318"/>
                  </a:cubicBezTo>
                  <a:cubicBezTo>
                    <a:pt x="120" y="346"/>
                    <a:pt x="120" y="346"/>
                    <a:pt x="120" y="346"/>
                  </a:cubicBezTo>
                  <a:cubicBezTo>
                    <a:pt x="120" y="374"/>
                    <a:pt x="120" y="374"/>
                    <a:pt x="120" y="374"/>
                  </a:cubicBezTo>
                  <a:cubicBezTo>
                    <a:pt x="120" y="424"/>
                    <a:pt x="120" y="424"/>
                    <a:pt x="120" y="424"/>
                  </a:cubicBezTo>
                  <a:cubicBezTo>
                    <a:pt x="120" y="431"/>
                    <a:pt x="120" y="431"/>
                    <a:pt x="120" y="431"/>
                  </a:cubicBezTo>
                  <a:cubicBezTo>
                    <a:pt x="120" y="459"/>
                    <a:pt x="120" y="459"/>
                    <a:pt x="120" y="459"/>
                  </a:cubicBezTo>
                  <a:cubicBezTo>
                    <a:pt x="28" y="459"/>
                    <a:pt x="28" y="459"/>
                    <a:pt x="28" y="459"/>
                  </a:cubicBezTo>
                  <a:cubicBezTo>
                    <a:pt x="7" y="459"/>
                    <a:pt x="0" y="452"/>
                    <a:pt x="0" y="431"/>
                  </a:cubicBezTo>
                  <a:cubicBezTo>
                    <a:pt x="0" y="169"/>
                    <a:pt x="0" y="169"/>
                    <a:pt x="0" y="169"/>
                  </a:cubicBezTo>
                  <a:cubicBezTo>
                    <a:pt x="0" y="155"/>
                    <a:pt x="7" y="141"/>
                    <a:pt x="28" y="141"/>
                  </a:cubicBezTo>
                  <a:cubicBezTo>
                    <a:pt x="573" y="141"/>
                    <a:pt x="573" y="141"/>
                    <a:pt x="573" y="141"/>
                  </a:cubicBezTo>
                  <a:cubicBezTo>
                    <a:pt x="587" y="141"/>
                    <a:pt x="601" y="155"/>
                    <a:pt x="601" y="169"/>
                  </a:cubicBezTo>
                  <a:cubicBezTo>
                    <a:pt x="601" y="431"/>
                    <a:pt x="601" y="431"/>
                    <a:pt x="601" y="431"/>
                  </a:cubicBezTo>
                  <a:cubicBezTo>
                    <a:pt x="601" y="452"/>
                    <a:pt x="587" y="459"/>
                    <a:pt x="573" y="459"/>
                  </a:cubicBezTo>
                  <a:close/>
                  <a:moveTo>
                    <a:pt x="85" y="198"/>
                  </a:moveTo>
                  <a:lnTo>
                    <a:pt x="85" y="198"/>
                  </a:lnTo>
                  <a:cubicBezTo>
                    <a:pt x="64" y="198"/>
                    <a:pt x="57" y="212"/>
                    <a:pt x="57" y="226"/>
                  </a:cubicBezTo>
                  <a:cubicBezTo>
                    <a:pt x="57" y="240"/>
                    <a:pt x="64" y="254"/>
                    <a:pt x="85" y="254"/>
                  </a:cubicBezTo>
                  <a:cubicBezTo>
                    <a:pt x="99" y="254"/>
                    <a:pt x="113" y="240"/>
                    <a:pt x="113" y="226"/>
                  </a:cubicBezTo>
                  <a:cubicBezTo>
                    <a:pt x="113" y="212"/>
                    <a:pt x="99" y="198"/>
                    <a:pt x="85" y="198"/>
                  </a:cubicBezTo>
                  <a:close/>
                  <a:moveTo>
                    <a:pt x="452" y="113"/>
                  </a:moveTo>
                  <a:lnTo>
                    <a:pt x="452" y="113"/>
                  </a:lnTo>
                  <a:cubicBezTo>
                    <a:pt x="148" y="113"/>
                    <a:pt x="148" y="113"/>
                    <a:pt x="148" y="113"/>
                  </a:cubicBezTo>
                  <a:cubicBezTo>
                    <a:pt x="148" y="85"/>
                    <a:pt x="148" y="85"/>
                    <a:pt x="148" y="85"/>
                  </a:cubicBezTo>
                  <a:cubicBezTo>
                    <a:pt x="148" y="28"/>
                    <a:pt x="148" y="28"/>
                    <a:pt x="148" y="28"/>
                  </a:cubicBezTo>
                  <a:cubicBezTo>
                    <a:pt x="148" y="21"/>
                    <a:pt x="148" y="21"/>
                    <a:pt x="148" y="14"/>
                  </a:cubicBezTo>
                  <a:cubicBezTo>
                    <a:pt x="155" y="7"/>
                    <a:pt x="163" y="0"/>
                    <a:pt x="177" y="0"/>
                  </a:cubicBezTo>
                  <a:cubicBezTo>
                    <a:pt x="424" y="0"/>
                    <a:pt x="424" y="0"/>
                    <a:pt x="424" y="0"/>
                  </a:cubicBezTo>
                  <a:cubicBezTo>
                    <a:pt x="431" y="0"/>
                    <a:pt x="431" y="0"/>
                    <a:pt x="438" y="7"/>
                  </a:cubicBezTo>
                  <a:cubicBezTo>
                    <a:pt x="445" y="7"/>
                    <a:pt x="445" y="14"/>
                    <a:pt x="445" y="14"/>
                  </a:cubicBezTo>
                  <a:cubicBezTo>
                    <a:pt x="445" y="14"/>
                    <a:pt x="452" y="21"/>
                    <a:pt x="452" y="28"/>
                  </a:cubicBezTo>
                  <a:cubicBezTo>
                    <a:pt x="452" y="113"/>
                    <a:pt x="452" y="113"/>
                    <a:pt x="452" y="113"/>
                  </a:cubicBezTo>
                  <a:close/>
                  <a:moveTo>
                    <a:pt x="452" y="403"/>
                  </a:moveTo>
                  <a:lnTo>
                    <a:pt x="452" y="403"/>
                  </a:lnTo>
                  <a:cubicBezTo>
                    <a:pt x="452" y="544"/>
                    <a:pt x="452" y="544"/>
                    <a:pt x="452" y="544"/>
                  </a:cubicBezTo>
                  <a:cubicBezTo>
                    <a:pt x="452" y="558"/>
                    <a:pt x="452" y="558"/>
                    <a:pt x="452" y="558"/>
                  </a:cubicBezTo>
                  <a:cubicBezTo>
                    <a:pt x="452" y="572"/>
                    <a:pt x="452" y="572"/>
                    <a:pt x="452" y="572"/>
                  </a:cubicBezTo>
                  <a:cubicBezTo>
                    <a:pt x="452" y="594"/>
                    <a:pt x="438" y="601"/>
                    <a:pt x="424" y="601"/>
                  </a:cubicBezTo>
                  <a:cubicBezTo>
                    <a:pt x="177" y="601"/>
                    <a:pt x="177" y="601"/>
                    <a:pt x="177" y="601"/>
                  </a:cubicBezTo>
                  <a:cubicBezTo>
                    <a:pt x="163" y="601"/>
                    <a:pt x="148" y="594"/>
                    <a:pt x="148" y="572"/>
                  </a:cubicBezTo>
                  <a:cubicBezTo>
                    <a:pt x="148" y="558"/>
                    <a:pt x="148" y="558"/>
                    <a:pt x="148" y="558"/>
                  </a:cubicBezTo>
                  <a:cubicBezTo>
                    <a:pt x="148" y="544"/>
                    <a:pt x="148" y="544"/>
                    <a:pt x="148" y="544"/>
                  </a:cubicBezTo>
                  <a:cubicBezTo>
                    <a:pt x="148" y="403"/>
                    <a:pt x="148" y="403"/>
                    <a:pt x="148" y="403"/>
                  </a:cubicBezTo>
                  <a:cubicBezTo>
                    <a:pt x="148" y="346"/>
                    <a:pt x="148" y="346"/>
                    <a:pt x="148" y="346"/>
                  </a:cubicBezTo>
                  <a:cubicBezTo>
                    <a:pt x="452" y="346"/>
                    <a:pt x="452" y="346"/>
                    <a:pt x="452" y="346"/>
                  </a:cubicBezTo>
                  <a:lnTo>
                    <a:pt x="452" y="403"/>
                  </a:lnTo>
                  <a:close/>
                  <a:moveTo>
                    <a:pt x="396" y="403"/>
                  </a:moveTo>
                  <a:lnTo>
                    <a:pt x="396" y="403"/>
                  </a:lnTo>
                  <a:cubicBezTo>
                    <a:pt x="205" y="403"/>
                    <a:pt x="205" y="403"/>
                    <a:pt x="205" y="403"/>
                  </a:cubicBezTo>
                  <a:cubicBezTo>
                    <a:pt x="205" y="431"/>
                    <a:pt x="205" y="431"/>
                    <a:pt x="205" y="431"/>
                  </a:cubicBezTo>
                  <a:cubicBezTo>
                    <a:pt x="396" y="431"/>
                    <a:pt x="396" y="431"/>
                    <a:pt x="396" y="431"/>
                  </a:cubicBezTo>
                  <a:lnTo>
                    <a:pt x="396" y="403"/>
                  </a:lnTo>
                  <a:close/>
                  <a:moveTo>
                    <a:pt x="396" y="459"/>
                  </a:moveTo>
                  <a:lnTo>
                    <a:pt x="396" y="459"/>
                  </a:lnTo>
                  <a:cubicBezTo>
                    <a:pt x="205" y="459"/>
                    <a:pt x="205" y="459"/>
                    <a:pt x="205" y="459"/>
                  </a:cubicBezTo>
                  <a:cubicBezTo>
                    <a:pt x="205" y="487"/>
                    <a:pt x="205" y="487"/>
                    <a:pt x="205" y="487"/>
                  </a:cubicBezTo>
                  <a:cubicBezTo>
                    <a:pt x="396" y="487"/>
                    <a:pt x="396" y="487"/>
                    <a:pt x="396" y="487"/>
                  </a:cubicBezTo>
                  <a:lnTo>
                    <a:pt x="396" y="459"/>
                  </a:lnTo>
                  <a:close/>
                  <a:moveTo>
                    <a:pt x="396" y="516"/>
                  </a:moveTo>
                  <a:lnTo>
                    <a:pt x="396" y="516"/>
                  </a:lnTo>
                  <a:cubicBezTo>
                    <a:pt x="205" y="516"/>
                    <a:pt x="205" y="516"/>
                    <a:pt x="205" y="516"/>
                  </a:cubicBezTo>
                  <a:cubicBezTo>
                    <a:pt x="205" y="544"/>
                    <a:pt x="205" y="544"/>
                    <a:pt x="205" y="544"/>
                  </a:cubicBezTo>
                  <a:cubicBezTo>
                    <a:pt x="396" y="544"/>
                    <a:pt x="396" y="544"/>
                    <a:pt x="396" y="544"/>
                  </a:cubicBezTo>
                  <a:lnTo>
                    <a:pt x="396" y="516"/>
                  </a:lnTo>
                  <a:close/>
                </a:path>
              </a:pathLst>
            </a:custGeom>
            <a:solidFill>
              <a:schemeClr val="accent3"/>
            </a:solidFill>
            <a:ln>
              <a:noFill/>
            </a:ln>
            <a:effectLst/>
          </p:spPr>
          <p:txBody>
            <a:bodyPr wrap="none" anchor="ctr"/>
            <a:lstStyle/>
            <a:p>
              <a:endParaRPr lang="en-US"/>
            </a:p>
          </p:txBody>
        </p:sp>
      </p:grpSp>
      <p:grpSp>
        <p:nvGrpSpPr>
          <p:cNvPr id="17" name="Group 28"/>
          <p:cNvGrpSpPr/>
          <p:nvPr/>
        </p:nvGrpSpPr>
        <p:grpSpPr>
          <a:xfrm>
            <a:off x="4632850" y="5588775"/>
            <a:ext cx="2924707" cy="510450"/>
            <a:chOff x="4878401" y="4187518"/>
            <a:chExt cx="2924707" cy="510450"/>
          </a:xfrm>
        </p:grpSpPr>
        <p:sp>
          <p:nvSpPr>
            <p:cNvPr id="18" name="Rounded Rectangle 29"/>
            <p:cNvSpPr/>
            <p:nvPr/>
          </p:nvSpPr>
          <p:spPr>
            <a:xfrm>
              <a:off x="4878401" y="4187518"/>
              <a:ext cx="2924707" cy="510450"/>
            </a:xfrm>
            <a:prstGeom prst="roundRect">
              <a:avLst>
                <a:gd name="adj" fmla="val 50000"/>
              </a:avLst>
            </a:prstGeom>
            <a:solidFill>
              <a:schemeClr val="accent1"/>
            </a:solidFill>
            <a:ln>
              <a:noFill/>
            </a:ln>
            <a:effectLst>
              <a:outerShdw blurRad="381000" dist="762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30"/>
            <p:cNvSpPr txBox="1"/>
            <p:nvPr/>
          </p:nvSpPr>
          <p:spPr>
            <a:xfrm>
              <a:off x="5662523" y="4288854"/>
              <a:ext cx="1356462" cy="307777"/>
            </a:xfrm>
            <a:prstGeom prst="rect">
              <a:avLst/>
            </a:prstGeom>
            <a:noFill/>
          </p:spPr>
          <p:txBody>
            <a:bodyPr wrap="none" rtlCol="0">
              <a:spAutoFit/>
            </a:bodyPr>
            <a:lstStyle/>
            <a:p>
              <a:pPr algn="ctr"/>
              <a:r>
                <a:rPr lang="en-US" sz="1400">
                  <a:solidFill>
                    <a:schemeClr val="bg1"/>
                  </a:solidFill>
                  <a:cs typeface="Arial" panose="020B0604020202020204" pitchFamily="34" charset="0"/>
                </a:rPr>
                <a:t>GET STARTED</a:t>
              </a:r>
            </a:p>
          </p:txBody>
        </p:sp>
      </p:grpSp>
      <p:sp>
        <p:nvSpPr>
          <p:cNvPr id="20" name="文本框 19"/>
          <p:cNvSpPr txBox="1"/>
          <p:nvPr/>
        </p:nvSpPr>
        <p:spPr>
          <a:xfrm>
            <a:off x="1930535" y="3761472"/>
            <a:ext cx="1740695" cy="369332"/>
          </a:xfrm>
          <a:prstGeom prst="rect">
            <a:avLst/>
          </a:prstGeom>
          <a:noFill/>
        </p:spPr>
        <p:txBody>
          <a:bodyPr wrap="square" rtlCol="0">
            <a:spAutoFit/>
          </a:bodyPr>
          <a:lstStyle>
            <a:defPPr>
              <a:defRPr lang="zh-CN"/>
            </a:defPPr>
            <a:lvl1pPr algn="r">
              <a:defRPr sz="9600" b="1">
                <a:solidFill>
                  <a:schemeClr val="tx2"/>
                </a:solidFill>
                <a:latin typeface="Montserrat Semi" charset="0"/>
                <a:ea typeface="Montserrat Semi" charset="0"/>
                <a:cs typeface="Montserrat Semi" charset="0"/>
              </a:defRPr>
            </a:lvl1pPr>
          </a:lstStyle>
          <a:p>
            <a:pPr algn="l"/>
            <a:r>
              <a:rPr lang="en-US" altLang="zh-CN" sz="1800" dirty="0">
                <a:solidFill>
                  <a:schemeClr val="bg1"/>
                </a:solidFill>
              </a:rPr>
              <a:t>Web Crawler</a:t>
            </a:r>
          </a:p>
        </p:txBody>
      </p:sp>
      <p:sp>
        <p:nvSpPr>
          <p:cNvPr id="21" name="矩形 20"/>
          <p:cNvSpPr/>
          <p:nvPr/>
        </p:nvSpPr>
        <p:spPr>
          <a:xfrm>
            <a:off x="1692089" y="4077853"/>
            <a:ext cx="1827531" cy="276999"/>
          </a:xfrm>
          <a:prstGeom prst="rect">
            <a:avLst/>
          </a:prstGeom>
        </p:spPr>
        <p:txBody>
          <a:bodyPr wrap="square">
            <a:spAutoFit/>
          </a:bodyPr>
          <a:lstStyle/>
          <a:p>
            <a:pPr algn="ctr"/>
            <a:endParaRPr lang="en-US" altLang="zh-CN" sz="1200" dirty="0">
              <a:solidFill>
                <a:schemeClr val="bg1"/>
              </a:solidFill>
            </a:endParaRPr>
          </a:p>
        </p:txBody>
      </p:sp>
      <p:sp>
        <p:nvSpPr>
          <p:cNvPr id="22" name="文本框 21"/>
          <p:cNvSpPr txBox="1"/>
          <p:nvPr/>
        </p:nvSpPr>
        <p:spPr>
          <a:xfrm>
            <a:off x="5276537" y="3783417"/>
            <a:ext cx="2143812" cy="369332"/>
          </a:xfrm>
          <a:prstGeom prst="rect">
            <a:avLst/>
          </a:prstGeom>
          <a:noFill/>
        </p:spPr>
        <p:txBody>
          <a:bodyPr wrap="square" rtlCol="0">
            <a:spAutoFit/>
          </a:bodyPr>
          <a:lstStyle>
            <a:defPPr>
              <a:defRPr lang="zh-CN"/>
            </a:defPPr>
            <a:lvl1pPr algn="r">
              <a:defRPr sz="9600" b="1">
                <a:solidFill>
                  <a:schemeClr val="tx2"/>
                </a:solidFill>
                <a:latin typeface="Montserrat Semi" charset="0"/>
                <a:ea typeface="Montserrat Semi" charset="0"/>
                <a:cs typeface="Montserrat Semi" charset="0"/>
              </a:defRPr>
            </a:lvl1pPr>
          </a:lstStyle>
          <a:p>
            <a:pPr algn="l"/>
            <a:r>
              <a:rPr lang="en-US" altLang="zh-CN" sz="1800" dirty="0">
                <a:solidFill>
                  <a:schemeClr val="bg1"/>
                </a:solidFill>
              </a:rPr>
              <a:t>Facial Recognition</a:t>
            </a:r>
          </a:p>
        </p:txBody>
      </p:sp>
      <p:sp>
        <p:nvSpPr>
          <p:cNvPr id="23" name="矩形 22"/>
          <p:cNvSpPr/>
          <p:nvPr/>
        </p:nvSpPr>
        <p:spPr>
          <a:xfrm>
            <a:off x="5181439" y="4114429"/>
            <a:ext cx="1827531" cy="276999"/>
          </a:xfrm>
          <a:prstGeom prst="rect">
            <a:avLst/>
          </a:prstGeom>
        </p:spPr>
        <p:txBody>
          <a:bodyPr wrap="square">
            <a:spAutoFit/>
          </a:bodyPr>
          <a:lstStyle/>
          <a:p>
            <a:pPr algn="ctr"/>
            <a:endParaRPr lang="en-US" altLang="zh-CN" sz="1200" dirty="0">
              <a:solidFill>
                <a:schemeClr val="bg1"/>
              </a:solidFill>
            </a:endParaRPr>
          </a:p>
        </p:txBody>
      </p:sp>
      <p:sp>
        <p:nvSpPr>
          <p:cNvPr id="24" name="文本框 23"/>
          <p:cNvSpPr txBox="1"/>
          <p:nvPr/>
        </p:nvSpPr>
        <p:spPr>
          <a:xfrm>
            <a:off x="8765886" y="3775875"/>
            <a:ext cx="2084993" cy="369332"/>
          </a:xfrm>
          <a:prstGeom prst="rect">
            <a:avLst/>
          </a:prstGeom>
          <a:noFill/>
        </p:spPr>
        <p:txBody>
          <a:bodyPr wrap="square" rtlCol="0">
            <a:spAutoFit/>
          </a:bodyPr>
          <a:lstStyle>
            <a:defPPr>
              <a:defRPr lang="zh-CN"/>
            </a:defPPr>
            <a:lvl1pPr algn="r">
              <a:defRPr sz="9600" b="1">
                <a:solidFill>
                  <a:schemeClr val="tx2"/>
                </a:solidFill>
                <a:latin typeface="Montserrat Semi" charset="0"/>
                <a:ea typeface="Montserrat Semi" charset="0"/>
                <a:cs typeface="Montserrat Semi" charset="0"/>
              </a:defRPr>
            </a:lvl1pPr>
          </a:lstStyle>
          <a:p>
            <a:pPr algn="l"/>
            <a:r>
              <a:rPr lang="en-US" altLang="zh-CN" sz="1800" dirty="0">
                <a:solidFill>
                  <a:schemeClr val="bg1"/>
                </a:solidFill>
              </a:rPr>
              <a:t>Voice Recognition</a:t>
            </a:r>
          </a:p>
        </p:txBody>
      </p:sp>
      <p:sp>
        <p:nvSpPr>
          <p:cNvPr id="25" name="矩形 24"/>
          <p:cNvSpPr/>
          <p:nvPr/>
        </p:nvSpPr>
        <p:spPr>
          <a:xfrm>
            <a:off x="8765887" y="4099798"/>
            <a:ext cx="1827531" cy="276999"/>
          </a:xfrm>
          <a:prstGeom prst="rect">
            <a:avLst/>
          </a:prstGeom>
        </p:spPr>
        <p:txBody>
          <a:bodyPr wrap="square">
            <a:spAutoFit/>
          </a:bodyPr>
          <a:lstStyle/>
          <a:p>
            <a:pPr algn="ctr"/>
            <a:endParaRPr lang="en-US" altLang="zh-CN" sz="1200" dirty="0">
              <a:solidFill>
                <a:schemeClr val="bg1"/>
              </a:solidFill>
            </a:endParaRPr>
          </a:p>
        </p:txBody>
      </p:sp>
      <p:sp>
        <p:nvSpPr>
          <p:cNvPr id="29" name="文本框 28"/>
          <p:cNvSpPr txBox="1"/>
          <p:nvPr/>
        </p:nvSpPr>
        <p:spPr>
          <a:xfrm>
            <a:off x="4262151" y="498780"/>
            <a:ext cx="4348449" cy="523220"/>
          </a:xfrm>
          <a:prstGeom prst="rect">
            <a:avLst/>
          </a:prstGeom>
          <a:noFill/>
        </p:spPr>
        <p:txBody>
          <a:bodyPr wrap="square" rtlCol="0">
            <a:spAutoFit/>
          </a:bodyPr>
          <a:lstStyle>
            <a:defPPr>
              <a:defRPr lang="zh-CN"/>
            </a:defPPr>
            <a:lvl1pPr algn="r">
              <a:defRPr sz="9600" b="1">
                <a:solidFill>
                  <a:schemeClr val="tx2"/>
                </a:solidFill>
                <a:latin typeface="Montserrat Semi" charset="0"/>
                <a:ea typeface="Montserrat Semi" charset="0"/>
                <a:cs typeface="Montserrat Semi" charset="0"/>
              </a:defRPr>
            </a:lvl1pPr>
          </a:lstStyle>
          <a:p>
            <a:pPr algn="l"/>
            <a:r>
              <a:rPr lang="en-US" altLang="zh-CN" sz="2800" dirty="0">
                <a:solidFill>
                  <a:schemeClr val="bg1"/>
                </a:solidFill>
              </a:rPr>
              <a:t>Information Collection</a:t>
            </a:r>
          </a:p>
        </p:txBody>
      </p:sp>
      <p:sp>
        <p:nvSpPr>
          <p:cNvPr id="30" name="文本框 29"/>
          <p:cNvSpPr txBox="1"/>
          <p:nvPr/>
        </p:nvSpPr>
        <p:spPr>
          <a:xfrm>
            <a:off x="3671231" y="468002"/>
            <a:ext cx="691215" cy="584775"/>
          </a:xfrm>
          <a:prstGeom prst="rect">
            <a:avLst/>
          </a:prstGeom>
          <a:noFill/>
        </p:spPr>
        <p:txBody>
          <a:bodyPr wrap="non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01</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33197" y="223927"/>
            <a:ext cx="3680816" cy="769441"/>
          </a:xfrm>
          <a:prstGeom prst="rect">
            <a:avLst/>
          </a:prstGeom>
          <a:noFill/>
        </p:spPr>
        <p:txBody>
          <a:bodyPr wrap="none" rtlCol="0">
            <a:spAutoFit/>
          </a:bodyPr>
          <a:lstStyle/>
          <a:p>
            <a:r>
              <a:rPr lang="en-US" altLang="zh-CN" sz="4400" b="1" dirty="0">
                <a:latin typeface="Arial" panose="020B0604020202020204" pitchFamily="34" charset="0"/>
                <a:ea typeface="Adobe Gothic Std B" panose="020B0800000000000000" pitchFamily="34" charset="-128"/>
                <a:cs typeface="Arial" panose="020B0604020202020204" pitchFamily="34" charset="0"/>
              </a:rPr>
              <a:t>Web Crawler</a:t>
            </a:r>
          </a:p>
        </p:txBody>
      </p:sp>
      <p:sp>
        <p:nvSpPr>
          <p:cNvPr id="3" name="矩形 2"/>
          <p:cNvSpPr/>
          <p:nvPr/>
        </p:nvSpPr>
        <p:spPr>
          <a:xfrm>
            <a:off x="4496586" y="952791"/>
            <a:ext cx="320511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608015" y="1999960"/>
            <a:ext cx="9420204" cy="1446550"/>
          </a:xfrm>
          <a:prstGeom prst="rect">
            <a:avLst/>
          </a:prstGeom>
        </p:spPr>
        <p:txBody>
          <a:bodyPr wrap="square">
            <a:spAutoFit/>
          </a:bodyPr>
          <a:lstStyle/>
          <a:p>
            <a:r>
              <a:rPr lang="en-US" altLang="zh-CN" sz="2200" dirty="0"/>
              <a:t>Web crawler is a program that acts as an automated script which browses through the internet in a systematic way. The web crawler looks at the keywords in the pages, the kind of content each page has and the links, before returning the information to the search engine. </a:t>
            </a:r>
            <a:endParaRPr lang="zh-CN" altLang="zh-CN" sz="2200" dirty="0"/>
          </a:p>
        </p:txBody>
      </p:sp>
      <p:sp>
        <p:nvSpPr>
          <p:cNvPr id="16" name="Freeform 92">
            <a:extLst>
              <a:ext uri="{FF2B5EF4-FFF2-40B4-BE49-F238E27FC236}">
                <a16:creationId xmlns:a16="http://schemas.microsoft.com/office/drawing/2014/main" xmlns="" id="{6D3010AD-ECC1-1C4B-84B4-217D6F59CED6}"/>
              </a:ext>
            </a:extLst>
          </p:cNvPr>
          <p:cNvSpPr>
            <a:spLocks noChangeArrowheads="1"/>
          </p:cNvSpPr>
          <p:nvPr/>
        </p:nvSpPr>
        <p:spPr bwMode="auto">
          <a:xfrm>
            <a:off x="1045876" y="2123628"/>
            <a:ext cx="340465" cy="337997"/>
          </a:xfrm>
          <a:custGeom>
            <a:avLst/>
            <a:gdLst>
              <a:gd name="T0" fmla="*/ 208635 w 609"/>
              <a:gd name="T1" fmla="*/ 217126 h 602"/>
              <a:gd name="T2" fmla="*/ 208635 w 609"/>
              <a:gd name="T3" fmla="*/ 217126 h 602"/>
              <a:gd name="T4" fmla="*/ 10432 w 609"/>
              <a:gd name="T5" fmla="*/ 217126 h 602"/>
              <a:gd name="T6" fmla="*/ 0 w 609"/>
              <a:gd name="T7" fmla="*/ 206649 h 602"/>
              <a:gd name="T8" fmla="*/ 0 w 609"/>
              <a:gd name="T9" fmla="*/ 10116 h 602"/>
              <a:gd name="T10" fmla="*/ 10432 w 609"/>
              <a:gd name="T11" fmla="*/ 0 h 602"/>
              <a:gd name="T12" fmla="*/ 208635 w 609"/>
              <a:gd name="T13" fmla="*/ 0 h 602"/>
              <a:gd name="T14" fmla="*/ 218707 w 609"/>
              <a:gd name="T15" fmla="*/ 10116 h 602"/>
              <a:gd name="T16" fmla="*/ 218707 w 609"/>
              <a:gd name="T17" fmla="*/ 206649 h 602"/>
              <a:gd name="T18" fmla="*/ 208635 w 609"/>
              <a:gd name="T19" fmla="*/ 217126 h 602"/>
              <a:gd name="T20" fmla="*/ 198563 w 609"/>
              <a:gd name="T21" fmla="*/ 20231 h 602"/>
              <a:gd name="T22" fmla="*/ 198563 w 609"/>
              <a:gd name="T23" fmla="*/ 20231 h 602"/>
              <a:gd name="T24" fmla="*/ 20504 w 609"/>
              <a:gd name="T25" fmla="*/ 20231 h 602"/>
              <a:gd name="T26" fmla="*/ 20504 w 609"/>
              <a:gd name="T27" fmla="*/ 196533 h 602"/>
              <a:gd name="T28" fmla="*/ 198563 w 609"/>
              <a:gd name="T29" fmla="*/ 196533 h 602"/>
              <a:gd name="T30" fmla="*/ 198563 w 609"/>
              <a:gd name="T31" fmla="*/ 20231 h 602"/>
              <a:gd name="T32" fmla="*/ 66188 w 609"/>
              <a:gd name="T33" fmla="*/ 94293 h 602"/>
              <a:gd name="T34" fmla="*/ 66188 w 609"/>
              <a:gd name="T35" fmla="*/ 94293 h 602"/>
              <a:gd name="T36" fmla="*/ 71224 w 609"/>
              <a:gd name="T37" fmla="*/ 99350 h 602"/>
              <a:gd name="T38" fmla="*/ 96764 w 609"/>
              <a:gd name="T39" fmla="*/ 122472 h 602"/>
              <a:gd name="T40" fmla="*/ 142448 w 609"/>
              <a:gd name="T41" fmla="*/ 74061 h 602"/>
              <a:gd name="T42" fmla="*/ 150002 w 609"/>
              <a:gd name="T43" fmla="*/ 71532 h 602"/>
              <a:gd name="T44" fmla="*/ 160433 w 609"/>
              <a:gd name="T45" fmla="*/ 81648 h 602"/>
              <a:gd name="T46" fmla="*/ 157915 w 609"/>
              <a:gd name="T47" fmla="*/ 89235 h 602"/>
              <a:gd name="T48" fmla="*/ 101800 w 609"/>
              <a:gd name="T49" fmla="*/ 143065 h 602"/>
              <a:gd name="T50" fmla="*/ 96764 w 609"/>
              <a:gd name="T51" fmla="*/ 145593 h 602"/>
              <a:gd name="T52" fmla="*/ 89210 w 609"/>
              <a:gd name="T53" fmla="*/ 143065 h 602"/>
              <a:gd name="T54" fmla="*/ 58634 w 609"/>
              <a:gd name="T55" fmla="*/ 112356 h 602"/>
              <a:gd name="T56" fmla="*/ 56116 w 609"/>
              <a:gd name="T57" fmla="*/ 104769 h 602"/>
              <a:gd name="T58" fmla="*/ 66188 w 609"/>
              <a:gd name="T59" fmla="*/ 94293 h 602"/>
              <a:gd name="T60" fmla="*/ 157915 w 609"/>
              <a:gd name="T61" fmla="*/ 145593 h 602"/>
              <a:gd name="T62" fmla="*/ 157915 w 609"/>
              <a:gd name="T63" fmla="*/ 145593 h 602"/>
              <a:gd name="T64" fmla="*/ 157915 w 609"/>
              <a:gd name="T65" fmla="*/ 71532 h 602"/>
              <a:gd name="T66" fmla="*/ 157915 w 609"/>
              <a:gd name="T67" fmla="*/ 71532 h 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9" h="602">
                <a:moveTo>
                  <a:pt x="580" y="601"/>
                </a:moveTo>
                <a:lnTo>
                  <a:pt x="580" y="601"/>
                </a:lnTo>
                <a:cubicBezTo>
                  <a:pt x="29" y="601"/>
                  <a:pt x="29" y="601"/>
                  <a:pt x="29" y="601"/>
                </a:cubicBezTo>
                <a:cubicBezTo>
                  <a:pt x="15" y="601"/>
                  <a:pt x="0" y="593"/>
                  <a:pt x="0" y="572"/>
                </a:cubicBezTo>
                <a:cubicBezTo>
                  <a:pt x="0" y="28"/>
                  <a:pt x="0" y="28"/>
                  <a:pt x="0" y="28"/>
                </a:cubicBezTo>
                <a:cubicBezTo>
                  <a:pt x="0" y="14"/>
                  <a:pt x="15" y="0"/>
                  <a:pt x="29" y="0"/>
                </a:cubicBezTo>
                <a:cubicBezTo>
                  <a:pt x="580" y="0"/>
                  <a:pt x="580" y="0"/>
                  <a:pt x="580" y="0"/>
                </a:cubicBezTo>
                <a:cubicBezTo>
                  <a:pt x="594" y="0"/>
                  <a:pt x="608" y="14"/>
                  <a:pt x="608" y="28"/>
                </a:cubicBezTo>
                <a:cubicBezTo>
                  <a:pt x="608" y="572"/>
                  <a:pt x="608" y="572"/>
                  <a:pt x="608" y="572"/>
                </a:cubicBezTo>
                <a:cubicBezTo>
                  <a:pt x="608" y="593"/>
                  <a:pt x="594" y="601"/>
                  <a:pt x="580" y="601"/>
                </a:cubicBezTo>
                <a:close/>
                <a:moveTo>
                  <a:pt x="552" y="56"/>
                </a:moveTo>
                <a:lnTo>
                  <a:pt x="552" y="56"/>
                </a:lnTo>
                <a:cubicBezTo>
                  <a:pt x="57" y="56"/>
                  <a:pt x="57" y="56"/>
                  <a:pt x="57" y="56"/>
                </a:cubicBezTo>
                <a:cubicBezTo>
                  <a:pt x="57" y="544"/>
                  <a:pt x="57" y="544"/>
                  <a:pt x="57" y="544"/>
                </a:cubicBezTo>
                <a:cubicBezTo>
                  <a:pt x="552" y="544"/>
                  <a:pt x="552" y="544"/>
                  <a:pt x="552" y="544"/>
                </a:cubicBezTo>
                <a:lnTo>
                  <a:pt x="552" y="56"/>
                </a:lnTo>
                <a:close/>
                <a:moveTo>
                  <a:pt x="184" y="261"/>
                </a:moveTo>
                <a:lnTo>
                  <a:pt x="184" y="261"/>
                </a:lnTo>
                <a:cubicBezTo>
                  <a:pt x="191" y="261"/>
                  <a:pt x="198" y="268"/>
                  <a:pt x="198" y="275"/>
                </a:cubicBezTo>
                <a:cubicBezTo>
                  <a:pt x="269" y="339"/>
                  <a:pt x="269" y="339"/>
                  <a:pt x="269" y="339"/>
                </a:cubicBezTo>
                <a:cubicBezTo>
                  <a:pt x="396" y="205"/>
                  <a:pt x="396" y="205"/>
                  <a:pt x="396" y="205"/>
                </a:cubicBezTo>
                <a:cubicBezTo>
                  <a:pt x="403" y="198"/>
                  <a:pt x="410" y="198"/>
                  <a:pt x="417" y="198"/>
                </a:cubicBezTo>
                <a:cubicBezTo>
                  <a:pt x="432" y="198"/>
                  <a:pt x="446" y="212"/>
                  <a:pt x="446" y="226"/>
                </a:cubicBezTo>
                <a:cubicBezTo>
                  <a:pt x="446" y="233"/>
                  <a:pt x="446" y="240"/>
                  <a:pt x="439" y="247"/>
                </a:cubicBezTo>
                <a:cubicBezTo>
                  <a:pt x="283" y="396"/>
                  <a:pt x="283" y="396"/>
                  <a:pt x="283" y="396"/>
                </a:cubicBezTo>
                <a:cubicBezTo>
                  <a:pt x="283" y="403"/>
                  <a:pt x="276" y="403"/>
                  <a:pt x="269" y="403"/>
                </a:cubicBezTo>
                <a:cubicBezTo>
                  <a:pt x="262" y="403"/>
                  <a:pt x="255" y="403"/>
                  <a:pt x="248" y="396"/>
                </a:cubicBezTo>
                <a:cubicBezTo>
                  <a:pt x="163" y="311"/>
                  <a:pt x="163" y="311"/>
                  <a:pt x="163" y="311"/>
                </a:cubicBezTo>
                <a:cubicBezTo>
                  <a:pt x="156" y="304"/>
                  <a:pt x="156" y="297"/>
                  <a:pt x="156" y="290"/>
                </a:cubicBezTo>
                <a:cubicBezTo>
                  <a:pt x="156" y="275"/>
                  <a:pt x="163" y="261"/>
                  <a:pt x="184" y="261"/>
                </a:cubicBezTo>
                <a:close/>
                <a:moveTo>
                  <a:pt x="439" y="403"/>
                </a:moveTo>
                <a:lnTo>
                  <a:pt x="439" y="403"/>
                </a:lnTo>
                <a:close/>
                <a:moveTo>
                  <a:pt x="439" y="198"/>
                </a:moveTo>
                <a:lnTo>
                  <a:pt x="439" y="198"/>
                </a:lnTo>
                <a:close/>
              </a:path>
            </a:pathLst>
          </a:custGeom>
          <a:solidFill>
            <a:schemeClr val="tx1"/>
          </a:solidFill>
          <a:ln>
            <a:noFill/>
          </a:ln>
          <a:effectLst/>
        </p:spPr>
        <p:txBody>
          <a:bodyPr wrap="none" anchor="ctr"/>
          <a:lstStyle/>
          <a:p>
            <a:endParaRPr lang="en-US"/>
          </a:p>
        </p:txBody>
      </p:sp>
      <p:sp>
        <p:nvSpPr>
          <p:cNvPr id="17" name="Freeform 92">
            <a:extLst>
              <a:ext uri="{FF2B5EF4-FFF2-40B4-BE49-F238E27FC236}">
                <a16:creationId xmlns:a16="http://schemas.microsoft.com/office/drawing/2014/main" xmlns="" id="{F20AC33B-FF73-7845-94AA-7C4AC9B1CFF3}"/>
              </a:ext>
            </a:extLst>
          </p:cNvPr>
          <p:cNvSpPr>
            <a:spLocks noChangeArrowheads="1"/>
          </p:cNvSpPr>
          <p:nvPr/>
        </p:nvSpPr>
        <p:spPr bwMode="auto">
          <a:xfrm>
            <a:off x="1045876" y="4058379"/>
            <a:ext cx="340465" cy="337997"/>
          </a:xfrm>
          <a:custGeom>
            <a:avLst/>
            <a:gdLst>
              <a:gd name="T0" fmla="*/ 208635 w 609"/>
              <a:gd name="T1" fmla="*/ 217126 h 602"/>
              <a:gd name="T2" fmla="*/ 208635 w 609"/>
              <a:gd name="T3" fmla="*/ 217126 h 602"/>
              <a:gd name="T4" fmla="*/ 10432 w 609"/>
              <a:gd name="T5" fmla="*/ 217126 h 602"/>
              <a:gd name="T6" fmla="*/ 0 w 609"/>
              <a:gd name="T7" fmla="*/ 206649 h 602"/>
              <a:gd name="T8" fmla="*/ 0 w 609"/>
              <a:gd name="T9" fmla="*/ 10116 h 602"/>
              <a:gd name="T10" fmla="*/ 10432 w 609"/>
              <a:gd name="T11" fmla="*/ 0 h 602"/>
              <a:gd name="T12" fmla="*/ 208635 w 609"/>
              <a:gd name="T13" fmla="*/ 0 h 602"/>
              <a:gd name="T14" fmla="*/ 218707 w 609"/>
              <a:gd name="T15" fmla="*/ 10116 h 602"/>
              <a:gd name="T16" fmla="*/ 218707 w 609"/>
              <a:gd name="T17" fmla="*/ 206649 h 602"/>
              <a:gd name="T18" fmla="*/ 208635 w 609"/>
              <a:gd name="T19" fmla="*/ 217126 h 602"/>
              <a:gd name="T20" fmla="*/ 198563 w 609"/>
              <a:gd name="T21" fmla="*/ 20231 h 602"/>
              <a:gd name="T22" fmla="*/ 198563 w 609"/>
              <a:gd name="T23" fmla="*/ 20231 h 602"/>
              <a:gd name="T24" fmla="*/ 20504 w 609"/>
              <a:gd name="T25" fmla="*/ 20231 h 602"/>
              <a:gd name="T26" fmla="*/ 20504 w 609"/>
              <a:gd name="T27" fmla="*/ 196533 h 602"/>
              <a:gd name="T28" fmla="*/ 198563 w 609"/>
              <a:gd name="T29" fmla="*/ 196533 h 602"/>
              <a:gd name="T30" fmla="*/ 198563 w 609"/>
              <a:gd name="T31" fmla="*/ 20231 h 602"/>
              <a:gd name="T32" fmla="*/ 66188 w 609"/>
              <a:gd name="T33" fmla="*/ 94293 h 602"/>
              <a:gd name="T34" fmla="*/ 66188 w 609"/>
              <a:gd name="T35" fmla="*/ 94293 h 602"/>
              <a:gd name="T36" fmla="*/ 71224 w 609"/>
              <a:gd name="T37" fmla="*/ 99350 h 602"/>
              <a:gd name="T38" fmla="*/ 96764 w 609"/>
              <a:gd name="T39" fmla="*/ 122472 h 602"/>
              <a:gd name="T40" fmla="*/ 142448 w 609"/>
              <a:gd name="T41" fmla="*/ 74061 h 602"/>
              <a:gd name="T42" fmla="*/ 150002 w 609"/>
              <a:gd name="T43" fmla="*/ 71532 h 602"/>
              <a:gd name="T44" fmla="*/ 160433 w 609"/>
              <a:gd name="T45" fmla="*/ 81648 h 602"/>
              <a:gd name="T46" fmla="*/ 157915 w 609"/>
              <a:gd name="T47" fmla="*/ 89235 h 602"/>
              <a:gd name="T48" fmla="*/ 101800 w 609"/>
              <a:gd name="T49" fmla="*/ 143065 h 602"/>
              <a:gd name="T50" fmla="*/ 96764 w 609"/>
              <a:gd name="T51" fmla="*/ 145593 h 602"/>
              <a:gd name="T52" fmla="*/ 89210 w 609"/>
              <a:gd name="T53" fmla="*/ 143065 h 602"/>
              <a:gd name="T54" fmla="*/ 58634 w 609"/>
              <a:gd name="T55" fmla="*/ 112356 h 602"/>
              <a:gd name="T56" fmla="*/ 56116 w 609"/>
              <a:gd name="T57" fmla="*/ 104769 h 602"/>
              <a:gd name="T58" fmla="*/ 66188 w 609"/>
              <a:gd name="T59" fmla="*/ 94293 h 602"/>
              <a:gd name="T60" fmla="*/ 157915 w 609"/>
              <a:gd name="T61" fmla="*/ 145593 h 602"/>
              <a:gd name="T62" fmla="*/ 157915 w 609"/>
              <a:gd name="T63" fmla="*/ 145593 h 602"/>
              <a:gd name="T64" fmla="*/ 157915 w 609"/>
              <a:gd name="T65" fmla="*/ 71532 h 602"/>
              <a:gd name="T66" fmla="*/ 157915 w 609"/>
              <a:gd name="T67" fmla="*/ 71532 h 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9" h="602">
                <a:moveTo>
                  <a:pt x="580" y="601"/>
                </a:moveTo>
                <a:lnTo>
                  <a:pt x="580" y="601"/>
                </a:lnTo>
                <a:cubicBezTo>
                  <a:pt x="29" y="601"/>
                  <a:pt x="29" y="601"/>
                  <a:pt x="29" y="601"/>
                </a:cubicBezTo>
                <a:cubicBezTo>
                  <a:pt x="15" y="601"/>
                  <a:pt x="0" y="593"/>
                  <a:pt x="0" y="572"/>
                </a:cubicBezTo>
                <a:cubicBezTo>
                  <a:pt x="0" y="28"/>
                  <a:pt x="0" y="28"/>
                  <a:pt x="0" y="28"/>
                </a:cubicBezTo>
                <a:cubicBezTo>
                  <a:pt x="0" y="14"/>
                  <a:pt x="15" y="0"/>
                  <a:pt x="29" y="0"/>
                </a:cubicBezTo>
                <a:cubicBezTo>
                  <a:pt x="580" y="0"/>
                  <a:pt x="580" y="0"/>
                  <a:pt x="580" y="0"/>
                </a:cubicBezTo>
                <a:cubicBezTo>
                  <a:pt x="594" y="0"/>
                  <a:pt x="608" y="14"/>
                  <a:pt x="608" y="28"/>
                </a:cubicBezTo>
                <a:cubicBezTo>
                  <a:pt x="608" y="572"/>
                  <a:pt x="608" y="572"/>
                  <a:pt x="608" y="572"/>
                </a:cubicBezTo>
                <a:cubicBezTo>
                  <a:pt x="608" y="593"/>
                  <a:pt x="594" y="601"/>
                  <a:pt x="580" y="601"/>
                </a:cubicBezTo>
                <a:close/>
                <a:moveTo>
                  <a:pt x="552" y="56"/>
                </a:moveTo>
                <a:lnTo>
                  <a:pt x="552" y="56"/>
                </a:lnTo>
                <a:cubicBezTo>
                  <a:pt x="57" y="56"/>
                  <a:pt x="57" y="56"/>
                  <a:pt x="57" y="56"/>
                </a:cubicBezTo>
                <a:cubicBezTo>
                  <a:pt x="57" y="544"/>
                  <a:pt x="57" y="544"/>
                  <a:pt x="57" y="544"/>
                </a:cubicBezTo>
                <a:cubicBezTo>
                  <a:pt x="552" y="544"/>
                  <a:pt x="552" y="544"/>
                  <a:pt x="552" y="544"/>
                </a:cubicBezTo>
                <a:lnTo>
                  <a:pt x="552" y="56"/>
                </a:lnTo>
                <a:close/>
                <a:moveTo>
                  <a:pt x="184" y="261"/>
                </a:moveTo>
                <a:lnTo>
                  <a:pt x="184" y="261"/>
                </a:lnTo>
                <a:cubicBezTo>
                  <a:pt x="191" y="261"/>
                  <a:pt x="198" y="268"/>
                  <a:pt x="198" y="275"/>
                </a:cubicBezTo>
                <a:cubicBezTo>
                  <a:pt x="269" y="339"/>
                  <a:pt x="269" y="339"/>
                  <a:pt x="269" y="339"/>
                </a:cubicBezTo>
                <a:cubicBezTo>
                  <a:pt x="396" y="205"/>
                  <a:pt x="396" y="205"/>
                  <a:pt x="396" y="205"/>
                </a:cubicBezTo>
                <a:cubicBezTo>
                  <a:pt x="403" y="198"/>
                  <a:pt x="410" y="198"/>
                  <a:pt x="417" y="198"/>
                </a:cubicBezTo>
                <a:cubicBezTo>
                  <a:pt x="432" y="198"/>
                  <a:pt x="446" y="212"/>
                  <a:pt x="446" y="226"/>
                </a:cubicBezTo>
                <a:cubicBezTo>
                  <a:pt x="446" y="233"/>
                  <a:pt x="446" y="240"/>
                  <a:pt x="439" y="247"/>
                </a:cubicBezTo>
                <a:cubicBezTo>
                  <a:pt x="283" y="396"/>
                  <a:pt x="283" y="396"/>
                  <a:pt x="283" y="396"/>
                </a:cubicBezTo>
                <a:cubicBezTo>
                  <a:pt x="283" y="403"/>
                  <a:pt x="276" y="403"/>
                  <a:pt x="269" y="403"/>
                </a:cubicBezTo>
                <a:cubicBezTo>
                  <a:pt x="262" y="403"/>
                  <a:pt x="255" y="403"/>
                  <a:pt x="248" y="396"/>
                </a:cubicBezTo>
                <a:cubicBezTo>
                  <a:pt x="163" y="311"/>
                  <a:pt x="163" y="311"/>
                  <a:pt x="163" y="311"/>
                </a:cubicBezTo>
                <a:cubicBezTo>
                  <a:pt x="156" y="304"/>
                  <a:pt x="156" y="297"/>
                  <a:pt x="156" y="290"/>
                </a:cubicBezTo>
                <a:cubicBezTo>
                  <a:pt x="156" y="275"/>
                  <a:pt x="163" y="261"/>
                  <a:pt x="184" y="261"/>
                </a:cubicBezTo>
                <a:close/>
                <a:moveTo>
                  <a:pt x="439" y="403"/>
                </a:moveTo>
                <a:lnTo>
                  <a:pt x="439" y="403"/>
                </a:lnTo>
                <a:close/>
                <a:moveTo>
                  <a:pt x="439" y="198"/>
                </a:moveTo>
                <a:lnTo>
                  <a:pt x="439" y="198"/>
                </a:lnTo>
                <a:close/>
              </a:path>
            </a:pathLst>
          </a:custGeom>
          <a:solidFill>
            <a:schemeClr val="tx1"/>
          </a:solidFill>
          <a:ln>
            <a:noFill/>
          </a:ln>
          <a:effectLst/>
        </p:spPr>
        <p:txBody>
          <a:bodyPr wrap="none" anchor="ctr"/>
          <a:lstStyle/>
          <a:p>
            <a:endParaRPr lang="en-US"/>
          </a:p>
        </p:txBody>
      </p:sp>
      <p:sp>
        <p:nvSpPr>
          <p:cNvPr id="18" name="矩形 17">
            <a:extLst>
              <a:ext uri="{FF2B5EF4-FFF2-40B4-BE49-F238E27FC236}">
                <a16:creationId xmlns:a16="http://schemas.microsoft.com/office/drawing/2014/main" xmlns="" id="{396D5EF9-F230-684B-B32C-EFDE4E5085A7}"/>
              </a:ext>
            </a:extLst>
          </p:cNvPr>
          <p:cNvSpPr/>
          <p:nvPr/>
        </p:nvSpPr>
        <p:spPr>
          <a:xfrm>
            <a:off x="1608015" y="3897005"/>
            <a:ext cx="9420204" cy="1446550"/>
          </a:xfrm>
          <a:prstGeom prst="rect">
            <a:avLst/>
          </a:prstGeom>
        </p:spPr>
        <p:txBody>
          <a:bodyPr wrap="square">
            <a:spAutoFit/>
          </a:bodyPr>
          <a:lstStyle/>
          <a:p>
            <a:r>
              <a:rPr lang="en-US" altLang="zh-CN" sz="2200" dirty="0"/>
              <a:t>In our project, since there is massive news related to our target company, it is much more efficient to use the web crawling technology to collect useful information. Then, we use XML Path Language (XPath) to conduct the web crawling.</a:t>
            </a:r>
            <a:endParaRPr lang="zh-CN" altLang="zh-CN" sz="2200" dirty="0"/>
          </a:p>
        </p:txBody>
      </p:sp>
    </p:spTree>
  </p:cSld>
  <p:clrMapOvr>
    <a:masterClrMapping/>
  </p:clrMapOvr>
  <p:transition spd="slow" advClick="0" advTm="3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1151" y="1281962"/>
            <a:ext cx="10774485" cy="738664"/>
          </a:xfrm>
          <a:prstGeom prst="rect">
            <a:avLst/>
          </a:prstGeom>
        </p:spPr>
        <p:txBody>
          <a:bodyPr wrap="square">
            <a:spAutoFit/>
          </a:bodyPr>
          <a:lstStyle/>
          <a:p>
            <a:r>
              <a:rPr lang="en-US" altLang="zh-CN" sz="2200" dirty="0"/>
              <a:t>We</a:t>
            </a:r>
            <a:r>
              <a:rPr lang="zh-CN" altLang="en-US" sz="2200" dirty="0"/>
              <a:t> </a:t>
            </a:r>
            <a:r>
              <a:rPr lang="en-US" altLang="zh-CN" sz="2200" dirty="0"/>
              <a:t>conduct</a:t>
            </a:r>
            <a:r>
              <a:rPr lang="zh-CN" altLang="en-US" sz="2200" dirty="0"/>
              <a:t> </a:t>
            </a:r>
            <a:r>
              <a:rPr lang="en-US" altLang="zh-CN" sz="2200" dirty="0"/>
              <a:t>the</a:t>
            </a:r>
            <a:r>
              <a:rPr lang="zh-CN" altLang="en-US" sz="2200" dirty="0"/>
              <a:t> </a:t>
            </a:r>
            <a:r>
              <a:rPr lang="en-US" altLang="zh-CN" sz="2200" dirty="0"/>
              <a:t>web crawling in the following steps</a:t>
            </a:r>
            <a:r>
              <a:rPr lang="en-US" altLang="zh-CN" sz="2000" dirty="0"/>
              <a:t>: (set extracting</a:t>
            </a:r>
            <a:r>
              <a:rPr lang="zh-CN" altLang="en-US" sz="2000" dirty="0"/>
              <a:t> </a:t>
            </a:r>
            <a:r>
              <a:rPr lang="en-US" altLang="zh-CN" sz="2000" dirty="0"/>
              <a:t>SENSETIME’s</a:t>
            </a:r>
            <a:r>
              <a:rPr lang="zh-CN" altLang="en-US" sz="2000" dirty="0"/>
              <a:t> </a:t>
            </a:r>
            <a:r>
              <a:rPr lang="en-US" altLang="zh-CN" sz="2000" dirty="0"/>
              <a:t>news as an example</a:t>
            </a:r>
            <a:r>
              <a:rPr lang="en-US" altLang="zh-CN" dirty="0"/>
              <a:t>)</a:t>
            </a:r>
            <a:endParaRPr lang="zh-CN" altLang="zh-CN" dirty="0"/>
          </a:p>
        </p:txBody>
      </p:sp>
      <p:sp>
        <p:nvSpPr>
          <p:cNvPr id="17" name="Freeform 92">
            <a:extLst>
              <a:ext uri="{FF2B5EF4-FFF2-40B4-BE49-F238E27FC236}">
                <a16:creationId xmlns:a16="http://schemas.microsoft.com/office/drawing/2014/main" xmlns="" id="{F20AC33B-FF73-7845-94AA-7C4AC9B1CFF3}"/>
              </a:ext>
            </a:extLst>
          </p:cNvPr>
          <p:cNvSpPr>
            <a:spLocks noChangeArrowheads="1"/>
          </p:cNvSpPr>
          <p:nvPr/>
        </p:nvSpPr>
        <p:spPr bwMode="auto">
          <a:xfrm>
            <a:off x="1212131" y="2089192"/>
            <a:ext cx="340465" cy="337997"/>
          </a:xfrm>
          <a:custGeom>
            <a:avLst/>
            <a:gdLst>
              <a:gd name="T0" fmla="*/ 208635 w 609"/>
              <a:gd name="T1" fmla="*/ 217126 h 602"/>
              <a:gd name="T2" fmla="*/ 208635 w 609"/>
              <a:gd name="T3" fmla="*/ 217126 h 602"/>
              <a:gd name="T4" fmla="*/ 10432 w 609"/>
              <a:gd name="T5" fmla="*/ 217126 h 602"/>
              <a:gd name="T6" fmla="*/ 0 w 609"/>
              <a:gd name="T7" fmla="*/ 206649 h 602"/>
              <a:gd name="T8" fmla="*/ 0 w 609"/>
              <a:gd name="T9" fmla="*/ 10116 h 602"/>
              <a:gd name="T10" fmla="*/ 10432 w 609"/>
              <a:gd name="T11" fmla="*/ 0 h 602"/>
              <a:gd name="T12" fmla="*/ 208635 w 609"/>
              <a:gd name="T13" fmla="*/ 0 h 602"/>
              <a:gd name="T14" fmla="*/ 218707 w 609"/>
              <a:gd name="T15" fmla="*/ 10116 h 602"/>
              <a:gd name="T16" fmla="*/ 218707 w 609"/>
              <a:gd name="T17" fmla="*/ 206649 h 602"/>
              <a:gd name="T18" fmla="*/ 208635 w 609"/>
              <a:gd name="T19" fmla="*/ 217126 h 602"/>
              <a:gd name="T20" fmla="*/ 198563 w 609"/>
              <a:gd name="T21" fmla="*/ 20231 h 602"/>
              <a:gd name="T22" fmla="*/ 198563 w 609"/>
              <a:gd name="T23" fmla="*/ 20231 h 602"/>
              <a:gd name="T24" fmla="*/ 20504 w 609"/>
              <a:gd name="T25" fmla="*/ 20231 h 602"/>
              <a:gd name="T26" fmla="*/ 20504 w 609"/>
              <a:gd name="T27" fmla="*/ 196533 h 602"/>
              <a:gd name="T28" fmla="*/ 198563 w 609"/>
              <a:gd name="T29" fmla="*/ 196533 h 602"/>
              <a:gd name="T30" fmla="*/ 198563 w 609"/>
              <a:gd name="T31" fmla="*/ 20231 h 602"/>
              <a:gd name="T32" fmla="*/ 66188 w 609"/>
              <a:gd name="T33" fmla="*/ 94293 h 602"/>
              <a:gd name="T34" fmla="*/ 66188 w 609"/>
              <a:gd name="T35" fmla="*/ 94293 h 602"/>
              <a:gd name="T36" fmla="*/ 71224 w 609"/>
              <a:gd name="T37" fmla="*/ 99350 h 602"/>
              <a:gd name="T38" fmla="*/ 96764 w 609"/>
              <a:gd name="T39" fmla="*/ 122472 h 602"/>
              <a:gd name="T40" fmla="*/ 142448 w 609"/>
              <a:gd name="T41" fmla="*/ 74061 h 602"/>
              <a:gd name="T42" fmla="*/ 150002 w 609"/>
              <a:gd name="T43" fmla="*/ 71532 h 602"/>
              <a:gd name="T44" fmla="*/ 160433 w 609"/>
              <a:gd name="T45" fmla="*/ 81648 h 602"/>
              <a:gd name="T46" fmla="*/ 157915 w 609"/>
              <a:gd name="T47" fmla="*/ 89235 h 602"/>
              <a:gd name="T48" fmla="*/ 101800 w 609"/>
              <a:gd name="T49" fmla="*/ 143065 h 602"/>
              <a:gd name="T50" fmla="*/ 96764 w 609"/>
              <a:gd name="T51" fmla="*/ 145593 h 602"/>
              <a:gd name="T52" fmla="*/ 89210 w 609"/>
              <a:gd name="T53" fmla="*/ 143065 h 602"/>
              <a:gd name="T54" fmla="*/ 58634 w 609"/>
              <a:gd name="T55" fmla="*/ 112356 h 602"/>
              <a:gd name="T56" fmla="*/ 56116 w 609"/>
              <a:gd name="T57" fmla="*/ 104769 h 602"/>
              <a:gd name="T58" fmla="*/ 66188 w 609"/>
              <a:gd name="T59" fmla="*/ 94293 h 602"/>
              <a:gd name="T60" fmla="*/ 157915 w 609"/>
              <a:gd name="T61" fmla="*/ 145593 h 602"/>
              <a:gd name="T62" fmla="*/ 157915 w 609"/>
              <a:gd name="T63" fmla="*/ 145593 h 602"/>
              <a:gd name="T64" fmla="*/ 157915 w 609"/>
              <a:gd name="T65" fmla="*/ 71532 h 602"/>
              <a:gd name="T66" fmla="*/ 157915 w 609"/>
              <a:gd name="T67" fmla="*/ 71532 h 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9" h="602">
                <a:moveTo>
                  <a:pt x="580" y="601"/>
                </a:moveTo>
                <a:lnTo>
                  <a:pt x="580" y="601"/>
                </a:lnTo>
                <a:cubicBezTo>
                  <a:pt x="29" y="601"/>
                  <a:pt x="29" y="601"/>
                  <a:pt x="29" y="601"/>
                </a:cubicBezTo>
                <a:cubicBezTo>
                  <a:pt x="15" y="601"/>
                  <a:pt x="0" y="593"/>
                  <a:pt x="0" y="572"/>
                </a:cubicBezTo>
                <a:cubicBezTo>
                  <a:pt x="0" y="28"/>
                  <a:pt x="0" y="28"/>
                  <a:pt x="0" y="28"/>
                </a:cubicBezTo>
                <a:cubicBezTo>
                  <a:pt x="0" y="14"/>
                  <a:pt x="15" y="0"/>
                  <a:pt x="29" y="0"/>
                </a:cubicBezTo>
                <a:cubicBezTo>
                  <a:pt x="580" y="0"/>
                  <a:pt x="580" y="0"/>
                  <a:pt x="580" y="0"/>
                </a:cubicBezTo>
                <a:cubicBezTo>
                  <a:pt x="594" y="0"/>
                  <a:pt x="608" y="14"/>
                  <a:pt x="608" y="28"/>
                </a:cubicBezTo>
                <a:cubicBezTo>
                  <a:pt x="608" y="572"/>
                  <a:pt x="608" y="572"/>
                  <a:pt x="608" y="572"/>
                </a:cubicBezTo>
                <a:cubicBezTo>
                  <a:pt x="608" y="593"/>
                  <a:pt x="594" y="601"/>
                  <a:pt x="580" y="601"/>
                </a:cubicBezTo>
                <a:close/>
                <a:moveTo>
                  <a:pt x="552" y="56"/>
                </a:moveTo>
                <a:lnTo>
                  <a:pt x="552" y="56"/>
                </a:lnTo>
                <a:cubicBezTo>
                  <a:pt x="57" y="56"/>
                  <a:pt x="57" y="56"/>
                  <a:pt x="57" y="56"/>
                </a:cubicBezTo>
                <a:cubicBezTo>
                  <a:pt x="57" y="544"/>
                  <a:pt x="57" y="544"/>
                  <a:pt x="57" y="544"/>
                </a:cubicBezTo>
                <a:cubicBezTo>
                  <a:pt x="552" y="544"/>
                  <a:pt x="552" y="544"/>
                  <a:pt x="552" y="544"/>
                </a:cubicBezTo>
                <a:lnTo>
                  <a:pt x="552" y="56"/>
                </a:lnTo>
                <a:close/>
                <a:moveTo>
                  <a:pt x="184" y="261"/>
                </a:moveTo>
                <a:lnTo>
                  <a:pt x="184" y="261"/>
                </a:lnTo>
                <a:cubicBezTo>
                  <a:pt x="191" y="261"/>
                  <a:pt x="198" y="268"/>
                  <a:pt x="198" y="275"/>
                </a:cubicBezTo>
                <a:cubicBezTo>
                  <a:pt x="269" y="339"/>
                  <a:pt x="269" y="339"/>
                  <a:pt x="269" y="339"/>
                </a:cubicBezTo>
                <a:cubicBezTo>
                  <a:pt x="396" y="205"/>
                  <a:pt x="396" y="205"/>
                  <a:pt x="396" y="205"/>
                </a:cubicBezTo>
                <a:cubicBezTo>
                  <a:pt x="403" y="198"/>
                  <a:pt x="410" y="198"/>
                  <a:pt x="417" y="198"/>
                </a:cubicBezTo>
                <a:cubicBezTo>
                  <a:pt x="432" y="198"/>
                  <a:pt x="446" y="212"/>
                  <a:pt x="446" y="226"/>
                </a:cubicBezTo>
                <a:cubicBezTo>
                  <a:pt x="446" y="233"/>
                  <a:pt x="446" y="240"/>
                  <a:pt x="439" y="247"/>
                </a:cubicBezTo>
                <a:cubicBezTo>
                  <a:pt x="283" y="396"/>
                  <a:pt x="283" y="396"/>
                  <a:pt x="283" y="396"/>
                </a:cubicBezTo>
                <a:cubicBezTo>
                  <a:pt x="283" y="403"/>
                  <a:pt x="276" y="403"/>
                  <a:pt x="269" y="403"/>
                </a:cubicBezTo>
                <a:cubicBezTo>
                  <a:pt x="262" y="403"/>
                  <a:pt x="255" y="403"/>
                  <a:pt x="248" y="396"/>
                </a:cubicBezTo>
                <a:cubicBezTo>
                  <a:pt x="163" y="311"/>
                  <a:pt x="163" y="311"/>
                  <a:pt x="163" y="311"/>
                </a:cubicBezTo>
                <a:cubicBezTo>
                  <a:pt x="156" y="304"/>
                  <a:pt x="156" y="297"/>
                  <a:pt x="156" y="290"/>
                </a:cubicBezTo>
                <a:cubicBezTo>
                  <a:pt x="156" y="275"/>
                  <a:pt x="163" y="261"/>
                  <a:pt x="184" y="261"/>
                </a:cubicBezTo>
                <a:close/>
                <a:moveTo>
                  <a:pt x="439" y="403"/>
                </a:moveTo>
                <a:lnTo>
                  <a:pt x="439" y="403"/>
                </a:lnTo>
                <a:close/>
                <a:moveTo>
                  <a:pt x="439" y="198"/>
                </a:moveTo>
                <a:lnTo>
                  <a:pt x="439" y="198"/>
                </a:lnTo>
                <a:close/>
              </a:path>
            </a:pathLst>
          </a:custGeom>
          <a:solidFill>
            <a:schemeClr val="tx1"/>
          </a:solidFill>
          <a:ln>
            <a:noFill/>
          </a:ln>
          <a:effectLst/>
        </p:spPr>
        <p:txBody>
          <a:bodyPr wrap="none" anchor="ctr"/>
          <a:lstStyle/>
          <a:p>
            <a:endParaRPr lang="en-US"/>
          </a:p>
        </p:txBody>
      </p:sp>
      <p:sp>
        <p:nvSpPr>
          <p:cNvPr id="18" name="矩形 17">
            <a:extLst>
              <a:ext uri="{FF2B5EF4-FFF2-40B4-BE49-F238E27FC236}">
                <a16:creationId xmlns:a16="http://schemas.microsoft.com/office/drawing/2014/main" xmlns="" id="{396D5EF9-F230-684B-B32C-EFDE4E5085A7}"/>
              </a:ext>
            </a:extLst>
          </p:cNvPr>
          <p:cNvSpPr/>
          <p:nvPr/>
        </p:nvSpPr>
        <p:spPr>
          <a:xfrm>
            <a:off x="1748291" y="2089192"/>
            <a:ext cx="9420204" cy="400110"/>
          </a:xfrm>
          <a:prstGeom prst="rect">
            <a:avLst/>
          </a:prstGeom>
        </p:spPr>
        <p:txBody>
          <a:bodyPr wrap="square">
            <a:spAutoFit/>
          </a:bodyPr>
          <a:lstStyle/>
          <a:p>
            <a:r>
              <a:rPr lang="en-US" altLang="zh-CN" sz="2000" dirty="0"/>
              <a:t>Obtain the information of target website</a:t>
            </a:r>
          </a:p>
        </p:txBody>
      </p:sp>
      <p:sp>
        <p:nvSpPr>
          <p:cNvPr id="8" name="Freeform 30">
            <a:extLst>
              <a:ext uri="{FF2B5EF4-FFF2-40B4-BE49-F238E27FC236}">
                <a16:creationId xmlns:a16="http://schemas.microsoft.com/office/drawing/2014/main" xmlns="" id="{7358AF4E-2CD7-E84F-82CA-8CCB16EFF3A0}"/>
              </a:ext>
            </a:extLst>
          </p:cNvPr>
          <p:cNvSpPr>
            <a:spLocks noChangeArrowheads="1"/>
          </p:cNvSpPr>
          <p:nvPr/>
        </p:nvSpPr>
        <p:spPr bwMode="auto">
          <a:xfrm>
            <a:off x="671305" y="1392437"/>
            <a:ext cx="256949" cy="270109"/>
          </a:xfrm>
          <a:custGeom>
            <a:avLst/>
            <a:gdLst>
              <a:gd name="T0" fmla="*/ 170126 w 587"/>
              <a:gd name="T1" fmla="*/ 81290 h 587"/>
              <a:gd name="T2" fmla="*/ 170126 w 587"/>
              <a:gd name="T3" fmla="*/ 81290 h 587"/>
              <a:gd name="T4" fmla="*/ 149984 w 587"/>
              <a:gd name="T5" fmla="*/ 81290 h 587"/>
              <a:gd name="T6" fmla="*/ 149984 w 587"/>
              <a:gd name="T7" fmla="*/ 129488 h 587"/>
              <a:gd name="T8" fmla="*/ 170126 w 587"/>
              <a:gd name="T9" fmla="*/ 129488 h 587"/>
              <a:gd name="T10" fmla="*/ 210769 w 587"/>
              <a:gd name="T11" fmla="*/ 170133 h 587"/>
              <a:gd name="T12" fmla="*/ 170126 w 587"/>
              <a:gd name="T13" fmla="*/ 210778 h 587"/>
              <a:gd name="T14" fmla="*/ 129483 w 587"/>
              <a:gd name="T15" fmla="*/ 170133 h 587"/>
              <a:gd name="T16" fmla="*/ 129483 w 587"/>
              <a:gd name="T17" fmla="*/ 149991 h 587"/>
              <a:gd name="T18" fmla="*/ 81286 w 587"/>
              <a:gd name="T19" fmla="*/ 149991 h 587"/>
              <a:gd name="T20" fmla="*/ 81286 w 587"/>
              <a:gd name="T21" fmla="*/ 170133 h 587"/>
              <a:gd name="T22" fmla="*/ 40643 w 587"/>
              <a:gd name="T23" fmla="*/ 210778 h 587"/>
              <a:gd name="T24" fmla="*/ 0 w 587"/>
              <a:gd name="T25" fmla="*/ 170133 h 587"/>
              <a:gd name="T26" fmla="*/ 40643 w 587"/>
              <a:gd name="T27" fmla="*/ 129488 h 587"/>
              <a:gd name="T28" fmla="*/ 60785 w 587"/>
              <a:gd name="T29" fmla="*/ 129488 h 587"/>
              <a:gd name="T30" fmla="*/ 60785 w 587"/>
              <a:gd name="T31" fmla="*/ 81290 h 587"/>
              <a:gd name="T32" fmla="*/ 40643 w 587"/>
              <a:gd name="T33" fmla="*/ 81290 h 587"/>
              <a:gd name="T34" fmla="*/ 0 w 587"/>
              <a:gd name="T35" fmla="*/ 40645 h 587"/>
              <a:gd name="T36" fmla="*/ 40643 w 587"/>
              <a:gd name="T37" fmla="*/ 0 h 587"/>
              <a:gd name="T38" fmla="*/ 81286 w 587"/>
              <a:gd name="T39" fmla="*/ 40645 h 587"/>
              <a:gd name="T40" fmla="*/ 81286 w 587"/>
              <a:gd name="T41" fmla="*/ 60788 h 587"/>
              <a:gd name="T42" fmla="*/ 129483 w 587"/>
              <a:gd name="T43" fmla="*/ 60788 h 587"/>
              <a:gd name="T44" fmla="*/ 129483 w 587"/>
              <a:gd name="T45" fmla="*/ 40645 h 587"/>
              <a:gd name="T46" fmla="*/ 170126 w 587"/>
              <a:gd name="T47" fmla="*/ 0 h 587"/>
              <a:gd name="T48" fmla="*/ 210769 w 587"/>
              <a:gd name="T49" fmla="*/ 40645 h 587"/>
              <a:gd name="T50" fmla="*/ 170126 w 587"/>
              <a:gd name="T51" fmla="*/ 81290 h 587"/>
              <a:gd name="T52" fmla="*/ 149984 w 587"/>
              <a:gd name="T53" fmla="*/ 170133 h 587"/>
              <a:gd name="T54" fmla="*/ 149984 w 587"/>
              <a:gd name="T55" fmla="*/ 170133 h 587"/>
              <a:gd name="T56" fmla="*/ 170126 w 587"/>
              <a:gd name="T57" fmla="*/ 190636 h 587"/>
              <a:gd name="T58" fmla="*/ 190628 w 587"/>
              <a:gd name="T59" fmla="*/ 170133 h 587"/>
              <a:gd name="T60" fmla="*/ 172644 w 587"/>
              <a:gd name="T61" fmla="*/ 149991 h 587"/>
              <a:gd name="T62" fmla="*/ 172644 w 587"/>
              <a:gd name="T63" fmla="*/ 149991 h 587"/>
              <a:gd name="T64" fmla="*/ 149984 w 587"/>
              <a:gd name="T65" fmla="*/ 149991 h 587"/>
              <a:gd name="T66" fmla="*/ 149984 w 587"/>
              <a:gd name="T67" fmla="*/ 170133 h 587"/>
              <a:gd name="T68" fmla="*/ 60785 w 587"/>
              <a:gd name="T69" fmla="*/ 40645 h 587"/>
              <a:gd name="T70" fmla="*/ 60785 w 587"/>
              <a:gd name="T71" fmla="*/ 40645 h 587"/>
              <a:gd name="T72" fmla="*/ 40643 w 587"/>
              <a:gd name="T73" fmla="*/ 20143 h 587"/>
              <a:gd name="T74" fmla="*/ 20142 w 587"/>
              <a:gd name="T75" fmla="*/ 40645 h 587"/>
              <a:gd name="T76" fmla="*/ 40643 w 587"/>
              <a:gd name="T77" fmla="*/ 60788 h 587"/>
              <a:gd name="T78" fmla="*/ 60785 w 587"/>
              <a:gd name="T79" fmla="*/ 60788 h 587"/>
              <a:gd name="T80" fmla="*/ 60785 w 587"/>
              <a:gd name="T81" fmla="*/ 40645 h 587"/>
              <a:gd name="T82" fmla="*/ 20142 w 587"/>
              <a:gd name="T83" fmla="*/ 170133 h 587"/>
              <a:gd name="T84" fmla="*/ 20142 w 587"/>
              <a:gd name="T85" fmla="*/ 170133 h 587"/>
              <a:gd name="T86" fmla="*/ 40643 w 587"/>
              <a:gd name="T87" fmla="*/ 190636 h 587"/>
              <a:gd name="T88" fmla="*/ 60785 w 587"/>
              <a:gd name="T89" fmla="*/ 170133 h 587"/>
              <a:gd name="T90" fmla="*/ 60785 w 587"/>
              <a:gd name="T91" fmla="*/ 149991 h 587"/>
              <a:gd name="T92" fmla="*/ 40643 w 587"/>
              <a:gd name="T93" fmla="*/ 149991 h 587"/>
              <a:gd name="T94" fmla="*/ 20142 w 587"/>
              <a:gd name="T95" fmla="*/ 170133 h 587"/>
              <a:gd name="T96" fmla="*/ 129483 w 587"/>
              <a:gd name="T97" fmla="*/ 81290 h 587"/>
              <a:gd name="T98" fmla="*/ 129483 w 587"/>
              <a:gd name="T99" fmla="*/ 81290 h 587"/>
              <a:gd name="T100" fmla="*/ 81286 w 587"/>
              <a:gd name="T101" fmla="*/ 81290 h 587"/>
              <a:gd name="T102" fmla="*/ 81286 w 587"/>
              <a:gd name="T103" fmla="*/ 129488 h 587"/>
              <a:gd name="T104" fmla="*/ 129483 w 587"/>
              <a:gd name="T105" fmla="*/ 129488 h 587"/>
              <a:gd name="T106" fmla="*/ 129483 w 587"/>
              <a:gd name="T107" fmla="*/ 81290 h 587"/>
              <a:gd name="T108" fmla="*/ 170126 w 587"/>
              <a:gd name="T109" fmla="*/ 20143 h 587"/>
              <a:gd name="T110" fmla="*/ 170126 w 587"/>
              <a:gd name="T111" fmla="*/ 20143 h 587"/>
              <a:gd name="T112" fmla="*/ 149984 w 587"/>
              <a:gd name="T113" fmla="*/ 40645 h 587"/>
              <a:gd name="T114" fmla="*/ 149984 w 587"/>
              <a:gd name="T115" fmla="*/ 60788 h 587"/>
              <a:gd name="T116" fmla="*/ 170126 w 587"/>
              <a:gd name="T117" fmla="*/ 60788 h 587"/>
              <a:gd name="T118" fmla="*/ 190628 w 587"/>
              <a:gd name="T119" fmla="*/ 40645 h 587"/>
              <a:gd name="T120" fmla="*/ 170126 w 587"/>
              <a:gd name="T121" fmla="*/ 20143 h 5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87" h="587">
                <a:moveTo>
                  <a:pt x="473" y="226"/>
                </a:moveTo>
                <a:lnTo>
                  <a:pt x="473" y="226"/>
                </a:lnTo>
                <a:cubicBezTo>
                  <a:pt x="417" y="226"/>
                  <a:pt x="417" y="226"/>
                  <a:pt x="417" y="226"/>
                </a:cubicBezTo>
                <a:cubicBezTo>
                  <a:pt x="417" y="360"/>
                  <a:pt x="417" y="360"/>
                  <a:pt x="417" y="360"/>
                </a:cubicBezTo>
                <a:cubicBezTo>
                  <a:pt x="473" y="360"/>
                  <a:pt x="473" y="360"/>
                  <a:pt x="473" y="360"/>
                </a:cubicBezTo>
                <a:cubicBezTo>
                  <a:pt x="537" y="360"/>
                  <a:pt x="586" y="410"/>
                  <a:pt x="586" y="473"/>
                </a:cubicBezTo>
                <a:cubicBezTo>
                  <a:pt x="586" y="537"/>
                  <a:pt x="537" y="586"/>
                  <a:pt x="473" y="586"/>
                </a:cubicBezTo>
                <a:cubicBezTo>
                  <a:pt x="410" y="586"/>
                  <a:pt x="360" y="537"/>
                  <a:pt x="360" y="473"/>
                </a:cubicBezTo>
                <a:cubicBezTo>
                  <a:pt x="360" y="417"/>
                  <a:pt x="360" y="417"/>
                  <a:pt x="360" y="417"/>
                </a:cubicBezTo>
                <a:cubicBezTo>
                  <a:pt x="226" y="417"/>
                  <a:pt x="226" y="417"/>
                  <a:pt x="226" y="417"/>
                </a:cubicBezTo>
                <a:cubicBezTo>
                  <a:pt x="226" y="473"/>
                  <a:pt x="226" y="473"/>
                  <a:pt x="226" y="473"/>
                </a:cubicBezTo>
                <a:cubicBezTo>
                  <a:pt x="226" y="537"/>
                  <a:pt x="176" y="586"/>
                  <a:pt x="113" y="586"/>
                </a:cubicBezTo>
                <a:cubicBezTo>
                  <a:pt x="49" y="586"/>
                  <a:pt x="0" y="537"/>
                  <a:pt x="0" y="473"/>
                </a:cubicBezTo>
                <a:cubicBezTo>
                  <a:pt x="0" y="410"/>
                  <a:pt x="49" y="360"/>
                  <a:pt x="113" y="360"/>
                </a:cubicBezTo>
                <a:cubicBezTo>
                  <a:pt x="169" y="360"/>
                  <a:pt x="169" y="360"/>
                  <a:pt x="169" y="360"/>
                </a:cubicBezTo>
                <a:cubicBezTo>
                  <a:pt x="169" y="226"/>
                  <a:pt x="169" y="226"/>
                  <a:pt x="169" y="226"/>
                </a:cubicBezTo>
                <a:cubicBezTo>
                  <a:pt x="113" y="226"/>
                  <a:pt x="113" y="226"/>
                  <a:pt x="113" y="226"/>
                </a:cubicBezTo>
                <a:cubicBezTo>
                  <a:pt x="49" y="226"/>
                  <a:pt x="0" y="176"/>
                  <a:pt x="0" y="113"/>
                </a:cubicBezTo>
                <a:cubicBezTo>
                  <a:pt x="0" y="49"/>
                  <a:pt x="49" y="0"/>
                  <a:pt x="113" y="0"/>
                </a:cubicBezTo>
                <a:cubicBezTo>
                  <a:pt x="176" y="0"/>
                  <a:pt x="226" y="49"/>
                  <a:pt x="226" y="113"/>
                </a:cubicBezTo>
                <a:cubicBezTo>
                  <a:pt x="226" y="169"/>
                  <a:pt x="226" y="169"/>
                  <a:pt x="226" y="169"/>
                </a:cubicBezTo>
                <a:cubicBezTo>
                  <a:pt x="360" y="169"/>
                  <a:pt x="360" y="169"/>
                  <a:pt x="360" y="169"/>
                </a:cubicBezTo>
                <a:cubicBezTo>
                  <a:pt x="360" y="113"/>
                  <a:pt x="360" y="113"/>
                  <a:pt x="360" y="113"/>
                </a:cubicBezTo>
                <a:cubicBezTo>
                  <a:pt x="360" y="49"/>
                  <a:pt x="410" y="0"/>
                  <a:pt x="473" y="0"/>
                </a:cubicBezTo>
                <a:cubicBezTo>
                  <a:pt x="537" y="0"/>
                  <a:pt x="586" y="49"/>
                  <a:pt x="586" y="113"/>
                </a:cubicBezTo>
                <a:cubicBezTo>
                  <a:pt x="586" y="176"/>
                  <a:pt x="537" y="226"/>
                  <a:pt x="473" y="226"/>
                </a:cubicBezTo>
                <a:close/>
                <a:moveTo>
                  <a:pt x="417" y="473"/>
                </a:moveTo>
                <a:lnTo>
                  <a:pt x="417" y="473"/>
                </a:lnTo>
                <a:cubicBezTo>
                  <a:pt x="417" y="502"/>
                  <a:pt x="445" y="530"/>
                  <a:pt x="473" y="530"/>
                </a:cubicBezTo>
                <a:cubicBezTo>
                  <a:pt x="501" y="530"/>
                  <a:pt x="530" y="502"/>
                  <a:pt x="530" y="473"/>
                </a:cubicBezTo>
                <a:cubicBezTo>
                  <a:pt x="530" y="445"/>
                  <a:pt x="508" y="417"/>
                  <a:pt x="480" y="417"/>
                </a:cubicBezTo>
                <a:cubicBezTo>
                  <a:pt x="417" y="417"/>
                  <a:pt x="417" y="417"/>
                  <a:pt x="417" y="417"/>
                </a:cubicBezTo>
                <a:lnTo>
                  <a:pt x="417" y="473"/>
                </a:lnTo>
                <a:close/>
                <a:moveTo>
                  <a:pt x="169" y="113"/>
                </a:moveTo>
                <a:lnTo>
                  <a:pt x="169" y="113"/>
                </a:lnTo>
                <a:cubicBezTo>
                  <a:pt x="169" y="84"/>
                  <a:pt x="148" y="56"/>
                  <a:pt x="113" y="56"/>
                </a:cubicBezTo>
                <a:cubicBezTo>
                  <a:pt x="84" y="56"/>
                  <a:pt x="56" y="84"/>
                  <a:pt x="56" y="113"/>
                </a:cubicBezTo>
                <a:cubicBezTo>
                  <a:pt x="56" y="141"/>
                  <a:pt x="84" y="169"/>
                  <a:pt x="113" y="169"/>
                </a:cubicBezTo>
                <a:cubicBezTo>
                  <a:pt x="169" y="169"/>
                  <a:pt x="169" y="169"/>
                  <a:pt x="169" y="169"/>
                </a:cubicBezTo>
                <a:lnTo>
                  <a:pt x="169" y="113"/>
                </a:lnTo>
                <a:close/>
                <a:moveTo>
                  <a:pt x="56" y="473"/>
                </a:moveTo>
                <a:lnTo>
                  <a:pt x="56" y="473"/>
                </a:lnTo>
                <a:cubicBezTo>
                  <a:pt x="56" y="502"/>
                  <a:pt x="84" y="530"/>
                  <a:pt x="113" y="530"/>
                </a:cubicBezTo>
                <a:cubicBezTo>
                  <a:pt x="148" y="530"/>
                  <a:pt x="169" y="502"/>
                  <a:pt x="169" y="473"/>
                </a:cubicBezTo>
                <a:cubicBezTo>
                  <a:pt x="169" y="417"/>
                  <a:pt x="169" y="417"/>
                  <a:pt x="169" y="417"/>
                </a:cubicBezTo>
                <a:cubicBezTo>
                  <a:pt x="113" y="417"/>
                  <a:pt x="113" y="417"/>
                  <a:pt x="113" y="417"/>
                </a:cubicBezTo>
                <a:cubicBezTo>
                  <a:pt x="84" y="417"/>
                  <a:pt x="56" y="438"/>
                  <a:pt x="56" y="473"/>
                </a:cubicBezTo>
                <a:close/>
                <a:moveTo>
                  <a:pt x="360" y="226"/>
                </a:moveTo>
                <a:lnTo>
                  <a:pt x="360" y="226"/>
                </a:lnTo>
                <a:cubicBezTo>
                  <a:pt x="226" y="226"/>
                  <a:pt x="226" y="226"/>
                  <a:pt x="226" y="226"/>
                </a:cubicBezTo>
                <a:cubicBezTo>
                  <a:pt x="226" y="360"/>
                  <a:pt x="226" y="360"/>
                  <a:pt x="226" y="360"/>
                </a:cubicBezTo>
                <a:cubicBezTo>
                  <a:pt x="360" y="360"/>
                  <a:pt x="360" y="360"/>
                  <a:pt x="360" y="360"/>
                </a:cubicBezTo>
                <a:lnTo>
                  <a:pt x="360" y="226"/>
                </a:lnTo>
                <a:close/>
                <a:moveTo>
                  <a:pt x="473" y="56"/>
                </a:moveTo>
                <a:lnTo>
                  <a:pt x="473" y="56"/>
                </a:lnTo>
                <a:cubicBezTo>
                  <a:pt x="445" y="56"/>
                  <a:pt x="417" y="84"/>
                  <a:pt x="417" y="113"/>
                </a:cubicBezTo>
                <a:cubicBezTo>
                  <a:pt x="417" y="169"/>
                  <a:pt x="417" y="169"/>
                  <a:pt x="417" y="169"/>
                </a:cubicBezTo>
                <a:cubicBezTo>
                  <a:pt x="473" y="169"/>
                  <a:pt x="473" y="169"/>
                  <a:pt x="473" y="169"/>
                </a:cubicBezTo>
                <a:cubicBezTo>
                  <a:pt x="501" y="169"/>
                  <a:pt x="530" y="141"/>
                  <a:pt x="530" y="113"/>
                </a:cubicBezTo>
                <a:cubicBezTo>
                  <a:pt x="530" y="84"/>
                  <a:pt x="501" y="56"/>
                  <a:pt x="473" y="56"/>
                </a:cubicBezTo>
                <a:close/>
              </a:path>
            </a:pathLst>
          </a:custGeom>
          <a:solidFill>
            <a:schemeClr val="tx1"/>
          </a:solidFill>
          <a:ln>
            <a:noFill/>
          </a:ln>
          <a:effectLst/>
        </p:spPr>
        <p:txBody>
          <a:bodyPr wrap="none" anchor="ctr"/>
          <a:lstStyle/>
          <a:p>
            <a:endParaRPr lang="en-US"/>
          </a:p>
        </p:txBody>
      </p:sp>
      <p:sp>
        <p:nvSpPr>
          <p:cNvPr id="10" name="矩形 9">
            <a:extLst>
              <a:ext uri="{FF2B5EF4-FFF2-40B4-BE49-F238E27FC236}">
                <a16:creationId xmlns:a16="http://schemas.microsoft.com/office/drawing/2014/main" xmlns="" id="{996C61AC-BBA1-434D-BBB9-C073D54F4A95}"/>
              </a:ext>
            </a:extLst>
          </p:cNvPr>
          <p:cNvSpPr/>
          <p:nvPr/>
        </p:nvSpPr>
        <p:spPr>
          <a:xfrm>
            <a:off x="1748291" y="2458524"/>
            <a:ext cx="9420204" cy="646331"/>
          </a:xfrm>
          <a:prstGeom prst="rect">
            <a:avLst/>
          </a:prstGeom>
        </p:spPr>
        <p:txBody>
          <a:bodyPr wrap="square">
            <a:spAutoFit/>
          </a:bodyPr>
          <a:lstStyle/>
          <a:p>
            <a:r>
              <a:rPr lang="en-US" altLang="zh-CN" dirty="0"/>
              <a:t>We choose to collect the news published on the official website of SENSETIME, then we set the </a:t>
            </a:r>
            <a:r>
              <a:rPr lang="en-US" altLang="zh-CN" dirty="0" err="1"/>
              <a:t>url</a:t>
            </a:r>
            <a:r>
              <a:rPr lang="en-US" altLang="zh-CN" dirty="0"/>
              <a:t> as https://</a:t>
            </a:r>
            <a:r>
              <a:rPr lang="en-US" altLang="zh-CN" dirty="0" err="1"/>
              <a:t>www.sensetime.gcom</a:t>
            </a:r>
            <a:r>
              <a:rPr lang="en-US" altLang="zh-CN" dirty="0"/>
              <a:t>/news/view/id/21.html.</a:t>
            </a:r>
          </a:p>
        </p:txBody>
      </p:sp>
      <p:sp>
        <p:nvSpPr>
          <p:cNvPr id="11" name="Freeform 92">
            <a:extLst>
              <a:ext uri="{FF2B5EF4-FFF2-40B4-BE49-F238E27FC236}">
                <a16:creationId xmlns:a16="http://schemas.microsoft.com/office/drawing/2014/main" xmlns="" id="{DEF8344A-B584-AD40-932C-CBEAC7AAD637}"/>
              </a:ext>
            </a:extLst>
          </p:cNvPr>
          <p:cNvSpPr>
            <a:spLocks noChangeArrowheads="1"/>
          </p:cNvSpPr>
          <p:nvPr/>
        </p:nvSpPr>
        <p:spPr bwMode="auto">
          <a:xfrm>
            <a:off x="1212128" y="3142139"/>
            <a:ext cx="340465" cy="337997"/>
          </a:xfrm>
          <a:custGeom>
            <a:avLst/>
            <a:gdLst>
              <a:gd name="T0" fmla="*/ 208635 w 609"/>
              <a:gd name="T1" fmla="*/ 217126 h 602"/>
              <a:gd name="T2" fmla="*/ 208635 w 609"/>
              <a:gd name="T3" fmla="*/ 217126 h 602"/>
              <a:gd name="T4" fmla="*/ 10432 w 609"/>
              <a:gd name="T5" fmla="*/ 217126 h 602"/>
              <a:gd name="T6" fmla="*/ 0 w 609"/>
              <a:gd name="T7" fmla="*/ 206649 h 602"/>
              <a:gd name="T8" fmla="*/ 0 w 609"/>
              <a:gd name="T9" fmla="*/ 10116 h 602"/>
              <a:gd name="T10" fmla="*/ 10432 w 609"/>
              <a:gd name="T11" fmla="*/ 0 h 602"/>
              <a:gd name="T12" fmla="*/ 208635 w 609"/>
              <a:gd name="T13" fmla="*/ 0 h 602"/>
              <a:gd name="T14" fmla="*/ 218707 w 609"/>
              <a:gd name="T15" fmla="*/ 10116 h 602"/>
              <a:gd name="T16" fmla="*/ 218707 w 609"/>
              <a:gd name="T17" fmla="*/ 206649 h 602"/>
              <a:gd name="T18" fmla="*/ 208635 w 609"/>
              <a:gd name="T19" fmla="*/ 217126 h 602"/>
              <a:gd name="T20" fmla="*/ 198563 w 609"/>
              <a:gd name="T21" fmla="*/ 20231 h 602"/>
              <a:gd name="T22" fmla="*/ 198563 w 609"/>
              <a:gd name="T23" fmla="*/ 20231 h 602"/>
              <a:gd name="T24" fmla="*/ 20504 w 609"/>
              <a:gd name="T25" fmla="*/ 20231 h 602"/>
              <a:gd name="T26" fmla="*/ 20504 w 609"/>
              <a:gd name="T27" fmla="*/ 196533 h 602"/>
              <a:gd name="T28" fmla="*/ 198563 w 609"/>
              <a:gd name="T29" fmla="*/ 196533 h 602"/>
              <a:gd name="T30" fmla="*/ 198563 w 609"/>
              <a:gd name="T31" fmla="*/ 20231 h 602"/>
              <a:gd name="T32" fmla="*/ 66188 w 609"/>
              <a:gd name="T33" fmla="*/ 94293 h 602"/>
              <a:gd name="T34" fmla="*/ 66188 w 609"/>
              <a:gd name="T35" fmla="*/ 94293 h 602"/>
              <a:gd name="T36" fmla="*/ 71224 w 609"/>
              <a:gd name="T37" fmla="*/ 99350 h 602"/>
              <a:gd name="T38" fmla="*/ 96764 w 609"/>
              <a:gd name="T39" fmla="*/ 122472 h 602"/>
              <a:gd name="T40" fmla="*/ 142448 w 609"/>
              <a:gd name="T41" fmla="*/ 74061 h 602"/>
              <a:gd name="T42" fmla="*/ 150002 w 609"/>
              <a:gd name="T43" fmla="*/ 71532 h 602"/>
              <a:gd name="T44" fmla="*/ 160433 w 609"/>
              <a:gd name="T45" fmla="*/ 81648 h 602"/>
              <a:gd name="T46" fmla="*/ 157915 w 609"/>
              <a:gd name="T47" fmla="*/ 89235 h 602"/>
              <a:gd name="T48" fmla="*/ 101800 w 609"/>
              <a:gd name="T49" fmla="*/ 143065 h 602"/>
              <a:gd name="T50" fmla="*/ 96764 w 609"/>
              <a:gd name="T51" fmla="*/ 145593 h 602"/>
              <a:gd name="T52" fmla="*/ 89210 w 609"/>
              <a:gd name="T53" fmla="*/ 143065 h 602"/>
              <a:gd name="T54" fmla="*/ 58634 w 609"/>
              <a:gd name="T55" fmla="*/ 112356 h 602"/>
              <a:gd name="T56" fmla="*/ 56116 w 609"/>
              <a:gd name="T57" fmla="*/ 104769 h 602"/>
              <a:gd name="T58" fmla="*/ 66188 w 609"/>
              <a:gd name="T59" fmla="*/ 94293 h 602"/>
              <a:gd name="T60" fmla="*/ 157915 w 609"/>
              <a:gd name="T61" fmla="*/ 145593 h 602"/>
              <a:gd name="T62" fmla="*/ 157915 w 609"/>
              <a:gd name="T63" fmla="*/ 145593 h 602"/>
              <a:gd name="T64" fmla="*/ 157915 w 609"/>
              <a:gd name="T65" fmla="*/ 71532 h 602"/>
              <a:gd name="T66" fmla="*/ 157915 w 609"/>
              <a:gd name="T67" fmla="*/ 71532 h 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9" h="602">
                <a:moveTo>
                  <a:pt x="580" y="601"/>
                </a:moveTo>
                <a:lnTo>
                  <a:pt x="580" y="601"/>
                </a:lnTo>
                <a:cubicBezTo>
                  <a:pt x="29" y="601"/>
                  <a:pt x="29" y="601"/>
                  <a:pt x="29" y="601"/>
                </a:cubicBezTo>
                <a:cubicBezTo>
                  <a:pt x="15" y="601"/>
                  <a:pt x="0" y="593"/>
                  <a:pt x="0" y="572"/>
                </a:cubicBezTo>
                <a:cubicBezTo>
                  <a:pt x="0" y="28"/>
                  <a:pt x="0" y="28"/>
                  <a:pt x="0" y="28"/>
                </a:cubicBezTo>
                <a:cubicBezTo>
                  <a:pt x="0" y="14"/>
                  <a:pt x="15" y="0"/>
                  <a:pt x="29" y="0"/>
                </a:cubicBezTo>
                <a:cubicBezTo>
                  <a:pt x="580" y="0"/>
                  <a:pt x="580" y="0"/>
                  <a:pt x="580" y="0"/>
                </a:cubicBezTo>
                <a:cubicBezTo>
                  <a:pt x="594" y="0"/>
                  <a:pt x="608" y="14"/>
                  <a:pt x="608" y="28"/>
                </a:cubicBezTo>
                <a:cubicBezTo>
                  <a:pt x="608" y="572"/>
                  <a:pt x="608" y="572"/>
                  <a:pt x="608" y="572"/>
                </a:cubicBezTo>
                <a:cubicBezTo>
                  <a:pt x="608" y="593"/>
                  <a:pt x="594" y="601"/>
                  <a:pt x="580" y="601"/>
                </a:cubicBezTo>
                <a:close/>
                <a:moveTo>
                  <a:pt x="552" y="56"/>
                </a:moveTo>
                <a:lnTo>
                  <a:pt x="552" y="56"/>
                </a:lnTo>
                <a:cubicBezTo>
                  <a:pt x="57" y="56"/>
                  <a:pt x="57" y="56"/>
                  <a:pt x="57" y="56"/>
                </a:cubicBezTo>
                <a:cubicBezTo>
                  <a:pt x="57" y="544"/>
                  <a:pt x="57" y="544"/>
                  <a:pt x="57" y="544"/>
                </a:cubicBezTo>
                <a:cubicBezTo>
                  <a:pt x="552" y="544"/>
                  <a:pt x="552" y="544"/>
                  <a:pt x="552" y="544"/>
                </a:cubicBezTo>
                <a:lnTo>
                  <a:pt x="552" y="56"/>
                </a:lnTo>
                <a:close/>
                <a:moveTo>
                  <a:pt x="184" y="261"/>
                </a:moveTo>
                <a:lnTo>
                  <a:pt x="184" y="261"/>
                </a:lnTo>
                <a:cubicBezTo>
                  <a:pt x="191" y="261"/>
                  <a:pt x="198" y="268"/>
                  <a:pt x="198" y="275"/>
                </a:cubicBezTo>
                <a:cubicBezTo>
                  <a:pt x="269" y="339"/>
                  <a:pt x="269" y="339"/>
                  <a:pt x="269" y="339"/>
                </a:cubicBezTo>
                <a:cubicBezTo>
                  <a:pt x="396" y="205"/>
                  <a:pt x="396" y="205"/>
                  <a:pt x="396" y="205"/>
                </a:cubicBezTo>
                <a:cubicBezTo>
                  <a:pt x="403" y="198"/>
                  <a:pt x="410" y="198"/>
                  <a:pt x="417" y="198"/>
                </a:cubicBezTo>
                <a:cubicBezTo>
                  <a:pt x="432" y="198"/>
                  <a:pt x="446" y="212"/>
                  <a:pt x="446" y="226"/>
                </a:cubicBezTo>
                <a:cubicBezTo>
                  <a:pt x="446" y="233"/>
                  <a:pt x="446" y="240"/>
                  <a:pt x="439" y="247"/>
                </a:cubicBezTo>
                <a:cubicBezTo>
                  <a:pt x="283" y="396"/>
                  <a:pt x="283" y="396"/>
                  <a:pt x="283" y="396"/>
                </a:cubicBezTo>
                <a:cubicBezTo>
                  <a:pt x="283" y="403"/>
                  <a:pt x="276" y="403"/>
                  <a:pt x="269" y="403"/>
                </a:cubicBezTo>
                <a:cubicBezTo>
                  <a:pt x="262" y="403"/>
                  <a:pt x="255" y="403"/>
                  <a:pt x="248" y="396"/>
                </a:cubicBezTo>
                <a:cubicBezTo>
                  <a:pt x="163" y="311"/>
                  <a:pt x="163" y="311"/>
                  <a:pt x="163" y="311"/>
                </a:cubicBezTo>
                <a:cubicBezTo>
                  <a:pt x="156" y="304"/>
                  <a:pt x="156" y="297"/>
                  <a:pt x="156" y="290"/>
                </a:cubicBezTo>
                <a:cubicBezTo>
                  <a:pt x="156" y="275"/>
                  <a:pt x="163" y="261"/>
                  <a:pt x="184" y="261"/>
                </a:cubicBezTo>
                <a:close/>
                <a:moveTo>
                  <a:pt x="439" y="403"/>
                </a:moveTo>
                <a:lnTo>
                  <a:pt x="439" y="403"/>
                </a:lnTo>
                <a:close/>
                <a:moveTo>
                  <a:pt x="439" y="198"/>
                </a:moveTo>
                <a:lnTo>
                  <a:pt x="439" y="198"/>
                </a:lnTo>
                <a:close/>
              </a:path>
            </a:pathLst>
          </a:custGeom>
          <a:solidFill>
            <a:schemeClr val="tx1"/>
          </a:solidFill>
          <a:ln>
            <a:noFill/>
          </a:ln>
          <a:effectLst/>
        </p:spPr>
        <p:txBody>
          <a:bodyPr wrap="none" anchor="ctr"/>
          <a:lstStyle/>
          <a:p>
            <a:endParaRPr lang="en-US"/>
          </a:p>
        </p:txBody>
      </p:sp>
      <p:sp>
        <p:nvSpPr>
          <p:cNvPr id="12" name="矩形 11">
            <a:extLst>
              <a:ext uri="{FF2B5EF4-FFF2-40B4-BE49-F238E27FC236}">
                <a16:creationId xmlns:a16="http://schemas.microsoft.com/office/drawing/2014/main" xmlns="" id="{BD7D51E4-BEF4-C447-8B2D-7965A207E8D0}"/>
              </a:ext>
            </a:extLst>
          </p:cNvPr>
          <p:cNvSpPr/>
          <p:nvPr/>
        </p:nvSpPr>
        <p:spPr>
          <a:xfrm>
            <a:off x="1748288" y="3142139"/>
            <a:ext cx="9420204" cy="400110"/>
          </a:xfrm>
          <a:prstGeom prst="rect">
            <a:avLst/>
          </a:prstGeom>
        </p:spPr>
        <p:txBody>
          <a:bodyPr wrap="square">
            <a:spAutoFit/>
          </a:bodyPr>
          <a:lstStyle/>
          <a:p>
            <a:r>
              <a:rPr lang="en-US" altLang="zh-CN" sz="2000" dirty="0"/>
              <a:t>Collect the information of target website</a:t>
            </a:r>
          </a:p>
        </p:txBody>
      </p:sp>
      <p:sp>
        <p:nvSpPr>
          <p:cNvPr id="13" name="矩形 12">
            <a:extLst>
              <a:ext uri="{FF2B5EF4-FFF2-40B4-BE49-F238E27FC236}">
                <a16:creationId xmlns:a16="http://schemas.microsoft.com/office/drawing/2014/main" xmlns="" id="{3ED737A0-99D7-084C-AD01-9366F955F16D}"/>
              </a:ext>
            </a:extLst>
          </p:cNvPr>
          <p:cNvSpPr/>
          <p:nvPr/>
        </p:nvSpPr>
        <p:spPr>
          <a:xfrm>
            <a:off x="1748288" y="3442196"/>
            <a:ext cx="9420204" cy="3970318"/>
          </a:xfrm>
          <a:prstGeom prst="rect">
            <a:avLst/>
          </a:prstGeom>
        </p:spPr>
        <p:txBody>
          <a:bodyPr wrap="square">
            <a:spAutoFit/>
          </a:bodyPr>
          <a:lstStyle/>
          <a:p>
            <a:r>
              <a:rPr lang="en-US" altLang="zh-CN" dirty="0"/>
              <a:t>We need to extract the Title, Date and Context of the news:</a:t>
            </a:r>
          </a:p>
          <a:p>
            <a:pPr marL="285750" indent="-285750">
              <a:buFont typeface="Arial" panose="020B0604020202020204" pitchFamily="34" charset="0"/>
              <a:buChar char="•"/>
            </a:pPr>
            <a:r>
              <a:rPr lang="en-US" altLang="zh-CN" dirty="0"/>
              <a:t>locate the Title and Date labels as follows:</a:t>
            </a:r>
          </a:p>
          <a:p>
            <a:pPr marL="285750" indent="-285750">
              <a:buFont typeface="Arial" panose="020B0604020202020204" pitchFamily="34" charset="0"/>
              <a:buChar char="•"/>
            </a:pPr>
            <a:endParaRPr lang="en-US" altLang="zh-CN" dirty="0"/>
          </a:p>
          <a:p>
            <a:endParaRPr lang="en-US" altLang="zh-CN" dirty="0"/>
          </a:p>
          <a:p>
            <a:r>
              <a:rPr lang="zh-CN" altLang="en-US" dirty="0"/>
              <a:t>      </a:t>
            </a:r>
            <a:r>
              <a:rPr lang="en-US" altLang="zh-CN" dirty="0"/>
              <a:t>Our corresponding codes are:</a:t>
            </a:r>
          </a:p>
          <a:p>
            <a:endParaRPr lang="en-US" altLang="zh-CN" dirty="0"/>
          </a:p>
          <a:p>
            <a:pPr marL="285750" indent="-285750">
              <a:buFont typeface="Arial" panose="020B0604020202020204" pitchFamily="34" charset="0"/>
              <a:buChar char="•"/>
            </a:pPr>
            <a:r>
              <a:rPr lang="en-US" altLang="zh-CN" dirty="0"/>
              <a:t>locate the label of Content:</a:t>
            </a:r>
            <a:endParaRPr lang="zh-CN" altLang="zh-CN" dirty="0"/>
          </a:p>
          <a:p>
            <a:pPr marL="285750" indent="-285750">
              <a:buFont typeface="Arial" panose="020B0604020202020204" pitchFamily="34" charset="0"/>
              <a:buChar char="•"/>
            </a:pPr>
            <a:endParaRPr lang="en-US" altLang="zh-CN" dirty="0"/>
          </a:p>
          <a:p>
            <a:r>
              <a:rPr lang="zh-CN" altLang="en-US" dirty="0"/>
              <a:t>      </a:t>
            </a:r>
            <a:r>
              <a:rPr lang="en-US" altLang="zh-CN" dirty="0"/>
              <a:t>To obtain the content, our corresponding codes are:</a:t>
            </a:r>
            <a:endParaRPr lang="zh-CN"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endParaRPr lang="en-US" altLang="zh-CN" dirty="0"/>
          </a:p>
          <a:p>
            <a:r>
              <a:rPr lang="en-US" altLang="zh-CN" dirty="0"/>
              <a:t> </a:t>
            </a:r>
            <a:endParaRPr lang="zh-CN" altLang="zh-CN" dirty="0"/>
          </a:p>
        </p:txBody>
      </p:sp>
      <p:pic>
        <p:nvPicPr>
          <p:cNvPr id="14" name="图片 13">
            <a:extLst>
              <a:ext uri="{FF2B5EF4-FFF2-40B4-BE49-F238E27FC236}">
                <a16:creationId xmlns:a16="http://schemas.microsoft.com/office/drawing/2014/main" xmlns="" id="{52746F6A-0988-944A-93E7-831876C65FB5}"/>
              </a:ext>
            </a:extLst>
          </p:cNvPr>
          <p:cNvPicPr/>
          <p:nvPr/>
        </p:nvPicPr>
        <p:blipFill>
          <a:blip r:embed="rId3"/>
          <a:stretch>
            <a:fillRect/>
          </a:stretch>
        </p:blipFill>
        <p:spPr>
          <a:xfrm>
            <a:off x="2144568" y="4043139"/>
            <a:ext cx="5270500" cy="194310"/>
          </a:xfrm>
          <a:prstGeom prst="rect">
            <a:avLst/>
          </a:prstGeom>
        </p:spPr>
      </p:pic>
      <p:pic>
        <p:nvPicPr>
          <p:cNvPr id="15" name="图片 14">
            <a:extLst>
              <a:ext uri="{FF2B5EF4-FFF2-40B4-BE49-F238E27FC236}">
                <a16:creationId xmlns:a16="http://schemas.microsoft.com/office/drawing/2014/main" xmlns="" id="{CBE30FF8-AC4E-1345-9A9C-278B562B0556}"/>
              </a:ext>
            </a:extLst>
          </p:cNvPr>
          <p:cNvPicPr/>
          <p:nvPr/>
        </p:nvPicPr>
        <p:blipFill>
          <a:blip r:embed="rId4"/>
          <a:stretch>
            <a:fillRect/>
          </a:stretch>
        </p:blipFill>
        <p:spPr>
          <a:xfrm>
            <a:off x="2144568" y="4337968"/>
            <a:ext cx="5270500" cy="191135"/>
          </a:xfrm>
          <a:prstGeom prst="rect">
            <a:avLst/>
          </a:prstGeom>
        </p:spPr>
      </p:pic>
      <p:pic>
        <p:nvPicPr>
          <p:cNvPr id="19" name="图片 18">
            <a:extLst>
              <a:ext uri="{FF2B5EF4-FFF2-40B4-BE49-F238E27FC236}">
                <a16:creationId xmlns:a16="http://schemas.microsoft.com/office/drawing/2014/main" xmlns="" id="{7B1FBB92-90A1-9D4F-86CE-997BB3C87AAE}"/>
              </a:ext>
            </a:extLst>
          </p:cNvPr>
          <p:cNvPicPr/>
          <p:nvPr/>
        </p:nvPicPr>
        <p:blipFill>
          <a:blip r:embed="rId5"/>
          <a:stretch>
            <a:fillRect/>
          </a:stretch>
        </p:blipFill>
        <p:spPr>
          <a:xfrm>
            <a:off x="2144568" y="4831499"/>
            <a:ext cx="5270500" cy="355298"/>
          </a:xfrm>
          <a:prstGeom prst="rect">
            <a:avLst/>
          </a:prstGeom>
        </p:spPr>
      </p:pic>
      <p:pic>
        <p:nvPicPr>
          <p:cNvPr id="21" name="图片 20">
            <a:extLst>
              <a:ext uri="{FF2B5EF4-FFF2-40B4-BE49-F238E27FC236}">
                <a16:creationId xmlns:a16="http://schemas.microsoft.com/office/drawing/2014/main" xmlns="" id="{76454151-0F37-454F-9936-B55191F2AF8B}"/>
              </a:ext>
            </a:extLst>
          </p:cNvPr>
          <p:cNvPicPr/>
          <p:nvPr/>
        </p:nvPicPr>
        <p:blipFill>
          <a:blip r:embed="rId6"/>
          <a:stretch>
            <a:fillRect/>
          </a:stretch>
        </p:blipFill>
        <p:spPr>
          <a:xfrm>
            <a:off x="2144568" y="5461738"/>
            <a:ext cx="3213100" cy="228600"/>
          </a:xfrm>
          <a:prstGeom prst="rect">
            <a:avLst/>
          </a:prstGeom>
        </p:spPr>
      </p:pic>
      <p:pic>
        <p:nvPicPr>
          <p:cNvPr id="23" name="图片 22">
            <a:extLst>
              <a:ext uri="{FF2B5EF4-FFF2-40B4-BE49-F238E27FC236}">
                <a16:creationId xmlns:a16="http://schemas.microsoft.com/office/drawing/2014/main" xmlns="" id="{07C77F7B-1DD3-2D4C-B4FA-A92C05825683}"/>
              </a:ext>
            </a:extLst>
          </p:cNvPr>
          <p:cNvPicPr/>
          <p:nvPr/>
        </p:nvPicPr>
        <p:blipFill>
          <a:blip r:embed="rId7"/>
          <a:stretch>
            <a:fillRect/>
          </a:stretch>
        </p:blipFill>
        <p:spPr>
          <a:xfrm>
            <a:off x="2144568" y="5990395"/>
            <a:ext cx="3919855" cy="662940"/>
          </a:xfrm>
          <a:prstGeom prst="rect">
            <a:avLst/>
          </a:prstGeom>
        </p:spPr>
      </p:pic>
      <p:sp>
        <p:nvSpPr>
          <p:cNvPr id="20" name="文本框 19">
            <a:extLst>
              <a:ext uri="{FF2B5EF4-FFF2-40B4-BE49-F238E27FC236}">
                <a16:creationId xmlns:a16="http://schemas.microsoft.com/office/drawing/2014/main" xmlns="" id="{AB7D46AA-CB8B-814B-AC30-78EE5E61BD5F}"/>
              </a:ext>
            </a:extLst>
          </p:cNvPr>
          <p:cNvSpPr txBox="1"/>
          <p:nvPr/>
        </p:nvSpPr>
        <p:spPr>
          <a:xfrm>
            <a:off x="4333197" y="223927"/>
            <a:ext cx="3680816" cy="769441"/>
          </a:xfrm>
          <a:prstGeom prst="rect">
            <a:avLst/>
          </a:prstGeom>
          <a:noFill/>
        </p:spPr>
        <p:txBody>
          <a:bodyPr wrap="none" rtlCol="0">
            <a:spAutoFit/>
          </a:bodyPr>
          <a:lstStyle/>
          <a:p>
            <a:r>
              <a:rPr lang="en-US" altLang="zh-CN" sz="4400" b="1" dirty="0">
                <a:latin typeface="Arial" panose="020B0604020202020204" pitchFamily="34" charset="0"/>
                <a:ea typeface="Adobe Gothic Std B" panose="020B0800000000000000" pitchFamily="34" charset="-128"/>
                <a:cs typeface="Arial" panose="020B0604020202020204" pitchFamily="34" charset="0"/>
              </a:rPr>
              <a:t>Web Crawler</a:t>
            </a:r>
          </a:p>
        </p:txBody>
      </p:sp>
      <p:sp>
        <p:nvSpPr>
          <p:cNvPr id="22" name="矩形 21">
            <a:extLst>
              <a:ext uri="{FF2B5EF4-FFF2-40B4-BE49-F238E27FC236}">
                <a16:creationId xmlns:a16="http://schemas.microsoft.com/office/drawing/2014/main" xmlns="" id="{FD0901C3-0D00-AD4D-BC48-5564AD40774B}"/>
              </a:ext>
            </a:extLst>
          </p:cNvPr>
          <p:cNvSpPr/>
          <p:nvPr/>
        </p:nvSpPr>
        <p:spPr>
          <a:xfrm>
            <a:off x="4496586" y="952791"/>
            <a:ext cx="320511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39179613"/>
      </p:ext>
    </p:extLst>
  </p:cSld>
  <p:clrMapOvr>
    <a:masterClrMapping/>
  </p:clrMapOvr>
  <p:transition spd="slow" advClick="0" advTm="3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1151" y="1281962"/>
            <a:ext cx="10774485" cy="738664"/>
          </a:xfrm>
          <a:prstGeom prst="rect">
            <a:avLst/>
          </a:prstGeom>
        </p:spPr>
        <p:txBody>
          <a:bodyPr wrap="square">
            <a:spAutoFit/>
          </a:bodyPr>
          <a:lstStyle/>
          <a:p>
            <a:r>
              <a:rPr lang="en-US" altLang="zh-CN" sz="2200" dirty="0"/>
              <a:t>We</a:t>
            </a:r>
            <a:r>
              <a:rPr lang="zh-CN" altLang="en-US" sz="2200" dirty="0"/>
              <a:t> </a:t>
            </a:r>
            <a:r>
              <a:rPr lang="en-US" altLang="zh-CN" sz="2200" dirty="0"/>
              <a:t>conduct</a:t>
            </a:r>
            <a:r>
              <a:rPr lang="zh-CN" altLang="en-US" sz="2200" dirty="0"/>
              <a:t> </a:t>
            </a:r>
            <a:r>
              <a:rPr lang="en-US" altLang="zh-CN" sz="2200" dirty="0"/>
              <a:t>the</a:t>
            </a:r>
            <a:r>
              <a:rPr lang="zh-CN" altLang="en-US" sz="2200" dirty="0"/>
              <a:t> </a:t>
            </a:r>
            <a:r>
              <a:rPr lang="en-US" altLang="zh-CN" sz="2200" dirty="0"/>
              <a:t>web crawling in the following steps</a:t>
            </a:r>
            <a:r>
              <a:rPr lang="en-US" altLang="zh-CN" sz="2000" dirty="0"/>
              <a:t>: (set extracting</a:t>
            </a:r>
            <a:r>
              <a:rPr lang="zh-CN" altLang="en-US" sz="2000" dirty="0"/>
              <a:t> </a:t>
            </a:r>
            <a:r>
              <a:rPr lang="en-US" altLang="zh-CN" sz="2000" dirty="0"/>
              <a:t>SENSETIME’s</a:t>
            </a:r>
            <a:r>
              <a:rPr lang="zh-CN" altLang="en-US" sz="2000" dirty="0"/>
              <a:t> </a:t>
            </a:r>
            <a:r>
              <a:rPr lang="en-US" altLang="zh-CN" sz="2000" dirty="0"/>
              <a:t>news as an example</a:t>
            </a:r>
            <a:r>
              <a:rPr lang="en-US" altLang="zh-CN" dirty="0"/>
              <a:t>)</a:t>
            </a:r>
            <a:endParaRPr lang="zh-CN" altLang="zh-CN" dirty="0"/>
          </a:p>
        </p:txBody>
      </p:sp>
      <p:sp>
        <p:nvSpPr>
          <p:cNvPr id="17" name="Freeform 92">
            <a:extLst>
              <a:ext uri="{FF2B5EF4-FFF2-40B4-BE49-F238E27FC236}">
                <a16:creationId xmlns:a16="http://schemas.microsoft.com/office/drawing/2014/main" xmlns="" id="{F20AC33B-FF73-7845-94AA-7C4AC9B1CFF3}"/>
              </a:ext>
            </a:extLst>
          </p:cNvPr>
          <p:cNvSpPr>
            <a:spLocks noChangeArrowheads="1"/>
          </p:cNvSpPr>
          <p:nvPr/>
        </p:nvSpPr>
        <p:spPr bwMode="auto">
          <a:xfrm>
            <a:off x="1212128" y="2165059"/>
            <a:ext cx="340465" cy="337997"/>
          </a:xfrm>
          <a:custGeom>
            <a:avLst/>
            <a:gdLst>
              <a:gd name="T0" fmla="*/ 208635 w 609"/>
              <a:gd name="T1" fmla="*/ 217126 h 602"/>
              <a:gd name="T2" fmla="*/ 208635 w 609"/>
              <a:gd name="T3" fmla="*/ 217126 h 602"/>
              <a:gd name="T4" fmla="*/ 10432 w 609"/>
              <a:gd name="T5" fmla="*/ 217126 h 602"/>
              <a:gd name="T6" fmla="*/ 0 w 609"/>
              <a:gd name="T7" fmla="*/ 206649 h 602"/>
              <a:gd name="T8" fmla="*/ 0 w 609"/>
              <a:gd name="T9" fmla="*/ 10116 h 602"/>
              <a:gd name="T10" fmla="*/ 10432 w 609"/>
              <a:gd name="T11" fmla="*/ 0 h 602"/>
              <a:gd name="T12" fmla="*/ 208635 w 609"/>
              <a:gd name="T13" fmla="*/ 0 h 602"/>
              <a:gd name="T14" fmla="*/ 218707 w 609"/>
              <a:gd name="T15" fmla="*/ 10116 h 602"/>
              <a:gd name="T16" fmla="*/ 218707 w 609"/>
              <a:gd name="T17" fmla="*/ 206649 h 602"/>
              <a:gd name="T18" fmla="*/ 208635 w 609"/>
              <a:gd name="T19" fmla="*/ 217126 h 602"/>
              <a:gd name="T20" fmla="*/ 198563 w 609"/>
              <a:gd name="T21" fmla="*/ 20231 h 602"/>
              <a:gd name="T22" fmla="*/ 198563 w 609"/>
              <a:gd name="T23" fmla="*/ 20231 h 602"/>
              <a:gd name="T24" fmla="*/ 20504 w 609"/>
              <a:gd name="T25" fmla="*/ 20231 h 602"/>
              <a:gd name="T26" fmla="*/ 20504 w 609"/>
              <a:gd name="T27" fmla="*/ 196533 h 602"/>
              <a:gd name="T28" fmla="*/ 198563 w 609"/>
              <a:gd name="T29" fmla="*/ 196533 h 602"/>
              <a:gd name="T30" fmla="*/ 198563 w 609"/>
              <a:gd name="T31" fmla="*/ 20231 h 602"/>
              <a:gd name="T32" fmla="*/ 66188 w 609"/>
              <a:gd name="T33" fmla="*/ 94293 h 602"/>
              <a:gd name="T34" fmla="*/ 66188 w 609"/>
              <a:gd name="T35" fmla="*/ 94293 h 602"/>
              <a:gd name="T36" fmla="*/ 71224 w 609"/>
              <a:gd name="T37" fmla="*/ 99350 h 602"/>
              <a:gd name="T38" fmla="*/ 96764 w 609"/>
              <a:gd name="T39" fmla="*/ 122472 h 602"/>
              <a:gd name="T40" fmla="*/ 142448 w 609"/>
              <a:gd name="T41" fmla="*/ 74061 h 602"/>
              <a:gd name="T42" fmla="*/ 150002 w 609"/>
              <a:gd name="T43" fmla="*/ 71532 h 602"/>
              <a:gd name="T44" fmla="*/ 160433 w 609"/>
              <a:gd name="T45" fmla="*/ 81648 h 602"/>
              <a:gd name="T46" fmla="*/ 157915 w 609"/>
              <a:gd name="T47" fmla="*/ 89235 h 602"/>
              <a:gd name="T48" fmla="*/ 101800 w 609"/>
              <a:gd name="T49" fmla="*/ 143065 h 602"/>
              <a:gd name="T50" fmla="*/ 96764 w 609"/>
              <a:gd name="T51" fmla="*/ 145593 h 602"/>
              <a:gd name="T52" fmla="*/ 89210 w 609"/>
              <a:gd name="T53" fmla="*/ 143065 h 602"/>
              <a:gd name="T54" fmla="*/ 58634 w 609"/>
              <a:gd name="T55" fmla="*/ 112356 h 602"/>
              <a:gd name="T56" fmla="*/ 56116 w 609"/>
              <a:gd name="T57" fmla="*/ 104769 h 602"/>
              <a:gd name="T58" fmla="*/ 66188 w 609"/>
              <a:gd name="T59" fmla="*/ 94293 h 602"/>
              <a:gd name="T60" fmla="*/ 157915 w 609"/>
              <a:gd name="T61" fmla="*/ 145593 h 602"/>
              <a:gd name="T62" fmla="*/ 157915 w 609"/>
              <a:gd name="T63" fmla="*/ 145593 h 602"/>
              <a:gd name="T64" fmla="*/ 157915 w 609"/>
              <a:gd name="T65" fmla="*/ 71532 h 602"/>
              <a:gd name="T66" fmla="*/ 157915 w 609"/>
              <a:gd name="T67" fmla="*/ 71532 h 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9" h="602">
                <a:moveTo>
                  <a:pt x="580" y="601"/>
                </a:moveTo>
                <a:lnTo>
                  <a:pt x="580" y="601"/>
                </a:lnTo>
                <a:cubicBezTo>
                  <a:pt x="29" y="601"/>
                  <a:pt x="29" y="601"/>
                  <a:pt x="29" y="601"/>
                </a:cubicBezTo>
                <a:cubicBezTo>
                  <a:pt x="15" y="601"/>
                  <a:pt x="0" y="593"/>
                  <a:pt x="0" y="572"/>
                </a:cubicBezTo>
                <a:cubicBezTo>
                  <a:pt x="0" y="28"/>
                  <a:pt x="0" y="28"/>
                  <a:pt x="0" y="28"/>
                </a:cubicBezTo>
                <a:cubicBezTo>
                  <a:pt x="0" y="14"/>
                  <a:pt x="15" y="0"/>
                  <a:pt x="29" y="0"/>
                </a:cubicBezTo>
                <a:cubicBezTo>
                  <a:pt x="580" y="0"/>
                  <a:pt x="580" y="0"/>
                  <a:pt x="580" y="0"/>
                </a:cubicBezTo>
                <a:cubicBezTo>
                  <a:pt x="594" y="0"/>
                  <a:pt x="608" y="14"/>
                  <a:pt x="608" y="28"/>
                </a:cubicBezTo>
                <a:cubicBezTo>
                  <a:pt x="608" y="572"/>
                  <a:pt x="608" y="572"/>
                  <a:pt x="608" y="572"/>
                </a:cubicBezTo>
                <a:cubicBezTo>
                  <a:pt x="608" y="593"/>
                  <a:pt x="594" y="601"/>
                  <a:pt x="580" y="601"/>
                </a:cubicBezTo>
                <a:close/>
                <a:moveTo>
                  <a:pt x="552" y="56"/>
                </a:moveTo>
                <a:lnTo>
                  <a:pt x="552" y="56"/>
                </a:lnTo>
                <a:cubicBezTo>
                  <a:pt x="57" y="56"/>
                  <a:pt x="57" y="56"/>
                  <a:pt x="57" y="56"/>
                </a:cubicBezTo>
                <a:cubicBezTo>
                  <a:pt x="57" y="544"/>
                  <a:pt x="57" y="544"/>
                  <a:pt x="57" y="544"/>
                </a:cubicBezTo>
                <a:cubicBezTo>
                  <a:pt x="552" y="544"/>
                  <a:pt x="552" y="544"/>
                  <a:pt x="552" y="544"/>
                </a:cubicBezTo>
                <a:lnTo>
                  <a:pt x="552" y="56"/>
                </a:lnTo>
                <a:close/>
                <a:moveTo>
                  <a:pt x="184" y="261"/>
                </a:moveTo>
                <a:lnTo>
                  <a:pt x="184" y="261"/>
                </a:lnTo>
                <a:cubicBezTo>
                  <a:pt x="191" y="261"/>
                  <a:pt x="198" y="268"/>
                  <a:pt x="198" y="275"/>
                </a:cubicBezTo>
                <a:cubicBezTo>
                  <a:pt x="269" y="339"/>
                  <a:pt x="269" y="339"/>
                  <a:pt x="269" y="339"/>
                </a:cubicBezTo>
                <a:cubicBezTo>
                  <a:pt x="396" y="205"/>
                  <a:pt x="396" y="205"/>
                  <a:pt x="396" y="205"/>
                </a:cubicBezTo>
                <a:cubicBezTo>
                  <a:pt x="403" y="198"/>
                  <a:pt x="410" y="198"/>
                  <a:pt x="417" y="198"/>
                </a:cubicBezTo>
                <a:cubicBezTo>
                  <a:pt x="432" y="198"/>
                  <a:pt x="446" y="212"/>
                  <a:pt x="446" y="226"/>
                </a:cubicBezTo>
                <a:cubicBezTo>
                  <a:pt x="446" y="233"/>
                  <a:pt x="446" y="240"/>
                  <a:pt x="439" y="247"/>
                </a:cubicBezTo>
                <a:cubicBezTo>
                  <a:pt x="283" y="396"/>
                  <a:pt x="283" y="396"/>
                  <a:pt x="283" y="396"/>
                </a:cubicBezTo>
                <a:cubicBezTo>
                  <a:pt x="283" y="403"/>
                  <a:pt x="276" y="403"/>
                  <a:pt x="269" y="403"/>
                </a:cubicBezTo>
                <a:cubicBezTo>
                  <a:pt x="262" y="403"/>
                  <a:pt x="255" y="403"/>
                  <a:pt x="248" y="396"/>
                </a:cubicBezTo>
                <a:cubicBezTo>
                  <a:pt x="163" y="311"/>
                  <a:pt x="163" y="311"/>
                  <a:pt x="163" y="311"/>
                </a:cubicBezTo>
                <a:cubicBezTo>
                  <a:pt x="156" y="304"/>
                  <a:pt x="156" y="297"/>
                  <a:pt x="156" y="290"/>
                </a:cubicBezTo>
                <a:cubicBezTo>
                  <a:pt x="156" y="275"/>
                  <a:pt x="163" y="261"/>
                  <a:pt x="184" y="261"/>
                </a:cubicBezTo>
                <a:close/>
                <a:moveTo>
                  <a:pt x="439" y="403"/>
                </a:moveTo>
                <a:lnTo>
                  <a:pt x="439" y="403"/>
                </a:lnTo>
                <a:close/>
                <a:moveTo>
                  <a:pt x="439" y="198"/>
                </a:moveTo>
                <a:lnTo>
                  <a:pt x="439" y="198"/>
                </a:lnTo>
                <a:close/>
              </a:path>
            </a:pathLst>
          </a:custGeom>
          <a:solidFill>
            <a:schemeClr val="tx1"/>
          </a:solidFill>
          <a:ln>
            <a:noFill/>
          </a:ln>
          <a:effectLst/>
        </p:spPr>
        <p:txBody>
          <a:bodyPr wrap="none" anchor="ctr"/>
          <a:lstStyle/>
          <a:p>
            <a:endParaRPr lang="en-US"/>
          </a:p>
        </p:txBody>
      </p:sp>
      <p:sp>
        <p:nvSpPr>
          <p:cNvPr id="18" name="矩形 17">
            <a:extLst>
              <a:ext uri="{FF2B5EF4-FFF2-40B4-BE49-F238E27FC236}">
                <a16:creationId xmlns:a16="http://schemas.microsoft.com/office/drawing/2014/main" xmlns="" id="{396D5EF9-F230-684B-B32C-EFDE4E5085A7}"/>
              </a:ext>
            </a:extLst>
          </p:cNvPr>
          <p:cNvSpPr/>
          <p:nvPr/>
        </p:nvSpPr>
        <p:spPr>
          <a:xfrm>
            <a:off x="1748291" y="2089192"/>
            <a:ext cx="9420204" cy="400110"/>
          </a:xfrm>
          <a:prstGeom prst="rect">
            <a:avLst/>
          </a:prstGeom>
        </p:spPr>
        <p:txBody>
          <a:bodyPr wrap="square">
            <a:spAutoFit/>
          </a:bodyPr>
          <a:lstStyle/>
          <a:p>
            <a:r>
              <a:rPr lang="en-US" altLang="zh-CN" sz="2000" dirty="0"/>
              <a:t>Save and export the data:</a:t>
            </a:r>
          </a:p>
        </p:txBody>
      </p:sp>
      <p:sp>
        <p:nvSpPr>
          <p:cNvPr id="8" name="Freeform 30">
            <a:extLst>
              <a:ext uri="{FF2B5EF4-FFF2-40B4-BE49-F238E27FC236}">
                <a16:creationId xmlns:a16="http://schemas.microsoft.com/office/drawing/2014/main" xmlns="" id="{7358AF4E-2CD7-E84F-82CA-8CCB16EFF3A0}"/>
              </a:ext>
            </a:extLst>
          </p:cNvPr>
          <p:cNvSpPr>
            <a:spLocks noChangeArrowheads="1"/>
          </p:cNvSpPr>
          <p:nvPr/>
        </p:nvSpPr>
        <p:spPr bwMode="auto">
          <a:xfrm>
            <a:off x="671305" y="1392437"/>
            <a:ext cx="256949" cy="270109"/>
          </a:xfrm>
          <a:custGeom>
            <a:avLst/>
            <a:gdLst>
              <a:gd name="T0" fmla="*/ 170126 w 587"/>
              <a:gd name="T1" fmla="*/ 81290 h 587"/>
              <a:gd name="T2" fmla="*/ 170126 w 587"/>
              <a:gd name="T3" fmla="*/ 81290 h 587"/>
              <a:gd name="T4" fmla="*/ 149984 w 587"/>
              <a:gd name="T5" fmla="*/ 81290 h 587"/>
              <a:gd name="T6" fmla="*/ 149984 w 587"/>
              <a:gd name="T7" fmla="*/ 129488 h 587"/>
              <a:gd name="T8" fmla="*/ 170126 w 587"/>
              <a:gd name="T9" fmla="*/ 129488 h 587"/>
              <a:gd name="T10" fmla="*/ 210769 w 587"/>
              <a:gd name="T11" fmla="*/ 170133 h 587"/>
              <a:gd name="T12" fmla="*/ 170126 w 587"/>
              <a:gd name="T13" fmla="*/ 210778 h 587"/>
              <a:gd name="T14" fmla="*/ 129483 w 587"/>
              <a:gd name="T15" fmla="*/ 170133 h 587"/>
              <a:gd name="T16" fmla="*/ 129483 w 587"/>
              <a:gd name="T17" fmla="*/ 149991 h 587"/>
              <a:gd name="T18" fmla="*/ 81286 w 587"/>
              <a:gd name="T19" fmla="*/ 149991 h 587"/>
              <a:gd name="T20" fmla="*/ 81286 w 587"/>
              <a:gd name="T21" fmla="*/ 170133 h 587"/>
              <a:gd name="T22" fmla="*/ 40643 w 587"/>
              <a:gd name="T23" fmla="*/ 210778 h 587"/>
              <a:gd name="T24" fmla="*/ 0 w 587"/>
              <a:gd name="T25" fmla="*/ 170133 h 587"/>
              <a:gd name="T26" fmla="*/ 40643 w 587"/>
              <a:gd name="T27" fmla="*/ 129488 h 587"/>
              <a:gd name="T28" fmla="*/ 60785 w 587"/>
              <a:gd name="T29" fmla="*/ 129488 h 587"/>
              <a:gd name="T30" fmla="*/ 60785 w 587"/>
              <a:gd name="T31" fmla="*/ 81290 h 587"/>
              <a:gd name="T32" fmla="*/ 40643 w 587"/>
              <a:gd name="T33" fmla="*/ 81290 h 587"/>
              <a:gd name="T34" fmla="*/ 0 w 587"/>
              <a:gd name="T35" fmla="*/ 40645 h 587"/>
              <a:gd name="T36" fmla="*/ 40643 w 587"/>
              <a:gd name="T37" fmla="*/ 0 h 587"/>
              <a:gd name="T38" fmla="*/ 81286 w 587"/>
              <a:gd name="T39" fmla="*/ 40645 h 587"/>
              <a:gd name="T40" fmla="*/ 81286 w 587"/>
              <a:gd name="T41" fmla="*/ 60788 h 587"/>
              <a:gd name="T42" fmla="*/ 129483 w 587"/>
              <a:gd name="T43" fmla="*/ 60788 h 587"/>
              <a:gd name="T44" fmla="*/ 129483 w 587"/>
              <a:gd name="T45" fmla="*/ 40645 h 587"/>
              <a:gd name="T46" fmla="*/ 170126 w 587"/>
              <a:gd name="T47" fmla="*/ 0 h 587"/>
              <a:gd name="T48" fmla="*/ 210769 w 587"/>
              <a:gd name="T49" fmla="*/ 40645 h 587"/>
              <a:gd name="T50" fmla="*/ 170126 w 587"/>
              <a:gd name="T51" fmla="*/ 81290 h 587"/>
              <a:gd name="T52" fmla="*/ 149984 w 587"/>
              <a:gd name="T53" fmla="*/ 170133 h 587"/>
              <a:gd name="T54" fmla="*/ 149984 w 587"/>
              <a:gd name="T55" fmla="*/ 170133 h 587"/>
              <a:gd name="T56" fmla="*/ 170126 w 587"/>
              <a:gd name="T57" fmla="*/ 190636 h 587"/>
              <a:gd name="T58" fmla="*/ 190628 w 587"/>
              <a:gd name="T59" fmla="*/ 170133 h 587"/>
              <a:gd name="T60" fmla="*/ 172644 w 587"/>
              <a:gd name="T61" fmla="*/ 149991 h 587"/>
              <a:gd name="T62" fmla="*/ 172644 w 587"/>
              <a:gd name="T63" fmla="*/ 149991 h 587"/>
              <a:gd name="T64" fmla="*/ 149984 w 587"/>
              <a:gd name="T65" fmla="*/ 149991 h 587"/>
              <a:gd name="T66" fmla="*/ 149984 w 587"/>
              <a:gd name="T67" fmla="*/ 170133 h 587"/>
              <a:gd name="T68" fmla="*/ 60785 w 587"/>
              <a:gd name="T69" fmla="*/ 40645 h 587"/>
              <a:gd name="T70" fmla="*/ 60785 w 587"/>
              <a:gd name="T71" fmla="*/ 40645 h 587"/>
              <a:gd name="T72" fmla="*/ 40643 w 587"/>
              <a:gd name="T73" fmla="*/ 20143 h 587"/>
              <a:gd name="T74" fmla="*/ 20142 w 587"/>
              <a:gd name="T75" fmla="*/ 40645 h 587"/>
              <a:gd name="T76" fmla="*/ 40643 w 587"/>
              <a:gd name="T77" fmla="*/ 60788 h 587"/>
              <a:gd name="T78" fmla="*/ 60785 w 587"/>
              <a:gd name="T79" fmla="*/ 60788 h 587"/>
              <a:gd name="T80" fmla="*/ 60785 w 587"/>
              <a:gd name="T81" fmla="*/ 40645 h 587"/>
              <a:gd name="T82" fmla="*/ 20142 w 587"/>
              <a:gd name="T83" fmla="*/ 170133 h 587"/>
              <a:gd name="T84" fmla="*/ 20142 w 587"/>
              <a:gd name="T85" fmla="*/ 170133 h 587"/>
              <a:gd name="T86" fmla="*/ 40643 w 587"/>
              <a:gd name="T87" fmla="*/ 190636 h 587"/>
              <a:gd name="T88" fmla="*/ 60785 w 587"/>
              <a:gd name="T89" fmla="*/ 170133 h 587"/>
              <a:gd name="T90" fmla="*/ 60785 w 587"/>
              <a:gd name="T91" fmla="*/ 149991 h 587"/>
              <a:gd name="T92" fmla="*/ 40643 w 587"/>
              <a:gd name="T93" fmla="*/ 149991 h 587"/>
              <a:gd name="T94" fmla="*/ 20142 w 587"/>
              <a:gd name="T95" fmla="*/ 170133 h 587"/>
              <a:gd name="T96" fmla="*/ 129483 w 587"/>
              <a:gd name="T97" fmla="*/ 81290 h 587"/>
              <a:gd name="T98" fmla="*/ 129483 w 587"/>
              <a:gd name="T99" fmla="*/ 81290 h 587"/>
              <a:gd name="T100" fmla="*/ 81286 w 587"/>
              <a:gd name="T101" fmla="*/ 81290 h 587"/>
              <a:gd name="T102" fmla="*/ 81286 w 587"/>
              <a:gd name="T103" fmla="*/ 129488 h 587"/>
              <a:gd name="T104" fmla="*/ 129483 w 587"/>
              <a:gd name="T105" fmla="*/ 129488 h 587"/>
              <a:gd name="T106" fmla="*/ 129483 w 587"/>
              <a:gd name="T107" fmla="*/ 81290 h 587"/>
              <a:gd name="T108" fmla="*/ 170126 w 587"/>
              <a:gd name="T109" fmla="*/ 20143 h 587"/>
              <a:gd name="T110" fmla="*/ 170126 w 587"/>
              <a:gd name="T111" fmla="*/ 20143 h 587"/>
              <a:gd name="T112" fmla="*/ 149984 w 587"/>
              <a:gd name="T113" fmla="*/ 40645 h 587"/>
              <a:gd name="T114" fmla="*/ 149984 w 587"/>
              <a:gd name="T115" fmla="*/ 60788 h 587"/>
              <a:gd name="T116" fmla="*/ 170126 w 587"/>
              <a:gd name="T117" fmla="*/ 60788 h 587"/>
              <a:gd name="T118" fmla="*/ 190628 w 587"/>
              <a:gd name="T119" fmla="*/ 40645 h 587"/>
              <a:gd name="T120" fmla="*/ 170126 w 587"/>
              <a:gd name="T121" fmla="*/ 20143 h 5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87" h="587">
                <a:moveTo>
                  <a:pt x="473" y="226"/>
                </a:moveTo>
                <a:lnTo>
                  <a:pt x="473" y="226"/>
                </a:lnTo>
                <a:cubicBezTo>
                  <a:pt x="417" y="226"/>
                  <a:pt x="417" y="226"/>
                  <a:pt x="417" y="226"/>
                </a:cubicBezTo>
                <a:cubicBezTo>
                  <a:pt x="417" y="360"/>
                  <a:pt x="417" y="360"/>
                  <a:pt x="417" y="360"/>
                </a:cubicBezTo>
                <a:cubicBezTo>
                  <a:pt x="473" y="360"/>
                  <a:pt x="473" y="360"/>
                  <a:pt x="473" y="360"/>
                </a:cubicBezTo>
                <a:cubicBezTo>
                  <a:pt x="537" y="360"/>
                  <a:pt x="586" y="410"/>
                  <a:pt x="586" y="473"/>
                </a:cubicBezTo>
                <a:cubicBezTo>
                  <a:pt x="586" y="537"/>
                  <a:pt x="537" y="586"/>
                  <a:pt x="473" y="586"/>
                </a:cubicBezTo>
                <a:cubicBezTo>
                  <a:pt x="410" y="586"/>
                  <a:pt x="360" y="537"/>
                  <a:pt x="360" y="473"/>
                </a:cubicBezTo>
                <a:cubicBezTo>
                  <a:pt x="360" y="417"/>
                  <a:pt x="360" y="417"/>
                  <a:pt x="360" y="417"/>
                </a:cubicBezTo>
                <a:cubicBezTo>
                  <a:pt x="226" y="417"/>
                  <a:pt x="226" y="417"/>
                  <a:pt x="226" y="417"/>
                </a:cubicBezTo>
                <a:cubicBezTo>
                  <a:pt x="226" y="473"/>
                  <a:pt x="226" y="473"/>
                  <a:pt x="226" y="473"/>
                </a:cubicBezTo>
                <a:cubicBezTo>
                  <a:pt x="226" y="537"/>
                  <a:pt x="176" y="586"/>
                  <a:pt x="113" y="586"/>
                </a:cubicBezTo>
                <a:cubicBezTo>
                  <a:pt x="49" y="586"/>
                  <a:pt x="0" y="537"/>
                  <a:pt x="0" y="473"/>
                </a:cubicBezTo>
                <a:cubicBezTo>
                  <a:pt x="0" y="410"/>
                  <a:pt x="49" y="360"/>
                  <a:pt x="113" y="360"/>
                </a:cubicBezTo>
                <a:cubicBezTo>
                  <a:pt x="169" y="360"/>
                  <a:pt x="169" y="360"/>
                  <a:pt x="169" y="360"/>
                </a:cubicBezTo>
                <a:cubicBezTo>
                  <a:pt x="169" y="226"/>
                  <a:pt x="169" y="226"/>
                  <a:pt x="169" y="226"/>
                </a:cubicBezTo>
                <a:cubicBezTo>
                  <a:pt x="113" y="226"/>
                  <a:pt x="113" y="226"/>
                  <a:pt x="113" y="226"/>
                </a:cubicBezTo>
                <a:cubicBezTo>
                  <a:pt x="49" y="226"/>
                  <a:pt x="0" y="176"/>
                  <a:pt x="0" y="113"/>
                </a:cubicBezTo>
                <a:cubicBezTo>
                  <a:pt x="0" y="49"/>
                  <a:pt x="49" y="0"/>
                  <a:pt x="113" y="0"/>
                </a:cubicBezTo>
                <a:cubicBezTo>
                  <a:pt x="176" y="0"/>
                  <a:pt x="226" y="49"/>
                  <a:pt x="226" y="113"/>
                </a:cubicBezTo>
                <a:cubicBezTo>
                  <a:pt x="226" y="169"/>
                  <a:pt x="226" y="169"/>
                  <a:pt x="226" y="169"/>
                </a:cubicBezTo>
                <a:cubicBezTo>
                  <a:pt x="360" y="169"/>
                  <a:pt x="360" y="169"/>
                  <a:pt x="360" y="169"/>
                </a:cubicBezTo>
                <a:cubicBezTo>
                  <a:pt x="360" y="113"/>
                  <a:pt x="360" y="113"/>
                  <a:pt x="360" y="113"/>
                </a:cubicBezTo>
                <a:cubicBezTo>
                  <a:pt x="360" y="49"/>
                  <a:pt x="410" y="0"/>
                  <a:pt x="473" y="0"/>
                </a:cubicBezTo>
                <a:cubicBezTo>
                  <a:pt x="537" y="0"/>
                  <a:pt x="586" y="49"/>
                  <a:pt x="586" y="113"/>
                </a:cubicBezTo>
                <a:cubicBezTo>
                  <a:pt x="586" y="176"/>
                  <a:pt x="537" y="226"/>
                  <a:pt x="473" y="226"/>
                </a:cubicBezTo>
                <a:close/>
                <a:moveTo>
                  <a:pt x="417" y="473"/>
                </a:moveTo>
                <a:lnTo>
                  <a:pt x="417" y="473"/>
                </a:lnTo>
                <a:cubicBezTo>
                  <a:pt x="417" y="502"/>
                  <a:pt x="445" y="530"/>
                  <a:pt x="473" y="530"/>
                </a:cubicBezTo>
                <a:cubicBezTo>
                  <a:pt x="501" y="530"/>
                  <a:pt x="530" y="502"/>
                  <a:pt x="530" y="473"/>
                </a:cubicBezTo>
                <a:cubicBezTo>
                  <a:pt x="530" y="445"/>
                  <a:pt x="508" y="417"/>
                  <a:pt x="480" y="417"/>
                </a:cubicBezTo>
                <a:cubicBezTo>
                  <a:pt x="417" y="417"/>
                  <a:pt x="417" y="417"/>
                  <a:pt x="417" y="417"/>
                </a:cubicBezTo>
                <a:lnTo>
                  <a:pt x="417" y="473"/>
                </a:lnTo>
                <a:close/>
                <a:moveTo>
                  <a:pt x="169" y="113"/>
                </a:moveTo>
                <a:lnTo>
                  <a:pt x="169" y="113"/>
                </a:lnTo>
                <a:cubicBezTo>
                  <a:pt x="169" y="84"/>
                  <a:pt x="148" y="56"/>
                  <a:pt x="113" y="56"/>
                </a:cubicBezTo>
                <a:cubicBezTo>
                  <a:pt x="84" y="56"/>
                  <a:pt x="56" y="84"/>
                  <a:pt x="56" y="113"/>
                </a:cubicBezTo>
                <a:cubicBezTo>
                  <a:pt x="56" y="141"/>
                  <a:pt x="84" y="169"/>
                  <a:pt x="113" y="169"/>
                </a:cubicBezTo>
                <a:cubicBezTo>
                  <a:pt x="169" y="169"/>
                  <a:pt x="169" y="169"/>
                  <a:pt x="169" y="169"/>
                </a:cubicBezTo>
                <a:lnTo>
                  <a:pt x="169" y="113"/>
                </a:lnTo>
                <a:close/>
                <a:moveTo>
                  <a:pt x="56" y="473"/>
                </a:moveTo>
                <a:lnTo>
                  <a:pt x="56" y="473"/>
                </a:lnTo>
                <a:cubicBezTo>
                  <a:pt x="56" y="502"/>
                  <a:pt x="84" y="530"/>
                  <a:pt x="113" y="530"/>
                </a:cubicBezTo>
                <a:cubicBezTo>
                  <a:pt x="148" y="530"/>
                  <a:pt x="169" y="502"/>
                  <a:pt x="169" y="473"/>
                </a:cubicBezTo>
                <a:cubicBezTo>
                  <a:pt x="169" y="417"/>
                  <a:pt x="169" y="417"/>
                  <a:pt x="169" y="417"/>
                </a:cubicBezTo>
                <a:cubicBezTo>
                  <a:pt x="113" y="417"/>
                  <a:pt x="113" y="417"/>
                  <a:pt x="113" y="417"/>
                </a:cubicBezTo>
                <a:cubicBezTo>
                  <a:pt x="84" y="417"/>
                  <a:pt x="56" y="438"/>
                  <a:pt x="56" y="473"/>
                </a:cubicBezTo>
                <a:close/>
                <a:moveTo>
                  <a:pt x="360" y="226"/>
                </a:moveTo>
                <a:lnTo>
                  <a:pt x="360" y="226"/>
                </a:lnTo>
                <a:cubicBezTo>
                  <a:pt x="226" y="226"/>
                  <a:pt x="226" y="226"/>
                  <a:pt x="226" y="226"/>
                </a:cubicBezTo>
                <a:cubicBezTo>
                  <a:pt x="226" y="360"/>
                  <a:pt x="226" y="360"/>
                  <a:pt x="226" y="360"/>
                </a:cubicBezTo>
                <a:cubicBezTo>
                  <a:pt x="360" y="360"/>
                  <a:pt x="360" y="360"/>
                  <a:pt x="360" y="360"/>
                </a:cubicBezTo>
                <a:lnTo>
                  <a:pt x="360" y="226"/>
                </a:lnTo>
                <a:close/>
                <a:moveTo>
                  <a:pt x="473" y="56"/>
                </a:moveTo>
                <a:lnTo>
                  <a:pt x="473" y="56"/>
                </a:lnTo>
                <a:cubicBezTo>
                  <a:pt x="445" y="56"/>
                  <a:pt x="417" y="84"/>
                  <a:pt x="417" y="113"/>
                </a:cubicBezTo>
                <a:cubicBezTo>
                  <a:pt x="417" y="169"/>
                  <a:pt x="417" y="169"/>
                  <a:pt x="417" y="169"/>
                </a:cubicBezTo>
                <a:cubicBezTo>
                  <a:pt x="473" y="169"/>
                  <a:pt x="473" y="169"/>
                  <a:pt x="473" y="169"/>
                </a:cubicBezTo>
                <a:cubicBezTo>
                  <a:pt x="501" y="169"/>
                  <a:pt x="530" y="141"/>
                  <a:pt x="530" y="113"/>
                </a:cubicBezTo>
                <a:cubicBezTo>
                  <a:pt x="530" y="84"/>
                  <a:pt x="501" y="56"/>
                  <a:pt x="473" y="56"/>
                </a:cubicBezTo>
                <a:close/>
              </a:path>
            </a:pathLst>
          </a:custGeom>
          <a:solidFill>
            <a:schemeClr val="tx1"/>
          </a:solidFill>
          <a:ln>
            <a:noFill/>
          </a:ln>
          <a:effectLst/>
        </p:spPr>
        <p:txBody>
          <a:bodyPr wrap="none" anchor="ctr"/>
          <a:lstStyle/>
          <a:p>
            <a:endParaRPr lang="en-US"/>
          </a:p>
        </p:txBody>
      </p:sp>
      <p:sp>
        <p:nvSpPr>
          <p:cNvPr id="10" name="矩形 9">
            <a:extLst>
              <a:ext uri="{FF2B5EF4-FFF2-40B4-BE49-F238E27FC236}">
                <a16:creationId xmlns:a16="http://schemas.microsoft.com/office/drawing/2014/main" xmlns="" id="{996C61AC-BBA1-434D-BBB9-C073D54F4A95}"/>
              </a:ext>
            </a:extLst>
          </p:cNvPr>
          <p:cNvSpPr/>
          <p:nvPr/>
        </p:nvSpPr>
        <p:spPr>
          <a:xfrm>
            <a:off x="1748291" y="2458524"/>
            <a:ext cx="9420204" cy="369332"/>
          </a:xfrm>
          <a:prstGeom prst="rect">
            <a:avLst/>
          </a:prstGeom>
        </p:spPr>
        <p:txBody>
          <a:bodyPr wrap="square">
            <a:spAutoFit/>
          </a:bodyPr>
          <a:lstStyle/>
          <a:p>
            <a:r>
              <a:rPr lang="en-US" altLang="zh-CN" dirty="0"/>
              <a:t>After we extract the three parts of each news, we save them as an excel file for further researching:</a:t>
            </a:r>
            <a:endParaRPr lang="zh-CN" altLang="zh-CN" dirty="0"/>
          </a:p>
        </p:txBody>
      </p:sp>
      <p:sp>
        <p:nvSpPr>
          <p:cNvPr id="12" name="矩形 11">
            <a:extLst>
              <a:ext uri="{FF2B5EF4-FFF2-40B4-BE49-F238E27FC236}">
                <a16:creationId xmlns:a16="http://schemas.microsoft.com/office/drawing/2014/main" xmlns="" id="{BD7D51E4-BEF4-C447-8B2D-7965A207E8D0}"/>
              </a:ext>
            </a:extLst>
          </p:cNvPr>
          <p:cNvSpPr/>
          <p:nvPr/>
        </p:nvSpPr>
        <p:spPr>
          <a:xfrm>
            <a:off x="1748288" y="3834874"/>
            <a:ext cx="9420204" cy="400110"/>
          </a:xfrm>
          <a:prstGeom prst="rect">
            <a:avLst/>
          </a:prstGeom>
        </p:spPr>
        <p:txBody>
          <a:bodyPr wrap="square">
            <a:spAutoFit/>
          </a:bodyPr>
          <a:lstStyle/>
          <a:p>
            <a:r>
              <a:rPr lang="en-US" altLang="zh-CN" sz="2000" dirty="0"/>
              <a:t>Our</a:t>
            </a:r>
            <a:r>
              <a:rPr lang="zh-CN" altLang="en-US" sz="2000" dirty="0"/>
              <a:t> </a:t>
            </a:r>
            <a:r>
              <a:rPr lang="en-US" altLang="zh-CN" sz="2000" dirty="0"/>
              <a:t>final</a:t>
            </a:r>
            <a:r>
              <a:rPr lang="zh-CN" altLang="en-US" sz="2000" dirty="0"/>
              <a:t> </a:t>
            </a:r>
            <a:r>
              <a:rPr lang="en-US" altLang="zh-CN" sz="2000" dirty="0"/>
              <a:t>results</a:t>
            </a:r>
            <a:r>
              <a:rPr lang="zh-CN" altLang="en-US" sz="2000" dirty="0"/>
              <a:t> </a:t>
            </a:r>
            <a:r>
              <a:rPr lang="en-US" altLang="zh-CN" sz="2000" dirty="0"/>
              <a:t>in</a:t>
            </a:r>
            <a:r>
              <a:rPr lang="zh-CN" altLang="en-US" sz="2000" dirty="0"/>
              <a:t> </a:t>
            </a:r>
            <a:r>
              <a:rPr lang="en-US" altLang="zh-CN" sz="2000" dirty="0"/>
              <a:t>excel</a:t>
            </a:r>
            <a:r>
              <a:rPr lang="zh-CN" altLang="en-US" sz="2000" dirty="0"/>
              <a:t> </a:t>
            </a:r>
            <a:r>
              <a:rPr lang="en-US" altLang="zh-CN" sz="2000" dirty="0"/>
              <a:t>format</a:t>
            </a:r>
            <a:r>
              <a:rPr lang="zh-CN" altLang="en-US" sz="2000" dirty="0"/>
              <a:t> </a:t>
            </a:r>
            <a:r>
              <a:rPr lang="en-US" altLang="zh-CN" sz="2000" dirty="0"/>
              <a:t>showed</a:t>
            </a:r>
            <a:r>
              <a:rPr lang="zh-CN" altLang="en-US" sz="2000" dirty="0"/>
              <a:t> </a:t>
            </a:r>
            <a:r>
              <a:rPr lang="en-US" altLang="zh-CN" sz="2000" dirty="0"/>
              <a:t>as</a:t>
            </a:r>
            <a:r>
              <a:rPr lang="zh-CN" altLang="en-US" sz="2000" dirty="0"/>
              <a:t> </a:t>
            </a:r>
            <a:r>
              <a:rPr lang="en-US" altLang="zh-CN" sz="2000" dirty="0"/>
              <a:t>below:</a:t>
            </a:r>
          </a:p>
        </p:txBody>
      </p:sp>
      <p:pic>
        <p:nvPicPr>
          <p:cNvPr id="20" name="图片 19">
            <a:extLst>
              <a:ext uri="{FF2B5EF4-FFF2-40B4-BE49-F238E27FC236}">
                <a16:creationId xmlns:a16="http://schemas.microsoft.com/office/drawing/2014/main" xmlns="" id="{E06D97DB-0625-6949-B871-DC17D9622626}"/>
              </a:ext>
            </a:extLst>
          </p:cNvPr>
          <p:cNvPicPr/>
          <p:nvPr/>
        </p:nvPicPr>
        <p:blipFill>
          <a:blip r:embed="rId3"/>
          <a:stretch>
            <a:fillRect/>
          </a:stretch>
        </p:blipFill>
        <p:spPr>
          <a:xfrm>
            <a:off x="1865977" y="2862165"/>
            <a:ext cx="2234968" cy="806450"/>
          </a:xfrm>
          <a:prstGeom prst="rect">
            <a:avLst/>
          </a:prstGeom>
        </p:spPr>
      </p:pic>
      <p:pic>
        <p:nvPicPr>
          <p:cNvPr id="22" name="图片 21">
            <a:extLst>
              <a:ext uri="{FF2B5EF4-FFF2-40B4-BE49-F238E27FC236}">
                <a16:creationId xmlns:a16="http://schemas.microsoft.com/office/drawing/2014/main" xmlns="" id="{B4ACB357-48F7-1C43-A947-6147E45C0BEE}"/>
              </a:ext>
            </a:extLst>
          </p:cNvPr>
          <p:cNvPicPr/>
          <p:nvPr/>
        </p:nvPicPr>
        <p:blipFill>
          <a:blip r:embed="rId4"/>
          <a:stretch>
            <a:fillRect/>
          </a:stretch>
        </p:blipFill>
        <p:spPr>
          <a:xfrm>
            <a:off x="5332960" y="2886929"/>
            <a:ext cx="4129695" cy="806449"/>
          </a:xfrm>
          <a:prstGeom prst="rect">
            <a:avLst/>
          </a:prstGeom>
        </p:spPr>
      </p:pic>
      <p:pic>
        <p:nvPicPr>
          <p:cNvPr id="6" name="图片 5">
            <a:extLst>
              <a:ext uri="{FF2B5EF4-FFF2-40B4-BE49-F238E27FC236}">
                <a16:creationId xmlns:a16="http://schemas.microsoft.com/office/drawing/2014/main" xmlns="" id="{7DDF5DE6-DD19-FB49-8964-327BF155036C}"/>
              </a:ext>
            </a:extLst>
          </p:cNvPr>
          <p:cNvPicPr>
            <a:picLocks noChangeAspect="1"/>
          </p:cNvPicPr>
          <p:nvPr/>
        </p:nvPicPr>
        <p:blipFill>
          <a:blip r:embed="rId5"/>
          <a:stretch>
            <a:fillRect/>
          </a:stretch>
        </p:blipFill>
        <p:spPr>
          <a:xfrm>
            <a:off x="1865977" y="4303551"/>
            <a:ext cx="2650160" cy="2330522"/>
          </a:xfrm>
          <a:prstGeom prst="rect">
            <a:avLst/>
          </a:prstGeom>
        </p:spPr>
      </p:pic>
      <p:pic>
        <p:nvPicPr>
          <p:cNvPr id="7" name="图片 6">
            <a:extLst>
              <a:ext uri="{FF2B5EF4-FFF2-40B4-BE49-F238E27FC236}">
                <a16:creationId xmlns:a16="http://schemas.microsoft.com/office/drawing/2014/main" xmlns="" id="{B551226E-ECFC-9C4E-AD85-20AC3C53E068}"/>
              </a:ext>
            </a:extLst>
          </p:cNvPr>
          <p:cNvPicPr>
            <a:picLocks noChangeAspect="1"/>
          </p:cNvPicPr>
          <p:nvPr/>
        </p:nvPicPr>
        <p:blipFill>
          <a:blip r:embed="rId6"/>
          <a:stretch>
            <a:fillRect/>
          </a:stretch>
        </p:blipFill>
        <p:spPr>
          <a:xfrm>
            <a:off x="4761549" y="4303550"/>
            <a:ext cx="3144401" cy="2330523"/>
          </a:xfrm>
          <a:prstGeom prst="rect">
            <a:avLst/>
          </a:prstGeom>
        </p:spPr>
      </p:pic>
      <p:pic>
        <p:nvPicPr>
          <p:cNvPr id="9" name="图片 8">
            <a:extLst>
              <a:ext uri="{FF2B5EF4-FFF2-40B4-BE49-F238E27FC236}">
                <a16:creationId xmlns:a16="http://schemas.microsoft.com/office/drawing/2014/main" xmlns="" id="{4D1A61D5-5966-5D41-B013-89E89645F013}"/>
              </a:ext>
            </a:extLst>
          </p:cNvPr>
          <p:cNvPicPr>
            <a:picLocks noChangeAspect="1"/>
          </p:cNvPicPr>
          <p:nvPr/>
        </p:nvPicPr>
        <p:blipFill>
          <a:blip r:embed="rId7"/>
          <a:stretch>
            <a:fillRect/>
          </a:stretch>
        </p:blipFill>
        <p:spPr>
          <a:xfrm>
            <a:off x="8151363" y="4334094"/>
            <a:ext cx="3144401" cy="2299979"/>
          </a:xfrm>
          <a:prstGeom prst="rect">
            <a:avLst/>
          </a:prstGeom>
        </p:spPr>
      </p:pic>
      <p:sp>
        <p:nvSpPr>
          <p:cNvPr id="15" name="文本框 14">
            <a:extLst>
              <a:ext uri="{FF2B5EF4-FFF2-40B4-BE49-F238E27FC236}">
                <a16:creationId xmlns:a16="http://schemas.microsoft.com/office/drawing/2014/main" xmlns="" id="{2F4DFDEC-4ADF-0644-9016-15A581FACCFD}"/>
              </a:ext>
            </a:extLst>
          </p:cNvPr>
          <p:cNvSpPr txBox="1"/>
          <p:nvPr/>
        </p:nvSpPr>
        <p:spPr>
          <a:xfrm>
            <a:off x="4333197" y="223927"/>
            <a:ext cx="3680816" cy="769441"/>
          </a:xfrm>
          <a:prstGeom prst="rect">
            <a:avLst/>
          </a:prstGeom>
          <a:noFill/>
        </p:spPr>
        <p:txBody>
          <a:bodyPr wrap="none" rtlCol="0">
            <a:spAutoFit/>
          </a:bodyPr>
          <a:lstStyle/>
          <a:p>
            <a:r>
              <a:rPr lang="en-US" altLang="zh-CN" sz="4400" b="1" dirty="0">
                <a:latin typeface="Arial" panose="020B0604020202020204" pitchFamily="34" charset="0"/>
                <a:ea typeface="Adobe Gothic Std B" panose="020B0800000000000000" pitchFamily="34" charset="-128"/>
                <a:cs typeface="Arial" panose="020B0604020202020204" pitchFamily="34" charset="0"/>
              </a:rPr>
              <a:t>Web Crawler</a:t>
            </a:r>
          </a:p>
        </p:txBody>
      </p:sp>
      <p:sp>
        <p:nvSpPr>
          <p:cNvPr id="16" name="矩形 15">
            <a:extLst>
              <a:ext uri="{FF2B5EF4-FFF2-40B4-BE49-F238E27FC236}">
                <a16:creationId xmlns:a16="http://schemas.microsoft.com/office/drawing/2014/main" xmlns="" id="{21F90D08-AE76-344B-BB83-52AB9B386C56}"/>
              </a:ext>
            </a:extLst>
          </p:cNvPr>
          <p:cNvSpPr/>
          <p:nvPr/>
        </p:nvSpPr>
        <p:spPr>
          <a:xfrm>
            <a:off x="4496586" y="952791"/>
            <a:ext cx="320511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75414140"/>
      </p:ext>
    </p:extLst>
  </p:cSld>
  <p:clrMapOvr>
    <a:masterClrMapping/>
  </p:clrMapOvr>
  <p:transition spd="slow" advClick="0" advTm="3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屏幕截图&#10;&#10;描述已自动生成">
            <a:extLst>
              <a:ext uri="{FF2B5EF4-FFF2-40B4-BE49-F238E27FC236}">
                <a16:creationId xmlns:a16="http://schemas.microsoft.com/office/drawing/2014/main" xmlns="" id="{D9D4CAB1-48D3-9445-B121-5E3E7C7275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742" y="0"/>
            <a:ext cx="12712385" cy="7271657"/>
          </a:xfrm>
          <a:prstGeom prst="rect">
            <a:avLst/>
          </a:prstGeom>
        </p:spPr>
      </p:pic>
    </p:spTree>
    <p:extLst>
      <p:ext uri="{BB962C8B-B14F-4D97-AF65-F5344CB8AC3E}">
        <p14:creationId xmlns:p14="http://schemas.microsoft.com/office/powerpoint/2010/main" val="1859539291"/>
      </p:ext>
    </p:extLst>
  </p:cSld>
  <p:clrMapOvr>
    <a:masterClrMapping/>
  </p:clrMapOvr>
  <p:transition spd="slow" advClick="0" advTm="3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1" name="组合 370"/>
          <p:cNvGrpSpPr/>
          <p:nvPr/>
        </p:nvGrpSpPr>
        <p:grpSpPr>
          <a:xfrm>
            <a:off x="3625452" y="267425"/>
            <a:ext cx="5253873" cy="769441"/>
            <a:chOff x="3625452" y="267425"/>
            <a:chExt cx="5253873" cy="769441"/>
          </a:xfrm>
        </p:grpSpPr>
        <p:sp>
          <p:nvSpPr>
            <p:cNvPr id="372" name="文本框 371"/>
            <p:cNvSpPr txBox="1"/>
            <p:nvPr/>
          </p:nvSpPr>
          <p:spPr>
            <a:xfrm>
              <a:off x="3810183" y="267425"/>
              <a:ext cx="5069142" cy="769441"/>
            </a:xfrm>
            <a:prstGeom prst="rect">
              <a:avLst/>
            </a:prstGeom>
            <a:noFill/>
          </p:spPr>
          <p:txBody>
            <a:bodyPr wrap="square" rtlCol="0">
              <a:spAutoFit/>
            </a:bodyPr>
            <a:lstStyle>
              <a:defPPr>
                <a:defRPr lang="zh-CN"/>
              </a:defPPr>
              <a:lvl1pPr algn="r">
                <a:defRPr sz="9600" b="1">
                  <a:solidFill>
                    <a:schemeClr val="tx2"/>
                  </a:solidFill>
                  <a:latin typeface="Montserrat Semi" charset="0"/>
                  <a:ea typeface="Montserrat Semi" charset="0"/>
                  <a:cs typeface="Montserrat Semi" charset="0"/>
                </a:defRPr>
              </a:lvl1pPr>
            </a:lstStyle>
            <a:p>
              <a:pPr algn="l"/>
              <a:r>
                <a:rPr lang="en-US" altLang="zh-CN" sz="4400" dirty="0">
                  <a:solidFill>
                    <a:schemeClr val="tx1"/>
                  </a:solidFill>
                  <a:latin typeface="Arial" panose="020B0604020202020204" pitchFamily="34" charset="0"/>
                  <a:cs typeface="Arial" panose="020B0604020202020204" pitchFamily="34" charset="0"/>
                </a:rPr>
                <a:t>Face Recognition</a:t>
              </a:r>
            </a:p>
          </p:txBody>
        </p:sp>
        <p:sp>
          <p:nvSpPr>
            <p:cNvPr id="373" name="文本框 372"/>
            <p:cNvSpPr txBox="1"/>
            <p:nvPr/>
          </p:nvSpPr>
          <p:spPr>
            <a:xfrm>
              <a:off x="3625452" y="438763"/>
              <a:ext cx="184731" cy="584775"/>
            </a:xfrm>
            <a:prstGeom prst="rect">
              <a:avLst/>
            </a:prstGeom>
            <a:noFill/>
          </p:spPr>
          <p:txBody>
            <a:bodyPr wrap="none" rtlCol="0">
              <a:spAutoFit/>
            </a:bodyPr>
            <a:lstStyle/>
            <a:p>
              <a:endParaRPr lang="zh-CN" altLang="en-US" sz="3200" b="1" dirty="0">
                <a:solidFill>
                  <a:schemeClr val="bg1">
                    <a:lumMod val="50000"/>
                  </a:schemeClr>
                </a:solidFill>
                <a:latin typeface="微软雅黑" panose="020B0503020204020204" pitchFamily="34" charset="-122"/>
                <a:ea typeface="微软雅黑" panose="020B0503020204020204" pitchFamily="34" charset="-122"/>
              </a:endParaRPr>
            </a:p>
          </p:txBody>
        </p:sp>
      </p:grpSp>
      <p:pic>
        <p:nvPicPr>
          <p:cNvPr id="358" name="图片 357"/>
          <p:cNvPicPr>
            <a:picLocks noChangeAspect="1"/>
          </p:cNvPicPr>
          <p:nvPr/>
        </p:nvPicPr>
        <p:blipFill>
          <a:blip r:embed="rId3"/>
          <a:stretch>
            <a:fillRect/>
          </a:stretch>
        </p:blipFill>
        <p:spPr>
          <a:xfrm>
            <a:off x="6390596" y="2372701"/>
            <a:ext cx="4733568" cy="3453944"/>
          </a:xfrm>
          <a:prstGeom prst="rect">
            <a:avLst/>
          </a:prstGeom>
        </p:spPr>
      </p:pic>
      <p:sp>
        <p:nvSpPr>
          <p:cNvPr id="361" name="矩形 360"/>
          <p:cNvSpPr/>
          <p:nvPr/>
        </p:nvSpPr>
        <p:spPr>
          <a:xfrm>
            <a:off x="6390596" y="1715598"/>
            <a:ext cx="5310108" cy="369332"/>
          </a:xfrm>
          <a:prstGeom prst="rect">
            <a:avLst/>
          </a:prstGeom>
        </p:spPr>
        <p:txBody>
          <a:bodyPr wrap="none">
            <a:spAutoFit/>
          </a:bodyPr>
          <a:lstStyle/>
          <a:p>
            <a:r>
              <a:rPr lang="en-US" altLang="zh-CN" dirty="0">
                <a:latin typeface="Roboto" charset="0"/>
              </a:rPr>
              <a:t>MIT Quest for Intelligence Launch: Featured </a:t>
            </a:r>
            <a:r>
              <a:rPr lang="en-US" altLang="zh-CN" dirty="0">
                <a:latin typeface="Roboto" charset="0"/>
                <a:hlinkClick r:id="rId4"/>
              </a:rPr>
              <a:t>Innovator</a:t>
            </a:r>
            <a:endParaRPr lang="en-US" altLang="zh-CN" b="0" i="0" u="none" strike="noStrike" dirty="0">
              <a:effectLst/>
              <a:latin typeface="Roboto" charset="0"/>
            </a:endParaRPr>
          </a:p>
        </p:txBody>
      </p:sp>
      <p:pic>
        <p:nvPicPr>
          <p:cNvPr id="362" name="图片 36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072" y="1900264"/>
            <a:ext cx="4398819" cy="4398819"/>
          </a:xfrm>
          <a:prstGeom prst="rect">
            <a:avLst/>
          </a:prstGeom>
        </p:spPr>
      </p:pic>
      <p:sp>
        <p:nvSpPr>
          <p:cNvPr id="8" name="矩形 7">
            <a:extLst>
              <a:ext uri="{FF2B5EF4-FFF2-40B4-BE49-F238E27FC236}">
                <a16:creationId xmlns:a16="http://schemas.microsoft.com/office/drawing/2014/main" xmlns="" id="{5358DA06-CD87-E64E-8D90-707064604ED3}"/>
              </a:ext>
            </a:extLst>
          </p:cNvPr>
          <p:cNvSpPr/>
          <p:nvPr/>
        </p:nvSpPr>
        <p:spPr>
          <a:xfrm>
            <a:off x="4335221" y="1031355"/>
            <a:ext cx="320511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59291640"/>
      </p:ext>
    </p:extLst>
  </p:cSld>
  <p:clrMapOvr>
    <a:masterClrMapping/>
  </p:clrMapOvr>
  <p:transition spd="slow" advClick="0" advTm="3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84949" y="195944"/>
            <a:ext cx="8905002" cy="769441"/>
          </a:xfrm>
          <a:prstGeom prst="rect">
            <a:avLst/>
          </a:prstGeom>
          <a:noFill/>
        </p:spPr>
        <p:txBody>
          <a:bodyPr wrap="none" rtlCol="0">
            <a:spAutoFit/>
          </a:bodyPr>
          <a:lstStyle/>
          <a:p>
            <a:r>
              <a:rPr lang="en" altLang="zh-CN" sz="4400" b="1" dirty="0">
                <a:latin typeface="Arial" panose="020B0604020202020204" pitchFamily="34" charset="0"/>
                <a:ea typeface="Adobe Gothic Std B" panose="020B0800000000000000" pitchFamily="34" charset="-128"/>
                <a:cs typeface="Arial" panose="020B0604020202020204" pitchFamily="34" charset="0"/>
              </a:rPr>
              <a:t> Framework</a:t>
            </a:r>
            <a:r>
              <a:rPr lang="zh-CN" altLang="en-US" sz="4400" b="1" dirty="0">
                <a:latin typeface="Arial" panose="020B0604020202020204" pitchFamily="34" charset="0"/>
                <a:ea typeface="Adobe Gothic Std B" panose="020B0800000000000000" pitchFamily="34" charset="-128"/>
                <a:cs typeface="Arial" panose="020B0604020202020204" pitchFamily="34" charset="0"/>
              </a:rPr>
              <a:t> </a:t>
            </a:r>
            <a:r>
              <a:rPr lang="en-US" altLang="zh-CN" sz="4400" b="1" dirty="0">
                <a:latin typeface="Arial" panose="020B0604020202020204" pitchFamily="34" charset="0"/>
                <a:ea typeface="Adobe Gothic Std B" panose="020B0800000000000000" pitchFamily="34" charset="-128"/>
                <a:cs typeface="Arial" panose="020B0604020202020204" pitchFamily="34" charset="0"/>
              </a:rPr>
              <a:t>of</a:t>
            </a:r>
            <a:r>
              <a:rPr lang="zh-CN" altLang="en-US" sz="4400" b="1" dirty="0">
                <a:latin typeface="Arial" panose="020B0604020202020204" pitchFamily="34" charset="0"/>
                <a:ea typeface="Adobe Gothic Std B" panose="020B0800000000000000" pitchFamily="34" charset="-128"/>
                <a:cs typeface="Arial" panose="020B0604020202020204" pitchFamily="34" charset="0"/>
              </a:rPr>
              <a:t> </a:t>
            </a:r>
            <a:r>
              <a:rPr lang="en-US" altLang="zh-CN" sz="4400" b="1" dirty="0">
                <a:latin typeface="Arial" panose="020B0604020202020204" pitchFamily="34" charset="0"/>
                <a:ea typeface="Adobe Gothic Std B" panose="020B0800000000000000" pitchFamily="34" charset="-128"/>
                <a:cs typeface="Arial" panose="020B0604020202020204" pitchFamily="34" charset="0"/>
              </a:rPr>
              <a:t>Face</a:t>
            </a:r>
            <a:r>
              <a:rPr lang="zh-CN" altLang="en-US" sz="4400" b="1" dirty="0">
                <a:latin typeface="Arial" panose="020B0604020202020204" pitchFamily="34" charset="0"/>
                <a:ea typeface="Adobe Gothic Std B" panose="020B0800000000000000" pitchFamily="34" charset="-128"/>
                <a:cs typeface="Arial" panose="020B0604020202020204" pitchFamily="34" charset="0"/>
              </a:rPr>
              <a:t> </a:t>
            </a:r>
            <a:r>
              <a:rPr lang="en-US" altLang="zh-CN" sz="4400" b="1" dirty="0">
                <a:latin typeface="Arial" panose="020B0604020202020204" pitchFamily="34" charset="0"/>
                <a:ea typeface="Adobe Gothic Std B" panose="020B0800000000000000" pitchFamily="34" charset="-128"/>
                <a:cs typeface="Arial" panose="020B0604020202020204" pitchFamily="34" charset="0"/>
              </a:rPr>
              <a:t>Recognition</a:t>
            </a:r>
            <a:endParaRPr lang="en" altLang="zh-CN" sz="4400" b="1" dirty="0">
              <a:latin typeface="Arial" panose="020B0604020202020204" pitchFamily="34" charset="0"/>
              <a:ea typeface="Adobe Gothic Std B" panose="020B0800000000000000" pitchFamily="34" charset="-128"/>
              <a:cs typeface="Arial" panose="020B0604020202020204" pitchFamily="34" charset="0"/>
            </a:endParaRPr>
          </a:p>
        </p:txBody>
      </p:sp>
      <p:sp>
        <p:nvSpPr>
          <p:cNvPr id="3" name="矩形 2"/>
          <p:cNvSpPr/>
          <p:nvPr/>
        </p:nvSpPr>
        <p:spPr>
          <a:xfrm>
            <a:off x="3253173" y="965386"/>
            <a:ext cx="5514309" cy="63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019306" y="3139971"/>
            <a:ext cx="9637987" cy="1200329"/>
          </a:xfrm>
          <a:prstGeom prst="rect">
            <a:avLst/>
          </a:prstGeom>
          <a:noFill/>
        </p:spPr>
        <p:txBody>
          <a:bodyPr wrap="square" rtlCol="0">
            <a:spAutoFit/>
          </a:bodyPr>
          <a:lstStyle/>
          <a:p>
            <a:r>
              <a:rPr lang="en-US" altLang="zh-CN" sz="7200" b="1" dirty="0">
                <a:blipFill dpi="0" rotWithShape="1">
                  <a:blip r:embed="rId3">
                    <a:alphaModFix amt="22000"/>
                  </a:blip>
                  <a:srcRect/>
                  <a:stretch>
                    <a:fillRect/>
                  </a:stretch>
                </a:blipFill>
                <a:latin typeface="Adobe Gothic Std B" panose="020B0800000000000000" pitchFamily="34" charset="-128"/>
                <a:ea typeface="Adobe Gothic Std B" panose="020B0800000000000000" pitchFamily="34" charset="-128"/>
              </a:rPr>
              <a:t>Face</a:t>
            </a:r>
            <a:r>
              <a:rPr lang="zh-CN" altLang="en-US" sz="7200" b="1" dirty="0">
                <a:blipFill dpi="0" rotWithShape="1">
                  <a:blip r:embed="rId3">
                    <a:alphaModFix amt="22000"/>
                  </a:blip>
                  <a:srcRect/>
                  <a:stretch>
                    <a:fillRect/>
                  </a:stretch>
                </a:blipFill>
                <a:latin typeface="Adobe Gothic Std B" panose="020B0800000000000000" pitchFamily="34" charset="-128"/>
                <a:ea typeface="Adobe Gothic Std B" panose="020B0800000000000000" pitchFamily="34" charset="-128"/>
              </a:rPr>
              <a:t> </a:t>
            </a:r>
            <a:r>
              <a:rPr lang="en-US" altLang="zh-CN" sz="7200" b="1" dirty="0">
                <a:blipFill dpi="0" rotWithShape="1">
                  <a:blip r:embed="rId3">
                    <a:alphaModFix amt="22000"/>
                  </a:blip>
                  <a:srcRect/>
                  <a:stretch>
                    <a:fillRect/>
                  </a:stretch>
                </a:blipFill>
                <a:latin typeface="Adobe Gothic Std B" panose="020B0800000000000000" pitchFamily="34" charset="-128"/>
                <a:ea typeface="Adobe Gothic Std B" panose="020B0800000000000000" pitchFamily="34" charset="-128"/>
              </a:rPr>
              <a:t>Recognition</a:t>
            </a:r>
            <a:endParaRPr lang="zh-CN" altLang="en-US" sz="7200" b="1" dirty="0">
              <a:blipFill dpi="0" rotWithShape="1">
                <a:blip r:embed="rId3">
                  <a:alphaModFix amt="22000"/>
                </a:blip>
                <a:srcRect/>
                <a:stretch>
                  <a:fillRect/>
                </a:stretch>
              </a:blipFill>
              <a:latin typeface="Adobe Gothic Std B" panose="020B0800000000000000" pitchFamily="34" charset="-128"/>
            </a:endParaRPr>
          </a:p>
        </p:txBody>
      </p:sp>
      <p:sp>
        <p:nvSpPr>
          <p:cNvPr id="12" name="文本框 11">
            <a:extLst>
              <a:ext uri="{FF2B5EF4-FFF2-40B4-BE49-F238E27FC236}">
                <a16:creationId xmlns:a16="http://schemas.microsoft.com/office/drawing/2014/main" xmlns="" id="{857347A4-53CA-AE48-8C83-9CDE599AA510}"/>
              </a:ext>
            </a:extLst>
          </p:cNvPr>
          <p:cNvSpPr txBox="1"/>
          <p:nvPr/>
        </p:nvSpPr>
        <p:spPr>
          <a:xfrm>
            <a:off x="2019306" y="3139972"/>
            <a:ext cx="6981398" cy="1200329"/>
          </a:xfrm>
          <a:prstGeom prst="rect">
            <a:avLst/>
          </a:prstGeom>
          <a:noFill/>
        </p:spPr>
        <p:txBody>
          <a:bodyPr wrap="none" rtlCol="0">
            <a:spAutoFit/>
          </a:bodyPr>
          <a:lstStyle/>
          <a:p>
            <a:r>
              <a:rPr lang="en-US" altLang="zh-CN" sz="7200" b="1" dirty="0">
                <a:solidFill>
                  <a:schemeClr val="accent2">
                    <a:lumMod val="50000"/>
                    <a:alpha val="19000"/>
                  </a:schemeClr>
                </a:solidFill>
                <a:latin typeface="Adobe Gothic Std B" panose="020B0800000000000000" pitchFamily="34" charset="-128"/>
                <a:ea typeface="Adobe Gothic Std B" panose="020B0800000000000000" pitchFamily="34" charset="-128"/>
              </a:rPr>
              <a:t>Face</a:t>
            </a:r>
            <a:r>
              <a:rPr lang="zh-CN" altLang="en-US" sz="7200" b="1" dirty="0">
                <a:solidFill>
                  <a:schemeClr val="accent2">
                    <a:lumMod val="50000"/>
                    <a:alpha val="19000"/>
                  </a:schemeClr>
                </a:solidFill>
                <a:latin typeface="Adobe Gothic Std B" panose="020B0800000000000000" pitchFamily="34" charset="-128"/>
                <a:ea typeface="Adobe Gothic Std B" panose="020B0800000000000000" pitchFamily="34" charset="-128"/>
              </a:rPr>
              <a:t> </a:t>
            </a:r>
            <a:r>
              <a:rPr lang="en-US" altLang="zh-CN" sz="7200" b="1" dirty="0">
                <a:solidFill>
                  <a:schemeClr val="accent2">
                    <a:lumMod val="50000"/>
                    <a:alpha val="19000"/>
                  </a:schemeClr>
                </a:solidFill>
                <a:latin typeface="Adobe Gothic Std B" panose="020B0800000000000000" pitchFamily="34" charset="-128"/>
                <a:ea typeface="Adobe Gothic Std B" panose="020B0800000000000000" pitchFamily="34" charset="-128"/>
              </a:rPr>
              <a:t>Recognition</a:t>
            </a:r>
            <a:endParaRPr lang="zh-CN" altLang="en-US" sz="7200" b="1" dirty="0">
              <a:solidFill>
                <a:schemeClr val="accent2">
                  <a:lumMod val="50000"/>
                  <a:alpha val="19000"/>
                </a:schemeClr>
              </a:solidFill>
              <a:latin typeface="Adobe Gothic Std B" panose="020B0800000000000000" pitchFamily="34" charset="-128"/>
            </a:endParaRPr>
          </a:p>
        </p:txBody>
      </p:sp>
      <p:graphicFrame>
        <p:nvGraphicFramePr>
          <p:cNvPr id="11" name="图示 10">
            <a:extLst>
              <a:ext uri="{FF2B5EF4-FFF2-40B4-BE49-F238E27FC236}">
                <a16:creationId xmlns:a16="http://schemas.microsoft.com/office/drawing/2014/main" xmlns="" id="{B585E2E2-B092-094F-B806-A1A6C5BB4C6F}"/>
              </a:ext>
            </a:extLst>
          </p:cNvPr>
          <p:cNvGraphicFramePr/>
          <p:nvPr>
            <p:extLst>
              <p:ext uri="{D42A27DB-BD31-4B8C-83A1-F6EECF244321}">
                <p14:modId xmlns:p14="http://schemas.microsoft.com/office/powerpoint/2010/main" val="244446285"/>
              </p:ext>
            </p:extLst>
          </p:nvPr>
        </p:nvGraphicFramePr>
        <p:xfrm>
          <a:off x="1517043" y="517427"/>
          <a:ext cx="10040815" cy="62512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83781924"/>
      </p:ext>
    </p:extLst>
  </p:cSld>
  <p:clrMapOvr>
    <a:masterClrMapping/>
  </p:clrMapOvr>
  <p:transition spd="slow" advClick="0" advTm="3000">
    <p:fade/>
  </p:transition>
  <p:timing>
    <p:tnLst>
      <p:par>
        <p:cTn id="1" dur="indefinite" restart="never" nodeType="tmRoot"/>
      </p:par>
    </p:tnLst>
  </p:timing>
</p:sld>
</file>

<file path=ppt/theme/theme1.xml><?xml version="1.0" encoding="utf-8"?>
<a:theme xmlns:a="http://schemas.openxmlformats.org/drawingml/2006/main" name="Office 主题">
  <a:themeElements>
    <a:clrScheme name="橙色">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tx1">
                <a:alpha val="69000"/>
              </a:schemeClr>
            </a:gs>
            <a:gs pos="100000">
              <a:schemeClr val="accent2">
                <a:lumMod val="50000"/>
                <a:alpha val="78000"/>
              </a:schemeClr>
            </a:gs>
          </a:gsLst>
          <a:lin ang="16200000" scaled="1"/>
          <a:tileRect/>
        </a:gradFill>
        <a:ln>
          <a:noFill/>
        </a:ln>
      </a:spPr>
      <a:bodyPr rtlCol="0" anchor="ctr"/>
      <a:lstStyle>
        <a:defPPr algn="ctr">
          <a:defRPr>
            <a:solidFill>
              <a:schemeClr val="lt1">
                <a:alpha val="68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661</TotalTime>
  <Words>1234</Words>
  <Application>Microsoft Macintosh PowerPoint</Application>
  <PresentationFormat>宽屏</PresentationFormat>
  <Paragraphs>247</Paragraphs>
  <Slides>23</Slides>
  <Notes>22</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23</vt:i4>
      </vt:variant>
    </vt:vector>
  </HeadingPairs>
  <TitlesOfParts>
    <vt:vector size="41" baseType="lpstr">
      <vt:lpstr>.Apple Color Emoji UI</vt:lpstr>
      <vt:lpstr>Adobe Gothic Std B</vt:lpstr>
      <vt:lpstr>Calibri</vt:lpstr>
      <vt:lpstr>Calibri Light</vt:lpstr>
      <vt:lpstr>Gill Sans</vt:lpstr>
      <vt:lpstr>Lato Black</vt:lpstr>
      <vt:lpstr>Montserrat Semi</vt:lpstr>
      <vt:lpstr>Raleway</vt:lpstr>
      <vt:lpstr>Raleway Light</vt:lpstr>
      <vt:lpstr>Roboto</vt:lpstr>
      <vt:lpstr>Times New Roman</vt:lpstr>
      <vt:lpstr>Wingdings</vt:lpstr>
      <vt:lpstr>等线</vt:lpstr>
      <vt:lpstr>宋体</vt:lpstr>
      <vt:lpstr>맑은 고딕</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BOSSPPT欧美高端模板系列2017-2018</dc:title>
  <dc:subject>BOSSPPT 2017-2018</dc:subject>
  <dc:creator>BOSSPPT顶尖职业文案</dc:creator>
  <cp:keywords>BOSSPPT顶尖职业文案</cp:keywords>
  <dc:description>BOSSPPT致力于提供高质量，有品质的模板，拒绝垃圾模板！_x000d_
本模板由bossppt设计师制作或制作师二次制作整理，bossppt为此花费了大量心血。_x000d_
如果非本店购买，请直接向倒卖的店进行索赔。_x000d_
本店淘宝唯一购买网址：https://chinappt.taobao.com</dc:description>
  <cp:lastModifiedBy>Microsoft Office User</cp:lastModifiedBy>
  <cp:revision>49</cp:revision>
  <dcterms:created xsi:type="dcterms:W3CDTF">2016-04-09T12:44:00Z</dcterms:created>
  <dcterms:modified xsi:type="dcterms:W3CDTF">2019-05-24T10:02:38Z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