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68"/>
  </p:notesMasterIdLst>
  <p:sldIdLst>
    <p:sldId id="257" r:id="rId2"/>
    <p:sldId id="258" r:id="rId3"/>
    <p:sldId id="259" r:id="rId4"/>
    <p:sldId id="330" r:id="rId5"/>
    <p:sldId id="331" r:id="rId6"/>
    <p:sldId id="334" r:id="rId7"/>
    <p:sldId id="294" r:id="rId8"/>
    <p:sldId id="298" r:id="rId9"/>
    <p:sldId id="299" r:id="rId10"/>
    <p:sldId id="300" r:id="rId11"/>
    <p:sldId id="308" r:id="rId12"/>
    <p:sldId id="309" r:id="rId13"/>
    <p:sldId id="310" r:id="rId14"/>
    <p:sldId id="311" r:id="rId15"/>
    <p:sldId id="295" r:id="rId16"/>
    <p:sldId id="314" r:id="rId17"/>
    <p:sldId id="315" r:id="rId18"/>
    <p:sldId id="316" r:id="rId19"/>
    <p:sldId id="301" r:id="rId20"/>
    <p:sldId id="317" r:id="rId21"/>
    <p:sldId id="318" r:id="rId22"/>
    <p:sldId id="296" r:id="rId23"/>
    <p:sldId id="335" r:id="rId24"/>
    <p:sldId id="336" r:id="rId25"/>
    <p:sldId id="337" r:id="rId26"/>
    <p:sldId id="338" r:id="rId27"/>
    <p:sldId id="339" r:id="rId28"/>
    <p:sldId id="340" r:id="rId29"/>
    <p:sldId id="341" r:id="rId30"/>
    <p:sldId id="342" r:id="rId31"/>
    <p:sldId id="267" r:id="rId32"/>
    <p:sldId id="260" r:id="rId33"/>
    <p:sldId id="312" r:id="rId34"/>
    <p:sldId id="313" r:id="rId35"/>
    <p:sldId id="261" r:id="rId36"/>
    <p:sldId id="266" r:id="rId37"/>
    <p:sldId id="297" r:id="rId38"/>
    <p:sldId id="262" r:id="rId39"/>
    <p:sldId id="263" r:id="rId40"/>
    <p:sldId id="264" r:id="rId41"/>
    <p:sldId id="265" r:id="rId42"/>
    <p:sldId id="268" r:id="rId43"/>
    <p:sldId id="269" r:id="rId44"/>
    <p:sldId id="270" r:id="rId45"/>
    <p:sldId id="271" r:id="rId46"/>
    <p:sldId id="272" r:id="rId47"/>
    <p:sldId id="273" r:id="rId48"/>
    <p:sldId id="274" r:id="rId49"/>
    <p:sldId id="275" r:id="rId50"/>
    <p:sldId id="276" r:id="rId51"/>
    <p:sldId id="277" r:id="rId52"/>
    <p:sldId id="278" r:id="rId53"/>
    <p:sldId id="279" r:id="rId54"/>
    <p:sldId id="280" r:id="rId55"/>
    <p:sldId id="281" r:id="rId56"/>
    <p:sldId id="282" r:id="rId57"/>
    <p:sldId id="283" r:id="rId58"/>
    <p:sldId id="284" r:id="rId59"/>
    <p:sldId id="285" r:id="rId60"/>
    <p:sldId id="286" r:id="rId61"/>
    <p:sldId id="287" r:id="rId62"/>
    <p:sldId id="288" r:id="rId63"/>
    <p:sldId id="289" r:id="rId64"/>
    <p:sldId id="290" r:id="rId65"/>
    <p:sldId id="291" r:id="rId66"/>
    <p:sldId id="292" r:id="rId67"/>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8">
          <p15:clr>
            <a:srgbClr val="A4A3A4"/>
          </p15:clr>
        </p15:guide>
        <p15:guide id="2" pos="3816">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518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5229"/>
    <p:restoredTop sz="95336" autoAdjust="0"/>
  </p:normalViewPr>
  <p:slideViewPr>
    <p:cSldViewPr snapToGrid="0">
      <p:cViewPr varScale="1">
        <p:scale>
          <a:sx n="72" d="100"/>
          <a:sy n="72" d="100"/>
        </p:scale>
        <p:origin x="216" y="920"/>
      </p:cViewPr>
      <p:guideLst>
        <p:guide orient="horz" pos="2188"/>
        <p:guide pos="3816"/>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767C963-CD47-4D03-B21C-83131DD23185}" type="datetimeFigureOut">
              <a:rPr lang="zh-CN" altLang="en-US" smtClean="0"/>
              <a:t>2019/5/24</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87C468A-CC7D-4D54-A167-C4D2F35B50CE}"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en-US" altLang="zh-CN" dirty="0"/>
          </a:p>
        </p:txBody>
      </p:sp>
      <p:sp>
        <p:nvSpPr>
          <p:cNvPr id="4" name="灯片编号占位符 3"/>
          <p:cNvSpPr>
            <a:spLocks noGrp="1"/>
          </p:cNvSpPr>
          <p:nvPr>
            <p:ph type="sldNum" sz="quarter" idx="10"/>
          </p:nvPr>
        </p:nvSpPr>
        <p:spPr/>
        <p:txBody>
          <a:bodyPr/>
          <a:lstStyle/>
          <a:p>
            <a:fld id="{387C468A-CC7D-4D54-A167-C4D2F35B50CE}" type="slidenum">
              <a:rPr lang="zh-CN" altLang="en-US" smtClean="0"/>
              <a:t>1</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en-US" altLang="zh-CN" dirty="0"/>
          </a:p>
          <a:p>
            <a:endParaRPr lang="zh-CN" altLang="en-US" dirty="0"/>
          </a:p>
        </p:txBody>
      </p:sp>
      <p:sp>
        <p:nvSpPr>
          <p:cNvPr id="4" name="灯片编号占位符 3"/>
          <p:cNvSpPr>
            <a:spLocks noGrp="1"/>
          </p:cNvSpPr>
          <p:nvPr>
            <p:ph type="sldNum" sz="quarter" idx="10"/>
          </p:nvPr>
        </p:nvSpPr>
        <p:spPr/>
        <p:txBody>
          <a:bodyPr/>
          <a:lstStyle/>
          <a:p>
            <a:fld id="{387C468A-CC7D-4D54-A167-C4D2F35B50CE}" type="slidenum">
              <a:rPr lang="zh-CN" altLang="en-US" smtClean="0"/>
              <a:t>59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253AFCF4-B810-4D0B-BB23-CFD5C497DD78}" type="datetimeFigureOut">
              <a:rPr lang="zh-CN" altLang="en-US" smtClean="0"/>
              <a:t>2019/5/24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98DB0D88-4ED7-4C12-AD2F-AB21A4507588}"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53AFCF4-B810-4D0B-BB23-CFD5C497DD78}" type="datetimeFigureOut">
              <a:rPr lang="zh-CN" altLang="en-US" smtClean="0"/>
              <a:t>2019/5/24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98DB0D88-4ED7-4C12-AD2F-AB21A4507588}"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53AFCF4-B810-4D0B-BB23-CFD5C497DD78}" type="datetimeFigureOut">
              <a:rPr lang="zh-CN" altLang="en-US" smtClean="0"/>
              <a:t>2019/5/24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98DB0D88-4ED7-4C12-AD2F-AB21A4507588}"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53AFCF4-B810-4D0B-BB23-CFD5C497DD78}" type="datetimeFigureOut">
              <a:rPr lang="zh-CN" altLang="en-US" smtClean="0"/>
              <a:t>2019/5/24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98DB0D88-4ED7-4C12-AD2F-AB21A4507588}"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253AFCF4-B810-4D0B-BB23-CFD5C497DD78}" type="datetimeFigureOut">
              <a:rPr lang="zh-CN" altLang="en-US" smtClean="0"/>
              <a:t>2019/5/24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98DB0D88-4ED7-4C12-AD2F-AB21A4507588}"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253AFCF4-B810-4D0B-BB23-CFD5C497DD78}" type="datetimeFigureOut">
              <a:rPr lang="zh-CN" altLang="en-US" smtClean="0"/>
              <a:t>2019/5/24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98DB0D88-4ED7-4C12-AD2F-AB21A4507588}"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253AFCF4-B810-4D0B-BB23-CFD5C497DD78}" type="datetimeFigureOut">
              <a:rPr lang="zh-CN" altLang="en-US" smtClean="0"/>
              <a:t>2019/5/24</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98DB0D88-4ED7-4C12-AD2F-AB21A4507588}"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253AFCF4-B810-4D0B-BB23-CFD5C497DD78}" type="datetimeFigureOut">
              <a:rPr lang="zh-CN" altLang="en-US" smtClean="0"/>
              <a:t>2019/5/24</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98DB0D88-4ED7-4C12-AD2F-AB21A4507588}"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253AFCF4-B810-4D0B-BB23-CFD5C497DD78}" type="datetimeFigureOut">
              <a:rPr lang="zh-CN" altLang="en-US" smtClean="0"/>
              <a:t>2019/5/24</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98DB0D88-4ED7-4C12-AD2F-AB21A4507588}"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bg>
      <p:bgPr>
        <a:solidFill>
          <a:schemeClr val="bg1">
            <a:lumMod val="95000"/>
          </a:schemeClr>
        </a:solidFill>
        <a:effectLst/>
      </p:bgPr>
    </p:bg>
    <p:spTree>
      <p:nvGrpSpPr>
        <p:cNvPr id="1" name=""/>
        <p:cNvGrpSpPr/>
        <p:nvPr/>
      </p:nvGrpSpPr>
      <p:grpSpPr>
        <a:xfrm>
          <a:off x="0" y="0"/>
          <a:ext cx="0" cy="0"/>
          <a:chOff x="0" y="0"/>
          <a:chExt cx="0" cy="0"/>
        </a:xfrm>
      </p:grpSpPr>
      <p:sp>
        <p:nvSpPr>
          <p:cNvPr id="59" name="矩形 58"/>
          <p:cNvSpPr/>
          <p:nvPr userDrawn="1"/>
        </p:nvSpPr>
        <p:spPr>
          <a:xfrm>
            <a:off x="0" y="0"/>
            <a:ext cx="12192000" cy="11315700"/>
          </a:xfrm>
          <a:prstGeom prst="rect">
            <a:avLst/>
          </a:prstGeom>
          <a:blipFill dpi="0" rotWithShape="1">
            <a:blip r:embed="rId2" cstate="print">
              <a:alphaModFix amt="2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 name="直接连接符 9"/>
          <p:cNvCxnSpPr/>
          <p:nvPr userDrawn="1"/>
        </p:nvCxnSpPr>
        <p:spPr>
          <a:xfrm>
            <a:off x="750309" y="833614"/>
            <a:ext cx="11053811" cy="0"/>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grpSp>
        <p:nvGrpSpPr>
          <p:cNvPr id="12" name="组合 11"/>
          <p:cNvGrpSpPr/>
          <p:nvPr userDrawn="1"/>
        </p:nvGrpSpPr>
        <p:grpSpPr>
          <a:xfrm>
            <a:off x="11242277" y="240965"/>
            <a:ext cx="561843" cy="592649"/>
            <a:chOff x="4197350" y="2182813"/>
            <a:chExt cx="608013" cy="641350"/>
          </a:xfrm>
          <a:solidFill>
            <a:srgbClr val="005188"/>
          </a:solidFill>
        </p:grpSpPr>
        <p:sp>
          <p:nvSpPr>
            <p:cNvPr id="13"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6"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7"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2"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0"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1"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2"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3"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4"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5"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6"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7"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8"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9"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0"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1"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2"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3"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4"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5"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6"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7"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8"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9"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0"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1"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2"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3"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4"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5"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6"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7"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8"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750"/>
                                        <p:tgtEl>
                                          <p:spTgt spid="10"/>
                                        </p:tgtEl>
                                      </p:cBhvr>
                                    </p:animEffect>
                                  </p:childTnLst>
                                </p:cTn>
                              </p:par>
                              <p:par>
                                <p:cTn id="12" presetID="42" presetClass="path" presetSubtype="0" accel="50600" decel="49300" fill="hold" nodeType="withEffect">
                                  <p:stCondLst>
                                    <p:cond delay="0"/>
                                  </p:stCondLst>
                                  <p:childTnLst>
                                    <p:animMotion origin="layout" path="M -2.29167E-6 -7.40741E-7 L -0.90768 -0.00162 " pathEditMode="relative" rAng="0" ptsTypes="AA">
                                      <p:cBhvr>
                                        <p:cTn id="13" dur="750" fill="hold"/>
                                        <p:tgtEl>
                                          <p:spTgt spid="12"/>
                                        </p:tgtEl>
                                        <p:attrNameLst>
                                          <p:attrName>ppt_x</p:attrName>
                                          <p:attrName>ppt_y</p:attrName>
                                        </p:attrNameLst>
                                      </p:cBhvr>
                                      <p:rCtr x="-45391"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253AFCF4-B810-4D0B-BB23-CFD5C497DD78}" type="datetimeFigureOut">
              <a:rPr lang="zh-CN" altLang="en-US" smtClean="0"/>
              <a:t>2019/5/24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98DB0D88-4ED7-4C12-AD2F-AB21A4507588}"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53AFCF4-B810-4D0B-BB23-CFD5C497DD78}" type="datetimeFigureOut">
              <a:rPr lang="zh-CN" altLang="en-US" smtClean="0"/>
              <a:t>2019/5/24</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8DB0D88-4ED7-4C12-AD2F-AB21A4507588}"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image" Target="../media/image1.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8.xml"/><Relationship Id="rId4" Type="http://schemas.openxmlformats.org/officeDocument/2006/relationships/image" Target="../media/image13.png"/></Relationships>
</file>

<file path=ppt/slides/_rels/slide1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8.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19.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png"/><Relationship Id="rId1" Type="http://schemas.openxmlformats.org/officeDocument/2006/relationships/slideLayout" Target="../slideLayouts/slideLayout8.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8.xml"/><Relationship Id="rId4" Type="http://schemas.openxmlformats.org/officeDocument/2006/relationships/image" Target="../media/image27.png"/></Relationships>
</file>

<file path=ppt/slides/_rels/slide2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1.png"/><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9.png"/><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9.png"/><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29.png"/><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29.png"/><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29.png"/><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9.png"/><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39.png"/></Relationships>
</file>

<file path=ppt/slides/_rels/slide3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9.png"/><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41.png"/><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42.png"/><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43.png"/><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44.png"/><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emf"/><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image" Target="../media/image48.emf"/><Relationship Id="rId1" Type="http://schemas.openxmlformats.org/officeDocument/2006/relationships/slideLayout" Target="../slideLayouts/slideLayout8.xml"/><Relationship Id="rId6" Type="http://schemas.openxmlformats.org/officeDocument/2006/relationships/image" Target="../media/image52.jpeg"/><Relationship Id="rId5" Type="http://schemas.openxmlformats.org/officeDocument/2006/relationships/image" Target="../media/image51.emf"/><Relationship Id="rId4" Type="http://schemas.openxmlformats.org/officeDocument/2006/relationships/image" Target="../media/image50.emf"/></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image" Target="../media/image53.jpeg"/><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2" Type="http://schemas.openxmlformats.org/officeDocument/2006/relationships/image" Target="../media/image54.emf"/><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5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6.jpeg"/><Relationship Id="rId1" Type="http://schemas.openxmlformats.org/officeDocument/2006/relationships/slideLayout" Target="../slideLayouts/slideLayout8.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8.xml"/></Relationships>
</file>

<file path=ppt/slides/_rels/slide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pic>
        <p:nvPicPr>
          <p:cNvPr id="2" name="PA_图片 1"/>
          <p:cNvPicPr>
            <a:picLocks noChangeAspect="1"/>
          </p:cNvPicPr>
          <p:nvPr>
            <p:custDataLst>
              <p:tags r:id="rId1"/>
            </p:custDataLst>
          </p:nvPr>
        </p:nvPicPr>
        <p:blipFill rotWithShape="1">
          <a:blip r:embed="rId5" cstate="print">
            <a:extLst>
              <a:ext uri="{28A0092B-C50C-407E-A947-70E740481C1C}">
                <a14:useLocalDpi xmlns:a14="http://schemas.microsoft.com/office/drawing/2010/main" val="0"/>
              </a:ext>
            </a:extLst>
          </a:blip>
          <a:srcRect t="33982"/>
          <a:stretch>
            <a:fillRect/>
          </a:stretch>
        </p:blipFill>
        <p:spPr>
          <a:xfrm>
            <a:off x="0" y="-2640685"/>
            <a:ext cx="12192000" cy="7549600"/>
          </a:xfrm>
          <a:prstGeom prst="rect">
            <a:avLst/>
          </a:prstGeom>
        </p:spPr>
      </p:pic>
      <p:sp>
        <p:nvSpPr>
          <p:cNvPr id="3" name="PA_文本框 2"/>
          <p:cNvSpPr txBox="1"/>
          <p:nvPr>
            <p:custDataLst>
              <p:tags r:id="rId2"/>
            </p:custDataLst>
          </p:nvPr>
        </p:nvSpPr>
        <p:spPr>
          <a:xfrm>
            <a:off x="4433119" y="4477403"/>
            <a:ext cx="4024630" cy="1014730"/>
          </a:xfrm>
          <a:prstGeom prst="rect">
            <a:avLst/>
          </a:prstGeom>
          <a:noFill/>
        </p:spPr>
        <p:txBody>
          <a:bodyPr wrap="none" rtlCol="0">
            <a:spAutoFit/>
          </a:bodyPr>
          <a:lstStyle/>
          <a:p>
            <a:pPr algn="ctr"/>
            <a:r>
              <a:rPr lang="en-US" sz="6000" b="1"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Forget 101</a:t>
            </a:r>
          </a:p>
        </p:txBody>
      </p:sp>
    </p:spTree>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zh-CN" altLang="en-US" sz="3200" b="0" dirty="0">
              <a:solidFill>
                <a:srgbClr val="005188"/>
              </a:solidFill>
              <a:latin typeface="方正清刻本悦宋简体" panose="02000000000000000000" pitchFamily="2" charset="-122"/>
              <a:ea typeface="方正清刻本悦宋简体" panose="02000000000000000000" pitchFamily="2" charset="-122"/>
            </a:endParaRPr>
          </a:p>
        </p:txBody>
      </p:sp>
      <p:grpSp>
        <p:nvGrpSpPr>
          <p:cNvPr id="4" name="chenying0907 3"/>
          <p:cNvGrpSpPr/>
          <p:nvPr/>
        </p:nvGrpSpPr>
        <p:grpSpPr bwMode="auto">
          <a:xfrm>
            <a:off x="1265127" y="1027134"/>
            <a:ext cx="4872625" cy="5099546"/>
            <a:chOff x="839089" y="1015825"/>
            <a:chExt cx="4688114" cy="4877531"/>
          </a:xfrm>
        </p:grpSpPr>
        <p:grpSp>
          <p:nvGrpSpPr>
            <p:cNvPr id="5" name="chenying0907 4"/>
            <p:cNvGrpSpPr/>
            <p:nvPr/>
          </p:nvGrpSpPr>
          <p:grpSpPr bwMode="auto">
            <a:xfrm rot="-297887">
              <a:off x="2313380" y="1015825"/>
              <a:ext cx="1482151" cy="1487649"/>
              <a:chOff x="3130077" y="1143064"/>
              <a:chExt cx="1735225" cy="1741663"/>
            </a:xfrm>
          </p:grpSpPr>
          <p:cxnSp>
            <p:nvCxnSpPr>
              <p:cNvPr id="7" name="直接连接符 6"/>
              <p:cNvCxnSpPr>
                <a:endCxn id="9" idx="3"/>
              </p:cNvCxnSpPr>
              <p:nvPr/>
            </p:nvCxnSpPr>
            <p:spPr>
              <a:xfrm rot="297887" flipV="1">
                <a:off x="3130693" y="2229711"/>
                <a:ext cx="810282" cy="569797"/>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cxnSp>
            <p:nvCxnSpPr>
              <p:cNvPr id="8" name="直接连接符 7"/>
              <p:cNvCxnSpPr>
                <a:stCxn id="9" idx="5"/>
              </p:cNvCxnSpPr>
              <p:nvPr/>
            </p:nvCxnSpPr>
            <p:spPr>
              <a:xfrm rot="297887">
                <a:off x="4141275" y="2296341"/>
                <a:ext cx="723553" cy="587138"/>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sp>
            <p:nvSpPr>
              <p:cNvPr id="9" name="椭圆 8"/>
              <p:cNvSpPr/>
              <p:nvPr/>
            </p:nvSpPr>
            <p:spPr>
              <a:xfrm>
                <a:off x="3920599" y="1140701"/>
                <a:ext cx="289916" cy="1317966"/>
              </a:xfrm>
              <a:prstGeom prst="ellipse">
                <a:avLst/>
              </a:prstGeom>
              <a:noFill/>
              <a:ln w="12700">
                <a:solidFill>
                  <a:srgbClr val="005188"/>
                </a:solidFill>
              </a:ln>
            </p:spPr>
            <p:txBody>
              <a:bodyPr anchor="ctr">
                <a:spAutoFit/>
              </a:bodyPr>
              <a:lstStyle/>
              <a:p>
                <a:pPr algn="ctr" eaLnBrk="1" fontAlgn="auto" hangingPunct="1">
                  <a:spcBef>
                    <a:spcPts val="0"/>
                  </a:spcBef>
                  <a:spcAft>
                    <a:spcPts val="0"/>
                  </a:spcAft>
                  <a:defRPr/>
                </a:pPr>
                <a:endParaRPr lang="zh-CN" altLang="en-US" sz="3300" dirty="0">
                  <a:solidFill>
                    <a:srgbClr val="005188"/>
                  </a:solidFill>
                  <a:latin typeface="+mn-ea"/>
                  <a:ea typeface="+mn-ea"/>
                </a:endParaRPr>
              </a:p>
            </p:txBody>
          </p:sp>
        </p:grpSp>
        <p:sp>
          <p:nvSpPr>
            <p:cNvPr id="6" name="矩形 5"/>
            <p:cNvSpPr/>
            <p:nvPr/>
          </p:nvSpPr>
          <p:spPr>
            <a:xfrm>
              <a:off x="839089" y="2463214"/>
              <a:ext cx="4688114" cy="3430142"/>
            </a:xfrm>
            <a:prstGeom prst="rect">
              <a:avLst/>
            </a:prstGeom>
            <a:noFill/>
            <a:ln>
              <a:solidFill>
                <a:srgbClr val="005188"/>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mn-ea"/>
              </a:endParaRPr>
            </a:p>
          </p:txBody>
        </p:sp>
      </p:grpSp>
      <p:grpSp>
        <p:nvGrpSpPr>
          <p:cNvPr id="12" name="chenying0907 11"/>
          <p:cNvGrpSpPr/>
          <p:nvPr/>
        </p:nvGrpSpPr>
        <p:grpSpPr bwMode="auto">
          <a:xfrm>
            <a:off x="7279886" y="1463183"/>
            <a:ext cx="3592705" cy="2319677"/>
            <a:chOff x="6502470" y="1193017"/>
            <a:chExt cx="3467440" cy="3807479"/>
          </a:xfrm>
        </p:grpSpPr>
        <p:grpSp>
          <p:nvGrpSpPr>
            <p:cNvPr id="13" name="chenying0907 12"/>
            <p:cNvGrpSpPr/>
            <p:nvPr/>
          </p:nvGrpSpPr>
          <p:grpSpPr bwMode="auto">
            <a:xfrm rot="-297887">
              <a:off x="7513178" y="1193017"/>
              <a:ext cx="1250297" cy="1304594"/>
              <a:chOff x="3103525" y="996074"/>
              <a:chExt cx="1790434" cy="1868188"/>
            </a:xfrm>
          </p:grpSpPr>
          <p:cxnSp>
            <p:nvCxnSpPr>
              <p:cNvPr id="15" name="直接连接符 14"/>
              <p:cNvCxnSpPr>
                <a:endCxn id="17" idx="3"/>
              </p:cNvCxnSpPr>
              <p:nvPr/>
            </p:nvCxnSpPr>
            <p:spPr>
              <a:xfrm rot="297887" flipV="1">
                <a:off x="3103298" y="2330272"/>
                <a:ext cx="842209" cy="442491"/>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cxnSp>
            <p:nvCxnSpPr>
              <p:cNvPr id="16" name="直接连接符 15"/>
              <p:cNvCxnSpPr>
                <a:stCxn id="17" idx="5"/>
              </p:cNvCxnSpPr>
              <p:nvPr/>
            </p:nvCxnSpPr>
            <p:spPr>
              <a:xfrm rot="297887">
                <a:off x="4145266" y="2401567"/>
                <a:ext cx="748293" cy="460676"/>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sp>
            <p:nvSpPr>
              <p:cNvPr id="17" name="椭圆 16"/>
              <p:cNvSpPr/>
              <p:nvPr/>
            </p:nvSpPr>
            <p:spPr>
              <a:xfrm>
                <a:off x="3921666" y="995310"/>
                <a:ext cx="287806" cy="1609333"/>
              </a:xfrm>
              <a:prstGeom prst="ellipse">
                <a:avLst/>
              </a:prstGeom>
              <a:noFill/>
              <a:ln w="12700">
                <a:solidFill>
                  <a:srgbClr val="005188"/>
                </a:solidFill>
              </a:ln>
            </p:spPr>
            <p:txBody>
              <a:bodyPr anchor="ctr">
                <a:spAutoFit/>
              </a:bodyPr>
              <a:lstStyle/>
              <a:p>
                <a:pPr algn="ctr" eaLnBrk="1" fontAlgn="auto" hangingPunct="1">
                  <a:spcBef>
                    <a:spcPts val="0"/>
                  </a:spcBef>
                  <a:spcAft>
                    <a:spcPts val="0"/>
                  </a:spcAft>
                  <a:defRPr/>
                </a:pPr>
                <a:endParaRPr lang="zh-CN" altLang="en-US" sz="3300" dirty="0">
                  <a:solidFill>
                    <a:srgbClr val="005188"/>
                  </a:solidFill>
                  <a:latin typeface="+mn-ea"/>
                  <a:ea typeface="+mn-ea"/>
                </a:endParaRPr>
              </a:p>
            </p:txBody>
          </p:sp>
        </p:grpSp>
        <p:sp>
          <p:nvSpPr>
            <p:cNvPr id="14" name="矩形 13"/>
            <p:cNvSpPr/>
            <p:nvPr/>
          </p:nvSpPr>
          <p:spPr>
            <a:xfrm>
              <a:off x="6502470" y="2464998"/>
              <a:ext cx="3467440" cy="2535498"/>
            </a:xfrm>
            <a:prstGeom prst="rect">
              <a:avLst/>
            </a:prstGeom>
            <a:noFill/>
            <a:ln>
              <a:solidFill>
                <a:srgbClr val="005188"/>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mn-ea"/>
              </a:endParaRPr>
            </a:p>
          </p:txBody>
        </p:sp>
      </p:grpSp>
      <p:sp>
        <p:nvSpPr>
          <p:cNvPr id="21" name="文本占位符 2"/>
          <p:cNvSpPr txBox="1"/>
          <p:nvPr/>
        </p:nvSpPr>
        <p:spPr>
          <a:xfrm>
            <a:off x="9234186" y="292680"/>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Campaigns</a:t>
            </a:r>
            <a:endParaRPr lang="zh-CN" altLang="en-US" sz="3200" b="0" dirty="0">
              <a:solidFill>
                <a:srgbClr val="005188"/>
              </a:solidFill>
              <a:latin typeface="+mj-lt"/>
              <a:ea typeface="方正清刻本悦宋简体" panose="02000000000000000000" pitchFamily="2" charset="-122"/>
            </a:endParaRPr>
          </a:p>
        </p:txBody>
      </p:sp>
      <p:sp>
        <p:nvSpPr>
          <p:cNvPr id="22" name="文本占位符 2"/>
          <p:cNvSpPr txBox="1"/>
          <p:nvPr/>
        </p:nvSpPr>
        <p:spPr>
          <a:xfrm>
            <a:off x="810095" y="292681"/>
            <a:ext cx="350247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Twitter</a:t>
            </a:r>
            <a:endParaRPr lang="zh-CN" altLang="en-US" sz="3200" b="0" dirty="0">
              <a:solidFill>
                <a:srgbClr val="005188"/>
              </a:solidFill>
              <a:latin typeface="+mj-lt"/>
              <a:ea typeface="方正清刻本悦宋简体" panose="02000000000000000000" pitchFamily="2" charset="-122"/>
            </a:endParaRPr>
          </a:p>
        </p:txBody>
      </p:sp>
      <p:sp>
        <p:nvSpPr>
          <p:cNvPr id="25" name="矩形 24"/>
          <p:cNvSpPr/>
          <p:nvPr/>
        </p:nvSpPr>
        <p:spPr>
          <a:xfrm>
            <a:off x="8089429" y="2779661"/>
            <a:ext cx="1973617" cy="461665"/>
          </a:xfrm>
          <a:prstGeom prst="rect">
            <a:avLst/>
          </a:prstGeom>
        </p:spPr>
        <p:txBody>
          <a:bodyPr wrap="none">
            <a:spAutoFit/>
          </a:bodyPr>
          <a:lstStyle/>
          <a:p>
            <a:r>
              <a:rPr lang="fr-FR" altLang="zh-CN" sz="2400" dirty="0"/>
              <a:t>#multilingual</a:t>
            </a:r>
            <a:endParaRPr lang="zh-CN" altLang="en-US" sz="2400" dirty="0"/>
          </a:p>
        </p:txBody>
      </p:sp>
      <p:pic>
        <p:nvPicPr>
          <p:cNvPr id="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11252"/>
          <a:stretch/>
        </p:blipFill>
        <p:spPr bwMode="auto">
          <a:xfrm>
            <a:off x="1303362" y="2570695"/>
            <a:ext cx="4834390" cy="3491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9280971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zh-CN" altLang="en-US" sz="3200" b="0" dirty="0">
              <a:solidFill>
                <a:srgbClr val="005188"/>
              </a:solidFill>
              <a:latin typeface="方正清刻本悦宋简体" panose="02000000000000000000" pitchFamily="2" charset="-122"/>
              <a:ea typeface="方正清刻本悦宋简体" panose="02000000000000000000" pitchFamily="2" charset="-122"/>
            </a:endParaRPr>
          </a:p>
        </p:txBody>
      </p:sp>
      <p:grpSp>
        <p:nvGrpSpPr>
          <p:cNvPr id="4" name="chenying0907 3"/>
          <p:cNvGrpSpPr/>
          <p:nvPr/>
        </p:nvGrpSpPr>
        <p:grpSpPr bwMode="auto">
          <a:xfrm>
            <a:off x="1343109" y="1222074"/>
            <a:ext cx="4865383" cy="4716716"/>
            <a:chOff x="839089" y="1015825"/>
            <a:chExt cx="4688114" cy="4877531"/>
          </a:xfrm>
        </p:grpSpPr>
        <p:grpSp>
          <p:nvGrpSpPr>
            <p:cNvPr id="5" name="chenying0907 4"/>
            <p:cNvGrpSpPr/>
            <p:nvPr/>
          </p:nvGrpSpPr>
          <p:grpSpPr bwMode="auto">
            <a:xfrm rot="-297887">
              <a:off x="2313380" y="1015825"/>
              <a:ext cx="1482151" cy="1487649"/>
              <a:chOff x="3130077" y="1143064"/>
              <a:chExt cx="1735225" cy="1741663"/>
            </a:xfrm>
          </p:grpSpPr>
          <p:cxnSp>
            <p:nvCxnSpPr>
              <p:cNvPr id="7" name="直接连接符 6"/>
              <p:cNvCxnSpPr>
                <a:endCxn id="9" idx="3"/>
              </p:cNvCxnSpPr>
              <p:nvPr/>
            </p:nvCxnSpPr>
            <p:spPr>
              <a:xfrm rot="297887" flipV="1">
                <a:off x="3130693" y="2229711"/>
                <a:ext cx="810282" cy="569797"/>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cxnSp>
            <p:nvCxnSpPr>
              <p:cNvPr id="8" name="直接连接符 7"/>
              <p:cNvCxnSpPr>
                <a:stCxn id="9" idx="5"/>
              </p:cNvCxnSpPr>
              <p:nvPr/>
            </p:nvCxnSpPr>
            <p:spPr>
              <a:xfrm rot="297887">
                <a:off x="4141275" y="2296341"/>
                <a:ext cx="723553" cy="587138"/>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sp>
            <p:nvSpPr>
              <p:cNvPr id="9" name="椭圆 8"/>
              <p:cNvSpPr/>
              <p:nvPr/>
            </p:nvSpPr>
            <p:spPr>
              <a:xfrm>
                <a:off x="3920599" y="1140701"/>
                <a:ext cx="289916" cy="1317966"/>
              </a:xfrm>
              <a:prstGeom prst="ellipse">
                <a:avLst/>
              </a:prstGeom>
              <a:noFill/>
              <a:ln w="12700">
                <a:solidFill>
                  <a:srgbClr val="005188"/>
                </a:solidFill>
              </a:ln>
            </p:spPr>
            <p:txBody>
              <a:bodyPr anchor="ctr">
                <a:spAutoFit/>
              </a:bodyPr>
              <a:lstStyle/>
              <a:p>
                <a:pPr algn="ctr" eaLnBrk="1" fontAlgn="auto" hangingPunct="1">
                  <a:spcBef>
                    <a:spcPts val="0"/>
                  </a:spcBef>
                  <a:spcAft>
                    <a:spcPts val="0"/>
                  </a:spcAft>
                  <a:defRPr/>
                </a:pPr>
                <a:endParaRPr lang="zh-CN" altLang="en-US" sz="3300" dirty="0">
                  <a:solidFill>
                    <a:srgbClr val="005188"/>
                  </a:solidFill>
                  <a:latin typeface="+mn-ea"/>
                  <a:ea typeface="+mn-ea"/>
                </a:endParaRPr>
              </a:p>
            </p:txBody>
          </p:sp>
        </p:grpSp>
        <p:sp>
          <p:nvSpPr>
            <p:cNvPr id="6" name="矩形 5"/>
            <p:cNvSpPr/>
            <p:nvPr/>
          </p:nvSpPr>
          <p:spPr>
            <a:xfrm>
              <a:off x="839089" y="2463214"/>
              <a:ext cx="4688114" cy="3430142"/>
            </a:xfrm>
            <a:prstGeom prst="rect">
              <a:avLst/>
            </a:prstGeom>
            <a:noFill/>
            <a:ln>
              <a:solidFill>
                <a:srgbClr val="005188"/>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mn-ea"/>
              </a:endParaRPr>
            </a:p>
          </p:txBody>
        </p:sp>
      </p:grpSp>
      <p:grpSp>
        <p:nvGrpSpPr>
          <p:cNvPr id="12" name="chenying0907 11"/>
          <p:cNvGrpSpPr/>
          <p:nvPr/>
        </p:nvGrpSpPr>
        <p:grpSpPr bwMode="auto">
          <a:xfrm>
            <a:off x="7279886" y="1463183"/>
            <a:ext cx="3592705" cy="2319677"/>
            <a:chOff x="6502470" y="1193017"/>
            <a:chExt cx="3467440" cy="3807479"/>
          </a:xfrm>
        </p:grpSpPr>
        <p:grpSp>
          <p:nvGrpSpPr>
            <p:cNvPr id="13" name="chenying0907 12"/>
            <p:cNvGrpSpPr/>
            <p:nvPr/>
          </p:nvGrpSpPr>
          <p:grpSpPr bwMode="auto">
            <a:xfrm rot="-297887">
              <a:off x="7513178" y="1193017"/>
              <a:ext cx="1250297" cy="1304594"/>
              <a:chOff x="3103525" y="996074"/>
              <a:chExt cx="1790434" cy="1868188"/>
            </a:xfrm>
          </p:grpSpPr>
          <p:cxnSp>
            <p:nvCxnSpPr>
              <p:cNvPr id="15" name="直接连接符 14"/>
              <p:cNvCxnSpPr>
                <a:endCxn id="17" idx="3"/>
              </p:cNvCxnSpPr>
              <p:nvPr/>
            </p:nvCxnSpPr>
            <p:spPr>
              <a:xfrm rot="297887" flipV="1">
                <a:off x="3103298" y="2330272"/>
                <a:ext cx="842209" cy="442491"/>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cxnSp>
            <p:nvCxnSpPr>
              <p:cNvPr id="16" name="直接连接符 15"/>
              <p:cNvCxnSpPr>
                <a:stCxn id="17" idx="5"/>
              </p:cNvCxnSpPr>
              <p:nvPr/>
            </p:nvCxnSpPr>
            <p:spPr>
              <a:xfrm rot="297887">
                <a:off x="4145266" y="2401567"/>
                <a:ext cx="748293" cy="460676"/>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sp>
            <p:nvSpPr>
              <p:cNvPr id="17" name="椭圆 16"/>
              <p:cNvSpPr/>
              <p:nvPr/>
            </p:nvSpPr>
            <p:spPr>
              <a:xfrm>
                <a:off x="3921666" y="995310"/>
                <a:ext cx="287806" cy="1609333"/>
              </a:xfrm>
              <a:prstGeom prst="ellipse">
                <a:avLst/>
              </a:prstGeom>
              <a:noFill/>
              <a:ln w="12700">
                <a:solidFill>
                  <a:srgbClr val="005188"/>
                </a:solidFill>
              </a:ln>
            </p:spPr>
            <p:txBody>
              <a:bodyPr anchor="ctr">
                <a:spAutoFit/>
              </a:bodyPr>
              <a:lstStyle/>
              <a:p>
                <a:pPr algn="ctr" eaLnBrk="1" fontAlgn="auto" hangingPunct="1">
                  <a:spcBef>
                    <a:spcPts val="0"/>
                  </a:spcBef>
                  <a:spcAft>
                    <a:spcPts val="0"/>
                  </a:spcAft>
                  <a:defRPr/>
                </a:pPr>
                <a:endParaRPr lang="zh-CN" altLang="en-US" sz="3300" dirty="0">
                  <a:solidFill>
                    <a:srgbClr val="005188"/>
                  </a:solidFill>
                  <a:latin typeface="+mn-ea"/>
                  <a:ea typeface="+mn-ea"/>
                </a:endParaRPr>
              </a:p>
            </p:txBody>
          </p:sp>
        </p:grpSp>
        <p:sp>
          <p:nvSpPr>
            <p:cNvPr id="14" name="矩形 13"/>
            <p:cNvSpPr/>
            <p:nvPr/>
          </p:nvSpPr>
          <p:spPr>
            <a:xfrm>
              <a:off x="6502470" y="2464998"/>
              <a:ext cx="3467440" cy="2535498"/>
            </a:xfrm>
            <a:prstGeom prst="rect">
              <a:avLst/>
            </a:prstGeom>
            <a:noFill/>
            <a:ln>
              <a:solidFill>
                <a:srgbClr val="005188"/>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mn-ea"/>
              </a:endParaRPr>
            </a:p>
          </p:txBody>
        </p:sp>
      </p:grpSp>
      <p:pic>
        <p:nvPicPr>
          <p:cNvPr id="1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43110" y="2673534"/>
            <a:ext cx="4865383" cy="32235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矩形 19"/>
          <p:cNvSpPr/>
          <p:nvPr/>
        </p:nvSpPr>
        <p:spPr>
          <a:xfrm>
            <a:off x="7557567" y="2785024"/>
            <a:ext cx="3337965" cy="461665"/>
          </a:xfrm>
          <a:prstGeom prst="rect">
            <a:avLst/>
          </a:prstGeom>
        </p:spPr>
        <p:txBody>
          <a:bodyPr wrap="none">
            <a:spAutoFit/>
          </a:bodyPr>
          <a:lstStyle/>
          <a:p>
            <a:r>
              <a:rPr lang="fr-FR" altLang="zh-CN" sz="2400" dirty="0"/>
              <a:t>#DoYewnoCompetition</a:t>
            </a:r>
            <a:endParaRPr lang="zh-CN" altLang="en-US" sz="2400" dirty="0"/>
          </a:p>
        </p:txBody>
      </p:sp>
      <p:sp>
        <p:nvSpPr>
          <p:cNvPr id="23" name="文本占位符 2"/>
          <p:cNvSpPr txBox="1"/>
          <p:nvPr/>
        </p:nvSpPr>
        <p:spPr>
          <a:xfrm>
            <a:off x="9234186" y="292680"/>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Campaigns</a:t>
            </a:r>
            <a:endParaRPr lang="zh-CN" altLang="en-US" sz="3200" b="0" dirty="0">
              <a:solidFill>
                <a:srgbClr val="005188"/>
              </a:solidFill>
              <a:latin typeface="+mj-lt"/>
              <a:ea typeface="方正清刻本悦宋简体" panose="02000000000000000000" pitchFamily="2" charset="-122"/>
            </a:endParaRPr>
          </a:p>
        </p:txBody>
      </p:sp>
      <p:sp>
        <p:nvSpPr>
          <p:cNvPr id="24" name="文本占位符 2"/>
          <p:cNvSpPr txBox="1"/>
          <p:nvPr/>
        </p:nvSpPr>
        <p:spPr>
          <a:xfrm>
            <a:off x="810095" y="292681"/>
            <a:ext cx="350247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Twitter</a:t>
            </a:r>
            <a:endParaRPr lang="zh-CN" altLang="en-US" sz="3200" b="0" dirty="0">
              <a:solidFill>
                <a:srgbClr val="005188"/>
              </a:solidFill>
              <a:latin typeface="+mj-lt"/>
              <a:ea typeface="方正清刻本悦宋简体" panose="02000000000000000000" pitchFamily="2" charset="-122"/>
            </a:endParaRPr>
          </a:p>
        </p:txBody>
      </p:sp>
    </p:spTree>
    <p:extLst>
      <p:ext uri="{BB962C8B-B14F-4D97-AF65-F5344CB8AC3E}">
        <p14:creationId xmlns:p14="http://schemas.microsoft.com/office/powerpoint/2010/main" val="294816583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zh-CN" altLang="en-US" sz="3200" b="0" dirty="0">
              <a:solidFill>
                <a:srgbClr val="005188"/>
              </a:solidFill>
              <a:latin typeface="方正清刻本悦宋简体" panose="02000000000000000000" pitchFamily="2" charset="-122"/>
              <a:ea typeface="方正清刻本悦宋简体" panose="02000000000000000000" pitchFamily="2" charset="-122"/>
            </a:endParaRPr>
          </a:p>
        </p:txBody>
      </p:sp>
      <p:grpSp>
        <p:nvGrpSpPr>
          <p:cNvPr id="4" name="chenying0907 3"/>
          <p:cNvGrpSpPr/>
          <p:nvPr/>
        </p:nvGrpSpPr>
        <p:grpSpPr bwMode="auto">
          <a:xfrm>
            <a:off x="1080063" y="893227"/>
            <a:ext cx="4606753" cy="5920405"/>
            <a:chOff x="839089" y="1015825"/>
            <a:chExt cx="4688114" cy="4877531"/>
          </a:xfrm>
        </p:grpSpPr>
        <p:grpSp>
          <p:nvGrpSpPr>
            <p:cNvPr id="5" name="chenying0907 4"/>
            <p:cNvGrpSpPr/>
            <p:nvPr/>
          </p:nvGrpSpPr>
          <p:grpSpPr bwMode="auto">
            <a:xfrm rot="-297887">
              <a:off x="2313380" y="1015825"/>
              <a:ext cx="1482151" cy="1487649"/>
              <a:chOff x="3130077" y="1143064"/>
              <a:chExt cx="1735225" cy="1741663"/>
            </a:xfrm>
          </p:grpSpPr>
          <p:cxnSp>
            <p:nvCxnSpPr>
              <p:cNvPr id="7" name="直接连接符 6"/>
              <p:cNvCxnSpPr>
                <a:endCxn id="9" idx="3"/>
              </p:cNvCxnSpPr>
              <p:nvPr/>
            </p:nvCxnSpPr>
            <p:spPr>
              <a:xfrm rot="297887" flipV="1">
                <a:off x="3130693" y="2229711"/>
                <a:ext cx="810282" cy="569797"/>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cxnSp>
            <p:nvCxnSpPr>
              <p:cNvPr id="8" name="直接连接符 7"/>
              <p:cNvCxnSpPr>
                <a:stCxn id="9" idx="5"/>
              </p:cNvCxnSpPr>
              <p:nvPr/>
            </p:nvCxnSpPr>
            <p:spPr>
              <a:xfrm rot="297887">
                <a:off x="4141275" y="2296341"/>
                <a:ext cx="723553" cy="587138"/>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sp>
            <p:nvSpPr>
              <p:cNvPr id="9" name="椭圆 8"/>
              <p:cNvSpPr/>
              <p:nvPr/>
            </p:nvSpPr>
            <p:spPr>
              <a:xfrm>
                <a:off x="3920599" y="1140701"/>
                <a:ext cx="289916" cy="1317966"/>
              </a:xfrm>
              <a:prstGeom prst="ellipse">
                <a:avLst/>
              </a:prstGeom>
              <a:noFill/>
              <a:ln w="12700">
                <a:solidFill>
                  <a:srgbClr val="005188"/>
                </a:solidFill>
              </a:ln>
            </p:spPr>
            <p:txBody>
              <a:bodyPr anchor="ctr">
                <a:spAutoFit/>
              </a:bodyPr>
              <a:lstStyle/>
              <a:p>
                <a:pPr algn="ctr" eaLnBrk="1" fontAlgn="auto" hangingPunct="1">
                  <a:spcBef>
                    <a:spcPts val="0"/>
                  </a:spcBef>
                  <a:spcAft>
                    <a:spcPts val="0"/>
                  </a:spcAft>
                  <a:defRPr/>
                </a:pPr>
                <a:endParaRPr lang="zh-CN" altLang="en-US" sz="3300" dirty="0">
                  <a:solidFill>
                    <a:srgbClr val="005188"/>
                  </a:solidFill>
                  <a:latin typeface="+mn-ea"/>
                  <a:ea typeface="+mn-ea"/>
                </a:endParaRPr>
              </a:p>
            </p:txBody>
          </p:sp>
        </p:grpSp>
        <p:sp>
          <p:nvSpPr>
            <p:cNvPr id="6" name="矩形 5"/>
            <p:cNvSpPr/>
            <p:nvPr/>
          </p:nvSpPr>
          <p:spPr>
            <a:xfrm>
              <a:off x="839089" y="2463214"/>
              <a:ext cx="4688114" cy="3430142"/>
            </a:xfrm>
            <a:prstGeom prst="rect">
              <a:avLst/>
            </a:prstGeom>
            <a:noFill/>
            <a:ln>
              <a:solidFill>
                <a:srgbClr val="005188"/>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mn-ea"/>
              </a:endParaRPr>
            </a:p>
          </p:txBody>
        </p:sp>
      </p:grpSp>
      <p:grpSp>
        <p:nvGrpSpPr>
          <p:cNvPr id="12" name="chenying0907 11"/>
          <p:cNvGrpSpPr/>
          <p:nvPr/>
        </p:nvGrpSpPr>
        <p:grpSpPr bwMode="auto">
          <a:xfrm>
            <a:off x="7279886" y="1463183"/>
            <a:ext cx="3592705" cy="2319677"/>
            <a:chOff x="6502470" y="1193017"/>
            <a:chExt cx="3467440" cy="3807479"/>
          </a:xfrm>
        </p:grpSpPr>
        <p:grpSp>
          <p:nvGrpSpPr>
            <p:cNvPr id="13" name="chenying0907 12"/>
            <p:cNvGrpSpPr/>
            <p:nvPr/>
          </p:nvGrpSpPr>
          <p:grpSpPr bwMode="auto">
            <a:xfrm rot="-297887">
              <a:off x="7513178" y="1193017"/>
              <a:ext cx="1250297" cy="1304594"/>
              <a:chOff x="3103525" y="996074"/>
              <a:chExt cx="1790434" cy="1868188"/>
            </a:xfrm>
          </p:grpSpPr>
          <p:cxnSp>
            <p:nvCxnSpPr>
              <p:cNvPr id="15" name="直接连接符 14"/>
              <p:cNvCxnSpPr>
                <a:endCxn id="17" idx="3"/>
              </p:cNvCxnSpPr>
              <p:nvPr/>
            </p:nvCxnSpPr>
            <p:spPr>
              <a:xfrm rot="297887" flipV="1">
                <a:off x="3103298" y="2330272"/>
                <a:ext cx="842209" cy="442491"/>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cxnSp>
            <p:nvCxnSpPr>
              <p:cNvPr id="16" name="直接连接符 15"/>
              <p:cNvCxnSpPr>
                <a:stCxn id="17" idx="5"/>
              </p:cNvCxnSpPr>
              <p:nvPr/>
            </p:nvCxnSpPr>
            <p:spPr>
              <a:xfrm rot="297887">
                <a:off x="4145266" y="2401567"/>
                <a:ext cx="748293" cy="460676"/>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sp>
            <p:nvSpPr>
              <p:cNvPr id="17" name="椭圆 16"/>
              <p:cNvSpPr/>
              <p:nvPr/>
            </p:nvSpPr>
            <p:spPr>
              <a:xfrm>
                <a:off x="3921666" y="995310"/>
                <a:ext cx="287806" cy="1609333"/>
              </a:xfrm>
              <a:prstGeom prst="ellipse">
                <a:avLst/>
              </a:prstGeom>
              <a:noFill/>
              <a:ln w="12700">
                <a:solidFill>
                  <a:srgbClr val="005188"/>
                </a:solidFill>
              </a:ln>
            </p:spPr>
            <p:txBody>
              <a:bodyPr anchor="ctr">
                <a:spAutoFit/>
              </a:bodyPr>
              <a:lstStyle/>
              <a:p>
                <a:pPr algn="ctr" eaLnBrk="1" fontAlgn="auto" hangingPunct="1">
                  <a:spcBef>
                    <a:spcPts val="0"/>
                  </a:spcBef>
                  <a:spcAft>
                    <a:spcPts val="0"/>
                  </a:spcAft>
                  <a:defRPr/>
                </a:pPr>
                <a:endParaRPr lang="zh-CN" altLang="en-US" sz="3300" dirty="0">
                  <a:solidFill>
                    <a:srgbClr val="005188"/>
                  </a:solidFill>
                  <a:latin typeface="+mn-ea"/>
                  <a:ea typeface="+mn-ea"/>
                </a:endParaRPr>
              </a:p>
            </p:txBody>
          </p:sp>
        </p:grpSp>
        <p:sp>
          <p:nvSpPr>
            <p:cNvPr id="14" name="矩形 13"/>
            <p:cNvSpPr/>
            <p:nvPr/>
          </p:nvSpPr>
          <p:spPr>
            <a:xfrm>
              <a:off x="6502470" y="2464998"/>
              <a:ext cx="3467440" cy="2535498"/>
            </a:xfrm>
            <a:prstGeom prst="rect">
              <a:avLst/>
            </a:prstGeom>
            <a:noFill/>
            <a:ln>
              <a:solidFill>
                <a:srgbClr val="005188"/>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mn-ea"/>
              </a:endParaRPr>
            </a:p>
          </p:txBody>
        </p:sp>
      </p:grpSp>
      <p:sp>
        <p:nvSpPr>
          <p:cNvPr id="23" name="矩形 22"/>
          <p:cNvSpPr/>
          <p:nvPr/>
        </p:nvSpPr>
        <p:spPr>
          <a:xfrm>
            <a:off x="7559888" y="2624164"/>
            <a:ext cx="3183372" cy="830997"/>
          </a:xfrm>
          <a:prstGeom prst="rect">
            <a:avLst/>
          </a:prstGeom>
        </p:spPr>
        <p:txBody>
          <a:bodyPr wrap="none">
            <a:spAutoFit/>
          </a:bodyPr>
          <a:lstStyle/>
          <a:p>
            <a:r>
              <a:rPr lang="en-US" altLang="zh-CN" sz="2400" dirty="0"/>
              <a:t>#</a:t>
            </a:r>
            <a:r>
              <a:rPr lang="en-US" altLang="zh-CN" sz="2400" dirty="0" err="1"/>
              <a:t>ConnectingUS</a:t>
            </a:r>
            <a:endParaRPr lang="en-US" altLang="zh-CN" sz="2400" dirty="0"/>
          </a:p>
          <a:p>
            <a:r>
              <a:rPr lang="en-US" altLang="zh-CN" sz="2400" dirty="0" err="1"/>
              <a:t>GovernmentDocuments</a:t>
            </a:r>
            <a:endParaRPr lang="en-US" altLang="zh-CN" sz="2400" dirty="0"/>
          </a:p>
        </p:txBody>
      </p:sp>
      <p:pic>
        <p:nvPicPr>
          <p:cNvPr id="2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7641" y="2711845"/>
            <a:ext cx="4544123" cy="40141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文本占位符 2"/>
          <p:cNvSpPr txBox="1"/>
          <p:nvPr/>
        </p:nvSpPr>
        <p:spPr>
          <a:xfrm>
            <a:off x="9234186" y="292680"/>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Campaigns</a:t>
            </a:r>
            <a:endParaRPr lang="zh-CN" altLang="en-US" sz="3200" b="0" dirty="0">
              <a:solidFill>
                <a:srgbClr val="005188"/>
              </a:solidFill>
              <a:latin typeface="+mj-lt"/>
              <a:ea typeface="方正清刻本悦宋简体" panose="02000000000000000000" pitchFamily="2" charset="-122"/>
            </a:endParaRPr>
          </a:p>
        </p:txBody>
      </p:sp>
      <p:sp>
        <p:nvSpPr>
          <p:cNvPr id="26" name="文本占位符 2"/>
          <p:cNvSpPr txBox="1"/>
          <p:nvPr/>
        </p:nvSpPr>
        <p:spPr>
          <a:xfrm>
            <a:off x="810095" y="292681"/>
            <a:ext cx="350247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Twitter</a:t>
            </a:r>
            <a:endParaRPr lang="zh-CN" altLang="en-US" sz="3200" b="0" dirty="0">
              <a:solidFill>
                <a:srgbClr val="005188"/>
              </a:solidFill>
              <a:latin typeface="+mj-lt"/>
              <a:ea typeface="方正清刻本悦宋简体" panose="02000000000000000000" pitchFamily="2" charset="-122"/>
            </a:endParaRPr>
          </a:p>
        </p:txBody>
      </p:sp>
    </p:spTree>
    <p:extLst>
      <p:ext uri="{BB962C8B-B14F-4D97-AF65-F5344CB8AC3E}">
        <p14:creationId xmlns:p14="http://schemas.microsoft.com/office/powerpoint/2010/main" val="82147145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17"/>
          <p:cNvSpPr txBox="1"/>
          <p:nvPr/>
        </p:nvSpPr>
        <p:spPr>
          <a:xfrm>
            <a:off x="1513241" y="3892300"/>
            <a:ext cx="1970358" cy="315471"/>
          </a:xfrm>
          <a:prstGeom prst="rect">
            <a:avLst/>
          </a:prstGeom>
        </p:spPr>
        <p:txBody>
          <a:bodyPr wrap="square" lIns="68580" tIns="34290" rIns="68580" bIns="34290">
            <a:spAutoFit/>
          </a:bodyPr>
          <a:lstStyle>
            <a:defPPr>
              <a:defRPr lang="zh-CN"/>
            </a:defPPr>
            <a:lvl1pPr fontAlgn="auto">
              <a:spcBef>
                <a:spcPts val="0"/>
              </a:spcBef>
              <a:spcAft>
                <a:spcPts val="0"/>
              </a:spcAft>
              <a:defRPr sz="1400">
                <a:solidFill>
                  <a:srgbClr val="005188"/>
                </a:solidFill>
                <a:latin typeface="微软雅黑" pitchFamily="34" charset="-122"/>
                <a:ea typeface="微软雅黑" pitchFamily="34" charset="-122"/>
                <a:cs typeface="+mn-ea"/>
              </a:defRPr>
            </a:lvl1pPr>
          </a:lstStyle>
          <a:p>
            <a:r>
              <a:rPr lang="fr-FR" altLang="zh-CN" sz="1600" dirty="0">
                <a:sym typeface="+mn-lt"/>
              </a:rPr>
              <a:t>@LibraryJournal</a:t>
            </a:r>
          </a:p>
        </p:txBody>
      </p:sp>
      <p:sp>
        <p:nvSpPr>
          <p:cNvPr id="9" name="文本框 18"/>
          <p:cNvSpPr txBox="1"/>
          <p:nvPr/>
        </p:nvSpPr>
        <p:spPr>
          <a:xfrm>
            <a:off x="9387787" y="2493065"/>
            <a:ext cx="1748314" cy="561692"/>
          </a:xfrm>
          <a:prstGeom prst="rect">
            <a:avLst/>
          </a:prstGeom>
        </p:spPr>
        <p:txBody>
          <a:bodyPr wrap="square" lIns="68580" tIns="34290" rIns="68580" bIns="34290">
            <a:spAutoFit/>
          </a:bodyPr>
          <a:lstStyle>
            <a:defPPr>
              <a:defRPr lang="zh-CN"/>
            </a:defPPr>
            <a:lvl1pPr fontAlgn="auto">
              <a:spcBef>
                <a:spcPts val="0"/>
              </a:spcBef>
              <a:spcAft>
                <a:spcPts val="0"/>
              </a:spcAft>
              <a:defRPr sz="1400">
                <a:solidFill>
                  <a:srgbClr val="005188"/>
                </a:solidFill>
                <a:latin typeface="微软雅黑" pitchFamily="34" charset="-122"/>
                <a:ea typeface="微软雅黑" pitchFamily="34" charset="-122"/>
                <a:cs typeface="+mn-ea"/>
              </a:defRPr>
            </a:lvl1pPr>
          </a:lstStyle>
          <a:p>
            <a:r>
              <a:rPr lang="fr-FR" altLang="zh-CN" sz="1600" dirty="0">
                <a:sym typeface="+mn-lt"/>
              </a:rPr>
              <a:t>@Inderscience</a:t>
            </a:r>
          </a:p>
          <a:p>
            <a:endParaRPr lang="zh-CN" altLang="en-US" sz="1600" dirty="0">
              <a:sym typeface="+mn-lt"/>
            </a:endParaRPr>
          </a:p>
        </p:txBody>
      </p:sp>
      <p:sp>
        <p:nvSpPr>
          <p:cNvPr id="11" name="文本框 20"/>
          <p:cNvSpPr txBox="1"/>
          <p:nvPr/>
        </p:nvSpPr>
        <p:spPr>
          <a:xfrm>
            <a:off x="5539115" y="3277430"/>
            <a:ext cx="1574790" cy="500137"/>
          </a:xfrm>
          <a:prstGeom prst="rect">
            <a:avLst/>
          </a:prstGeom>
          <a:noFill/>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2800" dirty="0">
                <a:solidFill>
                  <a:srgbClr val="005188"/>
                </a:solidFill>
                <a:latin typeface="方正清刻本悦宋简体" panose="02000000000000000000" pitchFamily="2" charset="-122"/>
                <a:ea typeface="方正清刻本悦宋简体" panose="02000000000000000000" pitchFamily="2" charset="-122"/>
                <a:cs typeface="+mn-ea"/>
                <a:sym typeface="+mn-lt"/>
              </a:rPr>
              <a:t>Partners</a:t>
            </a:r>
            <a:endParaRPr lang="zh-CN" altLang="en-US" sz="2800" dirty="0">
              <a:solidFill>
                <a:srgbClr val="005188"/>
              </a:solidFill>
              <a:latin typeface="方正清刻本悦宋简体" panose="02000000000000000000" pitchFamily="2" charset="-122"/>
              <a:ea typeface="方正清刻本悦宋简体" panose="02000000000000000000" pitchFamily="2" charset="-122"/>
              <a:cs typeface="+mn-ea"/>
              <a:sym typeface="+mn-lt"/>
            </a:endParaRPr>
          </a:p>
        </p:txBody>
      </p:sp>
      <p:sp>
        <p:nvSpPr>
          <p:cNvPr id="12" name="矩形 11"/>
          <p:cNvSpPr/>
          <p:nvPr/>
        </p:nvSpPr>
        <p:spPr>
          <a:xfrm>
            <a:off x="1449853" y="2621236"/>
            <a:ext cx="1817511" cy="284693"/>
          </a:xfrm>
          <a:prstGeom prst="rect">
            <a:avLst/>
          </a:prstGeom>
        </p:spPr>
        <p:txBody>
          <a:bodyPr wrap="squar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400" dirty="0">
              <a:solidFill>
                <a:srgbClr val="005188"/>
              </a:solidFill>
              <a:latin typeface="方正清刻本悦宋简体" panose="02000000000000000000" pitchFamily="2" charset="-122"/>
              <a:ea typeface="方正清刻本悦宋简体" panose="02000000000000000000" pitchFamily="2" charset="-122"/>
              <a:cs typeface="+mn-ea"/>
              <a:sym typeface="+mn-lt"/>
            </a:endParaRPr>
          </a:p>
        </p:txBody>
      </p:sp>
      <p:sp>
        <p:nvSpPr>
          <p:cNvPr id="13" name="矩形 12"/>
          <p:cNvSpPr/>
          <p:nvPr/>
        </p:nvSpPr>
        <p:spPr>
          <a:xfrm>
            <a:off x="1578114" y="4279652"/>
            <a:ext cx="1817511" cy="284693"/>
          </a:xfrm>
          <a:prstGeom prst="rect">
            <a:avLst/>
          </a:prstGeom>
        </p:spPr>
        <p:txBody>
          <a:bodyPr wrap="squar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1400" dirty="0">
                <a:solidFill>
                  <a:srgbClr val="005188"/>
                </a:solidFill>
                <a:latin typeface="微软雅黑" pitchFamily="34" charset="-122"/>
                <a:ea typeface="微软雅黑" pitchFamily="34" charset="-122"/>
                <a:cs typeface="+mn-ea"/>
                <a:sym typeface="+mn-lt"/>
              </a:rPr>
              <a:t>Followers: 203K</a:t>
            </a:r>
            <a:endParaRPr lang="zh-CN" altLang="en-US" sz="1400" dirty="0">
              <a:solidFill>
                <a:srgbClr val="005188"/>
              </a:solidFill>
              <a:latin typeface="微软雅黑" pitchFamily="34" charset="-122"/>
              <a:ea typeface="微软雅黑" pitchFamily="34" charset="-122"/>
              <a:cs typeface="+mn-ea"/>
              <a:sym typeface="+mn-lt"/>
            </a:endParaRPr>
          </a:p>
        </p:txBody>
      </p:sp>
      <p:grpSp>
        <p:nvGrpSpPr>
          <p:cNvPr id="16" name="chenying0907 15"/>
          <p:cNvGrpSpPr/>
          <p:nvPr/>
        </p:nvGrpSpPr>
        <p:grpSpPr bwMode="auto">
          <a:xfrm>
            <a:off x="4371617" y="1605948"/>
            <a:ext cx="3827900" cy="3827900"/>
            <a:chOff x="3134916" y="1290638"/>
            <a:chExt cx="2827821" cy="2826544"/>
          </a:xfrm>
        </p:grpSpPr>
        <p:sp>
          <p:nvSpPr>
            <p:cNvPr id="17" name="箭头1"/>
            <p:cNvSpPr>
              <a:spLocks noChangeAspect="1"/>
            </p:cNvSpPr>
            <p:nvPr/>
          </p:nvSpPr>
          <p:spPr bwMode="auto">
            <a:xfrm>
              <a:off x="4571849" y="1290638"/>
              <a:ext cx="1390888" cy="1601338"/>
            </a:xfrm>
            <a:custGeom>
              <a:avLst/>
              <a:gdLst>
                <a:gd name="T0" fmla="*/ 35 w 1260"/>
                <a:gd name="T1" fmla="*/ 1 h 1451"/>
                <a:gd name="T2" fmla="*/ 100 w 1260"/>
                <a:gd name="T3" fmla="*/ 6 h 1451"/>
                <a:gd name="T4" fmla="*/ 162 w 1260"/>
                <a:gd name="T5" fmla="*/ 13 h 1451"/>
                <a:gd name="T6" fmla="*/ 225 w 1260"/>
                <a:gd name="T7" fmla="*/ 23 h 1451"/>
                <a:gd name="T8" fmla="*/ 285 w 1260"/>
                <a:gd name="T9" fmla="*/ 37 h 1451"/>
                <a:gd name="T10" fmla="*/ 345 w 1260"/>
                <a:gd name="T11" fmla="*/ 53 h 1451"/>
                <a:gd name="T12" fmla="*/ 404 w 1260"/>
                <a:gd name="T13" fmla="*/ 72 h 1451"/>
                <a:gd name="T14" fmla="*/ 461 w 1260"/>
                <a:gd name="T15" fmla="*/ 94 h 1451"/>
                <a:gd name="T16" fmla="*/ 517 w 1260"/>
                <a:gd name="T17" fmla="*/ 119 h 1451"/>
                <a:gd name="T18" fmla="*/ 572 w 1260"/>
                <a:gd name="T19" fmla="*/ 145 h 1451"/>
                <a:gd name="T20" fmla="*/ 625 w 1260"/>
                <a:gd name="T21" fmla="*/ 175 h 1451"/>
                <a:gd name="T22" fmla="*/ 676 w 1260"/>
                <a:gd name="T23" fmla="*/ 206 h 1451"/>
                <a:gd name="T24" fmla="*/ 726 w 1260"/>
                <a:gd name="T25" fmla="*/ 240 h 1451"/>
                <a:gd name="T26" fmla="*/ 774 w 1260"/>
                <a:gd name="T27" fmla="*/ 277 h 1451"/>
                <a:gd name="T28" fmla="*/ 820 w 1260"/>
                <a:gd name="T29" fmla="*/ 316 h 1451"/>
                <a:gd name="T30" fmla="*/ 866 w 1260"/>
                <a:gd name="T31" fmla="*/ 356 h 1451"/>
                <a:gd name="T32" fmla="*/ 908 w 1260"/>
                <a:gd name="T33" fmla="*/ 398 h 1451"/>
                <a:gd name="T34" fmla="*/ 948 w 1260"/>
                <a:gd name="T35" fmla="*/ 444 h 1451"/>
                <a:gd name="T36" fmla="*/ 986 w 1260"/>
                <a:gd name="T37" fmla="*/ 490 h 1451"/>
                <a:gd name="T38" fmla="*/ 1023 w 1260"/>
                <a:gd name="T39" fmla="*/ 538 h 1451"/>
                <a:gd name="T40" fmla="*/ 1057 w 1260"/>
                <a:gd name="T41" fmla="*/ 589 h 1451"/>
                <a:gd name="T42" fmla="*/ 1088 w 1260"/>
                <a:gd name="T43" fmla="*/ 640 h 1451"/>
                <a:gd name="T44" fmla="*/ 1117 w 1260"/>
                <a:gd name="T45" fmla="*/ 693 h 1451"/>
                <a:gd name="T46" fmla="*/ 1144 w 1260"/>
                <a:gd name="T47" fmla="*/ 748 h 1451"/>
                <a:gd name="T48" fmla="*/ 1168 w 1260"/>
                <a:gd name="T49" fmla="*/ 804 h 1451"/>
                <a:gd name="T50" fmla="*/ 1190 w 1260"/>
                <a:gd name="T51" fmla="*/ 861 h 1451"/>
                <a:gd name="T52" fmla="*/ 1209 w 1260"/>
                <a:gd name="T53" fmla="*/ 921 h 1451"/>
                <a:gd name="T54" fmla="*/ 1224 w 1260"/>
                <a:gd name="T55" fmla="*/ 980 h 1451"/>
                <a:gd name="T56" fmla="*/ 1237 w 1260"/>
                <a:gd name="T57" fmla="*/ 1042 h 1451"/>
                <a:gd name="T58" fmla="*/ 1248 w 1260"/>
                <a:gd name="T59" fmla="*/ 1104 h 1451"/>
                <a:gd name="T60" fmla="*/ 1255 w 1260"/>
                <a:gd name="T61" fmla="*/ 1166 h 1451"/>
                <a:gd name="T62" fmla="*/ 1259 w 1260"/>
                <a:gd name="T63" fmla="*/ 1231 h 1451"/>
                <a:gd name="T64" fmla="*/ 921 w 1260"/>
                <a:gd name="T65" fmla="*/ 1451 h 1451"/>
                <a:gd name="T66" fmla="*/ 622 w 1260"/>
                <a:gd name="T67" fmla="*/ 1231 h 1451"/>
                <a:gd name="T68" fmla="*/ 616 w 1260"/>
                <a:gd name="T69" fmla="*/ 1184 h 1451"/>
                <a:gd name="T70" fmla="*/ 608 w 1260"/>
                <a:gd name="T71" fmla="*/ 1139 h 1451"/>
                <a:gd name="T72" fmla="*/ 597 w 1260"/>
                <a:gd name="T73" fmla="*/ 1096 h 1451"/>
                <a:gd name="T74" fmla="*/ 588 w 1260"/>
                <a:gd name="T75" fmla="*/ 1067 h 1451"/>
                <a:gd name="T76" fmla="*/ 572 w 1260"/>
                <a:gd name="T77" fmla="*/ 1025 h 1451"/>
                <a:gd name="T78" fmla="*/ 559 w 1260"/>
                <a:gd name="T79" fmla="*/ 998 h 1451"/>
                <a:gd name="T80" fmla="*/ 539 w 1260"/>
                <a:gd name="T81" fmla="*/ 959 h 1451"/>
                <a:gd name="T82" fmla="*/ 523 w 1260"/>
                <a:gd name="T83" fmla="*/ 934 h 1451"/>
                <a:gd name="T84" fmla="*/ 498 w 1260"/>
                <a:gd name="T85" fmla="*/ 898 h 1451"/>
                <a:gd name="T86" fmla="*/ 480 w 1260"/>
                <a:gd name="T87" fmla="*/ 874 h 1451"/>
                <a:gd name="T88" fmla="*/ 461 w 1260"/>
                <a:gd name="T89" fmla="*/ 852 h 1451"/>
                <a:gd name="T90" fmla="*/ 431 w 1260"/>
                <a:gd name="T91" fmla="*/ 821 h 1451"/>
                <a:gd name="T92" fmla="*/ 399 w 1260"/>
                <a:gd name="T93" fmla="*/ 791 h 1451"/>
                <a:gd name="T94" fmla="*/ 375 w 1260"/>
                <a:gd name="T95" fmla="*/ 773 h 1451"/>
                <a:gd name="T96" fmla="*/ 352 w 1260"/>
                <a:gd name="T97" fmla="*/ 755 h 1451"/>
                <a:gd name="T98" fmla="*/ 328 w 1260"/>
                <a:gd name="T99" fmla="*/ 739 h 1451"/>
                <a:gd name="T100" fmla="*/ 290 w 1260"/>
                <a:gd name="T101" fmla="*/ 716 h 1451"/>
                <a:gd name="T102" fmla="*/ 264 w 1260"/>
                <a:gd name="T103" fmla="*/ 702 h 1451"/>
                <a:gd name="T104" fmla="*/ 223 w 1260"/>
                <a:gd name="T105" fmla="*/ 684 h 1451"/>
                <a:gd name="T106" fmla="*/ 181 w 1260"/>
                <a:gd name="T107" fmla="*/ 669 h 1451"/>
                <a:gd name="T108" fmla="*/ 137 w 1260"/>
                <a:gd name="T109" fmla="*/ 656 h 1451"/>
                <a:gd name="T110" fmla="*/ 108 w 1260"/>
                <a:gd name="T111" fmla="*/ 649 h 1451"/>
                <a:gd name="T112" fmla="*/ 63 w 1260"/>
                <a:gd name="T113" fmla="*/ 642 h 1451"/>
                <a:gd name="T114" fmla="*/ 31 w 1260"/>
                <a:gd name="T115" fmla="*/ 639 h 1451"/>
                <a:gd name="T116" fmla="*/ 0 w 1260"/>
                <a:gd name="T117" fmla="*/ 637 h 1451"/>
                <a:gd name="T118" fmla="*/ 3 w 1260"/>
                <a:gd name="T119" fmla="*/ 0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0" h="1451">
                  <a:moveTo>
                    <a:pt x="3" y="0"/>
                  </a:moveTo>
                  <a:lnTo>
                    <a:pt x="35" y="1"/>
                  </a:lnTo>
                  <a:lnTo>
                    <a:pt x="68" y="3"/>
                  </a:lnTo>
                  <a:lnTo>
                    <a:pt x="100" y="6"/>
                  </a:lnTo>
                  <a:lnTo>
                    <a:pt x="131" y="9"/>
                  </a:lnTo>
                  <a:lnTo>
                    <a:pt x="162" y="13"/>
                  </a:lnTo>
                  <a:lnTo>
                    <a:pt x="193" y="18"/>
                  </a:lnTo>
                  <a:lnTo>
                    <a:pt x="225" y="23"/>
                  </a:lnTo>
                  <a:lnTo>
                    <a:pt x="255" y="30"/>
                  </a:lnTo>
                  <a:lnTo>
                    <a:pt x="285" y="37"/>
                  </a:lnTo>
                  <a:lnTo>
                    <a:pt x="315" y="44"/>
                  </a:lnTo>
                  <a:lnTo>
                    <a:pt x="345" y="53"/>
                  </a:lnTo>
                  <a:lnTo>
                    <a:pt x="374" y="62"/>
                  </a:lnTo>
                  <a:lnTo>
                    <a:pt x="404" y="72"/>
                  </a:lnTo>
                  <a:lnTo>
                    <a:pt x="433" y="83"/>
                  </a:lnTo>
                  <a:lnTo>
                    <a:pt x="461" y="94"/>
                  </a:lnTo>
                  <a:lnTo>
                    <a:pt x="489" y="106"/>
                  </a:lnTo>
                  <a:lnTo>
                    <a:pt x="517" y="119"/>
                  </a:lnTo>
                  <a:lnTo>
                    <a:pt x="545" y="132"/>
                  </a:lnTo>
                  <a:lnTo>
                    <a:pt x="572" y="145"/>
                  </a:lnTo>
                  <a:lnTo>
                    <a:pt x="599" y="160"/>
                  </a:lnTo>
                  <a:lnTo>
                    <a:pt x="625" y="175"/>
                  </a:lnTo>
                  <a:lnTo>
                    <a:pt x="651" y="190"/>
                  </a:lnTo>
                  <a:lnTo>
                    <a:pt x="676" y="206"/>
                  </a:lnTo>
                  <a:lnTo>
                    <a:pt x="702" y="223"/>
                  </a:lnTo>
                  <a:lnTo>
                    <a:pt x="726" y="240"/>
                  </a:lnTo>
                  <a:lnTo>
                    <a:pt x="751" y="259"/>
                  </a:lnTo>
                  <a:lnTo>
                    <a:pt x="774" y="277"/>
                  </a:lnTo>
                  <a:lnTo>
                    <a:pt x="798" y="296"/>
                  </a:lnTo>
                  <a:lnTo>
                    <a:pt x="820" y="316"/>
                  </a:lnTo>
                  <a:lnTo>
                    <a:pt x="843" y="336"/>
                  </a:lnTo>
                  <a:lnTo>
                    <a:pt x="866" y="356"/>
                  </a:lnTo>
                  <a:lnTo>
                    <a:pt x="887" y="377"/>
                  </a:lnTo>
                  <a:lnTo>
                    <a:pt x="908" y="398"/>
                  </a:lnTo>
                  <a:lnTo>
                    <a:pt x="928" y="421"/>
                  </a:lnTo>
                  <a:lnTo>
                    <a:pt x="948" y="444"/>
                  </a:lnTo>
                  <a:lnTo>
                    <a:pt x="967" y="467"/>
                  </a:lnTo>
                  <a:lnTo>
                    <a:pt x="986" y="490"/>
                  </a:lnTo>
                  <a:lnTo>
                    <a:pt x="1004" y="514"/>
                  </a:lnTo>
                  <a:lnTo>
                    <a:pt x="1023" y="538"/>
                  </a:lnTo>
                  <a:lnTo>
                    <a:pt x="1040" y="564"/>
                  </a:lnTo>
                  <a:lnTo>
                    <a:pt x="1057" y="589"/>
                  </a:lnTo>
                  <a:lnTo>
                    <a:pt x="1073" y="614"/>
                  </a:lnTo>
                  <a:lnTo>
                    <a:pt x="1088" y="640"/>
                  </a:lnTo>
                  <a:lnTo>
                    <a:pt x="1103" y="666"/>
                  </a:lnTo>
                  <a:lnTo>
                    <a:pt x="1117" y="693"/>
                  </a:lnTo>
                  <a:lnTo>
                    <a:pt x="1131" y="720"/>
                  </a:lnTo>
                  <a:lnTo>
                    <a:pt x="1144" y="748"/>
                  </a:lnTo>
                  <a:lnTo>
                    <a:pt x="1156" y="776"/>
                  </a:lnTo>
                  <a:lnTo>
                    <a:pt x="1168" y="804"/>
                  </a:lnTo>
                  <a:lnTo>
                    <a:pt x="1180" y="833"/>
                  </a:lnTo>
                  <a:lnTo>
                    <a:pt x="1190" y="861"/>
                  </a:lnTo>
                  <a:lnTo>
                    <a:pt x="1200" y="891"/>
                  </a:lnTo>
                  <a:lnTo>
                    <a:pt x="1209" y="921"/>
                  </a:lnTo>
                  <a:lnTo>
                    <a:pt x="1217" y="950"/>
                  </a:lnTo>
                  <a:lnTo>
                    <a:pt x="1224" y="980"/>
                  </a:lnTo>
                  <a:lnTo>
                    <a:pt x="1231" y="1010"/>
                  </a:lnTo>
                  <a:lnTo>
                    <a:pt x="1237" y="1042"/>
                  </a:lnTo>
                  <a:lnTo>
                    <a:pt x="1243" y="1073"/>
                  </a:lnTo>
                  <a:lnTo>
                    <a:pt x="1248" y="1104"/>
                  </a:lnTo>
                  <a:lnTo>
                    <a:pt x="1252" y="1135"/>
                  </a:lnTo>
                  <a:lnTo>
                    <a:pt x="1255" y="1166"/>
                  </a:lnTo>
                  <a:lnTo>
                    <a:pt x="1257" y="1198"/>
                  </a:lnTo>
                  <a:lnTo>
                    <a:pt x="1259" y="1231"/>
                  </a:lnTo>
                  <a:lnTo>
                    <a:pt x="1260" y="1263"/>
                  </a:lnTo>
                  <a:lnTo>
                    <a:pt x="921" y="1451"/>
                  </a:lnTo>
                  <a:lnTo>
                    <a:pt x="622" y="1246"/>
                  </a:lnTo>
                  <a:lnTo>
                    <a:pt x="622" y="1231"/>
                  </a:lnTo>
                  <a:lnTo>
                    <a:pt x="620" y="1215"/>
                  </a:lnTo>
                  <a:lnTo>
                    <a:pt x="616" y="1184"/>
                  </a:lnTo>
                  <a:lnTo>
                    <a:pt x="611" y="1154"/>
                  </a:lnTo>
                  <a:lnTo>
                    <a:pt x="608" y="1139"/>
                  </a:lnTo>
                  <a:lnTo>
                    <a:pt x="605" y="1125"/>
                  </a:lnTo>
                  <a:lnTo>
                    <a:pt x="597" y="1096"/>
                  </a:lnTo>
                  <a:lnTo>
                    <a:pt x="593" y="1082"/>
                  </a:lnTo>
                  <a:lnTo>
                    <a:pt x="588" y="1067"/>
                  </a:lnTo>
                  <a:lnTo>
                    <a:pt x="577" y="1039"/>
                  </a:lnTo>
                  <a:lnTo>
                    <a:pt x="572" y="1025"/>
                  </a:lnTo>
                  <a:lnTo>
                    <a:pt x="566" y="1012"/>
                  </a:lnTo>
                  <a:lnTo>
                    <a:pt x="559" y="998"/>
                  </a:lnTo>
                  <a:lnTo>
                    <a:pt x="553" y="985"/>
                  </a:lnTo>
                  <a:lnTo>
                    <a:pt x="539" y="959"/>
                  </a:lnTo>
                  <a:lnTo>
                    <a:pt x="530" y="947"/>
                  </a:lnTo>
                  <a:lnTo>
                    <a:pt x="523" y="934"/>
                  </a:lnTo>
                  <a:lnTo>
                    <a:pt x="506" y="910"/>
                  </a:lnTo>
                  <a:lnTo>
                    <a:pt x="498" y="898"/>
                  </a:lnTo>
                  <a:lnTo>
                    <a:pt x="489" y="887"/>
                  </a:lnTo>
                  <a:lnTo>
                    <a:pt x="480" y="874"/>
                  </a:lnTo>
                  <a:lnTo>
                    <a:pt x="471" y="863"/>
                  </a:lnTo>
                  <a:lnTo>
                    <a:pt x="461" y="852"/>
                  </a:lnTo>
                  <a:lnTo>
                    <a:pt x="451" y="841"/>
                  </a:lnTo>
                  <a:lnTo>
                    <a:pt x="431" y="821"/>
                  </a:lnTo>
                  <a:lnTo>
                    <a:pt x="410" y="801"/>
                  </a:lnTo>
                  <a:lnTo>
                    <a:pt x="399" y="791"/>
                  </a:lnTo>
                  <a:lnTo>
                    <a:pt x="388" y="782"/>
                  </a:lnTo>
                  <a:lnTo>
                    <a:pt x="375" y="773"/>
                  </a:lnTo>
                  <a:lnTo>
                    <a:pt x="364" y="764"/>
                  </a:lnTo>
                  <a:lnTo>
                    <a:pt x="352" y="755"/>
                  </a:lnTo>
                  <a:lnTo>
                    <a:pt x="340" y="747"/>
                  </a:lnTo>
                  <a:lnTo>
                    <a:pt x="328" y="739"/>
                  </a:lnTo>
                  <a:lnTo>
                    <a:pt x="315" y="731"/>
                  </a:lnTo>
                  <a:lnTo>
                    <a:pt x="290" y="716"/>
                  </a:lnTo>
                  <a:lnTo>
                    <a:pt x="277" y="709"/>
                  </a:lnTo>
                  <a:lnTo>
                    <a:pt x="264" y="702"/>
                  </a:lnTo>
                  <a:lnTo>
                    <a:pt x="237" y="690"/>
                  </a:lnTo>
                  <a:lnTo>
                    <a:pt x="223" y="684"/>
                  </a:lnTo>
                  <a:lnTo>
                    <a:pt x="209" y="678"/>
                  </a:lnTo>
                  <a:lnTo>
                    <a:pt x="181" y="669"/>
                  </a:lnTo>
                  <a:lnTo>
                    <a:pt x="152" y="660"/>
                  </a:lnTo>
                  <a:lnTo>
                    <a:pt x="137" y="656"/>
                  </a:lnTo>
                  <a:lnTo>
                    <a:pt x="123" y="653"/>
                  </a:lnTo>
                  <a:lnTo>
                    <a:pt x="108" y="649"/>
                  </a:lnTo>
                  <a:lnTo>
                    <a:pt x="93" y="647"/>
                  </a:lnTo>
                  <a:lnTo>
                    <a:pt x="63" y="642"/>
                  </a:lnTo>
                  <a:lnTo>
                    <a:pt x="47" y="640"/>
                  </a:lnTo>
                  <a:lnTo>
                    <a:pt x="31" y="639"/>
                  </a:lnTo>
                  <a:lnTo>
                    <a:pt x="16" y="638"/>
                  </a:lnTo>
                  <a:lnTo>
                    <a:pt x="0" y="637"/>
                  </a:lnTo>
                  <a:lnTo>
                    <a:pt x="197" y="348"/>
                  </a:lnTo>
                  <a:lnTo>
                    <a:pt x="3" y="0"/>
                  </a:lnTo>
                  <a:close/>
                </a:path>
              </a:pathLst>
            </a:custGeom>
            <a:noFill/>
            <a:ln w="12700">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135000" tIns="270000" rIns="68580" bIns="34290"/>
            <a:lstStyle/>
            <a:p>
              <a:pPr algn="ctr" eaLnBrk="1" fontAlgn="auto" hangingPunct="1">
                <a:spcBef>
                  <a:spcPts val="0"/>
                </a:spcBef>
                <a:spcAft>
                  <a:spcPts val="0"/>
                </a:spcAft>
                <a:defRPr/>
              </a:pPr>
              <a:endParaRPr lang="en-US" sz="4100">
                <a:solidFill>
                  <a:srgbClr val="005188"/>
                </a:solidFill>
                <a:latin typeface="+mn-ea"/>
                <a:cs typeface="+mn-ea"/>
                <a:sym typeface="+mn-lt"/>
              </a:endParaRPr>
            </a:p>
          </p:txBody>
        </p:sp>
        <p:sp>
          <p:nvSpPr>
            <p:cNvPr id="18" name="箭头4"/>
            <p:cNvSpPr>
              <a:spLocks noChangeAspect="1"/>
            </p:cNvSpPr>
            <p:nvPr/>
          </p:nvSpPr>
          <p:spPr bwMode="auto">
            <a:xfrm>
              <a:off x="3134916" y="1292225"/>
              <a:ext cx="1578245" cy="1460090"/>
            </a:xfrm>
            <a:custGeom>
              <a:avLst/>
              <a:gdLst>
                <a:gd name="T0" fmla="*/ 637 w 1431"/>
                <a:gd name="T1" fmla="*/ 1302 h 1325"/>
                <a:gd name="T2" fmla="*/ 637 w 1431"/>
                <a:gd name="T3" fmla="*/ 1248 h 1325"/>
                <a:gd name="T4" fmla="*/ 640 w 1431"/>
                <a:gd name="T5" fmla="*/ 1217 h 1325"/>
                <a:gd name="T6" fmla="*/ 646 w 1431"/>
                <a:gd name="T7" fmla="*/ 1170 h 1325"/>
                <a:gd name="T8" fmla="*/ 655 w 1431"/>
                <a:gd name="T9" fmla="*/ 1125 h 1325"/>
                <a:gd name="T10" fmla="*/ 663 w 1431"/>
                <a:gd name="T11" fmla="*/ 1095 h 1325"/>
                <a:gd name="T12" fmla="*/ 678 w 1431"/>
                <a:gd name="T13" fmla="*/ 1052 h 1325"/>
                <a:gd name="T14" fmla="*/ 689 w 1431"/>
                <a:gd name="T15" fmla="*/ 1024 h 1325"/>
                <a:gd name="T16" fmla="*/ 708 w 1431"/>
                <a:gd name="T17" fmla="*/ 983 h 1325"/>
                <a:gd name="T18" fmla="*/ 724 w 1431"/>
                <a:gd name="T19" fmla="*/ 957 h 1325"/>
                <a:gd name="T20" fmla="*/ 739 w 1431"/>
                <a:gd name="T21" fmla="*/ 932 h 1325"/>
                <a:gd name="T22" fmla="*/ 756 w 1431"/>
                <a:gd name="T23" fmla="*/ 907 h 1325"/>
                <a:gd name="T24" fmla="*/ 773 w 1431"/>
                <a:gd name="T25" fmla="*/ 884 h 1325"/>
                <a:gd name="T26" fmla="*/ 792 w 1431"/>
                <a:gd name="T27" fmla="*/ 860 h 1325"/>
                <a:gd name="T28" fmla="*/ 822 w 1431"/>
                <a:gd name="T29" fmla="*/ 827 h 1325"/>
                <a:gd name="T30" fmla="*/ 843 w 1431"/>
                <a:gd name="T31" fmla="*/ 807 h 1325"/>
                <a:gd name="T32" fmla="*/ 877 w 1431"/>
                <a:gd name="T33" fmla="*/ 778 h 1325"/>
                <a:gd name="T34" fmla="*/ 901 w 1431"/>
                <a:gd name="T35" fmla="*/ 760 h 1325"/>
                <a:gd name="T36" fmla="*/ 938 w 1431"/>
                <a:gd name="T37" fmla="*/ 735 h 1325"/>
                <a:gd name="T38" fmla="*/ 976 w 1431"/>
                <a:gd name="T39" fmla="*/ 711 h 1325"/>
                <a:gd name="T40" fmla="*/ 1003 w 1431"/>
                <a:gd name="T41" fmla="*/ 698 h 1325"/>
                <a:gd name="T42" fmla="*/ 1030 w 1431"/>
                <a:gd name="T43" fmla="*/ 686 h 1325"/>
                <a:gd name="T44" fmla="*/ 1059 w 1431"/>
                <a:gd name="T45" fmla="*/ 675 h 1325"/>
                <a:gd name="T46" fmla="*/ 1117 w 1431"/>
                <a:gd name="T47" fmla="*/ 657 h 1325"/>
                <a:gd name="T48" fmla="*/ 1147 w 1431"/>
                <a:gd name="T49" fmla="*/ 649 h 1325"/>
                <a:gd name="T50" fmla="*/ 1192 w 1431"/>
                <a:gd name="T51" fmla="*/ 642 h 1325"/>
                <a:gd name="T52" fmla="*/ 1224 w 1431"/>
                <a:gd name="T53" fmla="*/ 638 h 1325"/>
                <a:gd name="T54" fmla="*/ 1431 w 1431"/>
                <a:gd name="T55" fmla="*/ 334 h 1325"/>
                <a:gd name="T56" fmla="*/ 1207 w 1431"/>
                <a:gd name="T57" fmla="*/ 1 h 1325"/>
                <a:gd name="T58" fmla="*/ 1142 w 1431"/>
                <a:gd name="T59" fmla="*/ 6 h 1325"/>
                <a:gd name="T60" fmla="*/ 1080 w 1431"/>
                <a:gd name="T61" fmla="*/ 15 h 1325"/>
                <a:gd name="T62" fmla="*/ 1018 w 1431"/>
                <a:gd name="T63" fmla="*/ 26 h 1325"/>
                <a:gd name="T64" fmla="*/ 957 w 1431"/>
                <a:gd name="T65" fmla="*/ 40 h 1325"/>
                <a:gd name="T66" fmla="*/ 898 w 1431"/>
                <a:gd name="T67" fmla="*/ 57 h 1325"/>
                <a:gd name="T68" fmla="*/ 839 w 1431"/>
                <a:gd name="T69" fmla="*/ 76 h 1325"/>
                <a:gd name="T70" fmla="*/ 783 w 1431"/>
                <a:gd name="T71" fmla="*/ 100 h 1325"/>
                <a:gd name="T72" fmla="*/ 728 w 1431"/>
                <a:gd name="T73" fmla="*/ 125 h 1325"/>
                <a:gd name="T74" fmla="*/ 673 w 1431"/>
                <a:gd name="T75" fmla="*/ 152 h 1325"/>
                <a:gd name="T76" fmla="*/ 620 w 1431"/>
                <a:gd name="T77" fmla="*/ 182 h 1325"/>
                <a:gd name="T78" fmla="*/ 570 w 1431"/>
                <a:gd name="T79" fmla="*/ 214 h 1325"/>
                <a:gd name="T80" fmla="*/ 520 w 1431"/>
                <a:gd name="T81" fmla="*/ 250 h 1325"/>
                <a:gd name="T82" fmla="*/ 472 w 1431"/>
                <a:gd name="T83" fmla="*/ 287 h 1325"/>
                <a:gd name="T84" fmla="*/ 427 w 1431"/>
                <a:gd name="T85" fmla="*/ 325 h 1325"/>
                <a:gd name="T86" fmla="*/ 382 w 1431"/>
                <a:gd name="T87" fmla="*/ 366 h 1325"/>
                <a:gd name="T88" fmla="*/ 341 w 1431"/>
                <a:gd name="T89" fmla="*/ 410 h 1325"/>
                <a:gd name="T90" fmla="*/ 301 w 1431"/>
                <a:gd name="T91" fmla="*/ 455 h 1325"/>
                <a:gd name="T92" fmla="*/ 263 w 1431"/>
                <a:gd name="T93" fmla="*/ 502 h 1325"/>
                <a:gd name="T94" fmla="*/ 227 w 1431"/>
                <a:gd name="T95" fmla="*/ 550 h 1325"/>
                <a:gd name="T96" fmla="*/ 194 w 1431"/>
                <a:gd name="T97" fmla="*/ 602 h 1325"/>
                <a:gd name="T98" fmla="*/ 163 w 1431"/>
                <a:gd name="T99" fmla="*/ 653 h 1325"/>
                <a:gd name="T100" fmla="*/ 135 w 1431"/>
                <a:gd name="T101" fmla="*/ 707 h 1325"/>
                <a:gd name="T102" fmla="*/ 109 w 1431"/>
                <a:gd name="T103" fmla="*/ 762 h 1325"/>
                <a:gd name="T104" fmla="*/ 86 w 1431"/>
                <a:gd name="T105" fmla="*/ 819 h 1325"/>
                <a:gd name="T106" fmla="*/ 64 w 1431"/>
                <a:gd name="T107" fmla="*/ 876 h 1325"/>
                <a:gd name="T108" fmla="*/ 47 w 1431"/>
                <a:gd name="T109" fmla="*/ 936 h 1325"/>
                <a:gd name="T110" fmla="*/ 31 w 1431"/>
                <a:gd name="T111" fmla="*/ 996 h 1325"/>
                <a:gd name="T112" fmla="*/ 19 w 1431"/>
                <a:gd name="T113" fmla="*/ 1058 h 1325"/>
                <a:gd name="T114" fmla="*/ 10 w 1431"/>
                <a:gd name="T115" fmla="*/ 1120 h 1325"/>
                <a:gd name="T116" fmla="*/ 4 w 1431"/>
                <a:gd name="T117" fmla="*/ 1183 h 1325"/>
                <a:gd name="T118" fmla="*/ 1 w 1431"/>
                <a:gd name="T119" fmla="*/ 1247 h 1325"/>
                <a:gd name="T120" fmla="*/ 1 w 1431"/>
                <a:gd name="T121" fmla="*/ 1302 h 1325"/>
                <a:gd name="T122" fmla="*/ 335 w 1431"/>
                <a:gd name="T123" fmla="*/ 1129 h 1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1" h="1325">
                  <a:moveTo>
                    <a:pt x="638" y="1324"/>
                  </a:moveTo>
                  <a:lnTo>
                    <a:pt x="637" y="1302"/>
                  </a:lnTo>
                  <a:lnTo>
                    <a:pt x="637" y="1280"/>
                  </a:lnTo>
                  <a:lnTo>
                    <a:pt x="637" y="1248"/>
                  </a:lnTo>
                  <a:lnTo>
                    <a:pt x="638" y="1232"/>
                  </a:lnTo>
                  <a:lnTo>
                    <a:pt x="640" y="1217"/>
                  </a:lnTo>
                  <a:lnTo>
                    <a:pt x="644" y="1185"/>
                  </a:lnTo>
                  <a:lnTo>
                    <a:pt x="646" y="1170"/>
                  </a:lnTo>
                  <a:lnTo>
                    <a:pt x="649" y="1154"/>
                  </a:lnTo>
                  <a:lnTo>
                    <a:pt x="655" y="1125"/>
                  </a:lnTo>
                  <a:lnTo>
                    <a:pt x="659" y="1110"/>
                  </a:lnTo>
                  <a:lnTo>
                    <a:pt x="663" y="1095"/>
                  </a:lnTo>
                  <a:lnTo>
                    <a:pt x="673" y="1067"/>
                  </a:lnTo>
                  <a:lnTo>
                    <a:pt x="678" y="1052"/>
                  </a:lnTo>
                  <a:lnTo>
                    <a:pt x="683" y="1038"/>
                  </a:lnTo>
                  <a:lnTo>
                    <a:pt x="689" y="1024"/>
                  </a:lnTo>
                  <a:lnTo>
                    <a:pt x="695" y="1010"/>
                  </a:lnTo>
                  <a:lnTo>
                    <a:pt x="708" y="983"/>
                  </a:lnTo>
                  <a:lnTo>
                    <a:pt x="715" y="970"/>
                  </a:lnTo>
                  <a:lnTo>
                    <a:pt x="724" y="957"/>
                  </a:lnTo>
                  <a:lnTo>
                    <a:pt x="731" y="944"/>
                  </a:lnTo>
                  <a:lnTo>
                    <a:pt x="739" y="932"/>
                  </a:lnTo>
                  <a:lnTo>
                    <a:pt x="747" y="920"/>
                  </a:lnTo>
                  <a:lnTo>
                    <a:pt x="756" y="907"/>
                  </a:lnTo>
                  <a:lnTo>
                    <a:pt x="764" y="895"/>
                  </a:lnTo>
                  <a:lnTo>
                    <a:pt x="773" y="884"/>
                  </a:lnTo>
                  <a:lnTo>
                    <a:pt x="783" y="871"/>
                  </a:lnTo>
                  <a:lnTo>
                    <a:pt x="792" y="860"/>
                  </a:lnTo>
                  <a:lnTo>
                    <a:pt x="812" y="838"/>
                  </a:lnTo>
                  <a:lnTo>
                    <a:pt x="822" y="827"/>
                  </a:lnTo>
                  <a:lnTo>
                    <a:pt x="832" y="817"/>
                  </a:lnTo>
                  <a:lnTo>
                    <a:pt x="843" y="807"/>
                  </a:lnTo>
                  <a:lnTo>
                    <a:pt x="854" y="797"/>
                  </a:lnTo>
                  <a:lnTo>
                    <a:pt x="877" y="778"/>
                  </a:lnTo>
                  <a:lnTo>
                    <a:pt x="889" y="769"/>
                  </a:lnTo>
                  <a:lnTo>
                    <a:pt x="901" y="760"/>
                  </a:lnTo>
                  <a:lnTo>
                    <a:pt x="925" y="743"/>
                  </a:lnTo>
                  <a:lnTo>
                    <a:pt x="938" y="735"/>
                  </a:lnTo>
                  <a:lnTo>
                    <a:pt x="951" y="727"/>
                  </a:lnTo>
                  <a:lnTo>
                    <a:pt x="976" y="711"/>
                  </a:lnTo>
                  <a:lnTo>
                    <a:pt x="990" y="705"/>
                  </a:lnTo>
                  <a:lnTo>
                    <a:pt x="1003" y="698"/>
                  </a:lnTo>
                  <a:lnTo>
                    <a:pt x="1017" y="692"/>
                  </a:lnTo>
                  <a:lnTo>
                    <a:pt x="1030" y="686"/>
                  </a:lnTo>
                  <a:lnTo>
                    <a:pt x="1045" y="680"/>
                  </a:lnTo>
                  <a:lnTo>
                    <a:pt x="1059" y="675"/>
                  </a:lnTo>
                  <a:lnTo>
                    <a:pt x="1088" y="665"/>
                  </a:lnTo>
                  <a:lnTo>
                    <a:pt x="1117" y="657"/>
                  </a:lnTo>
                  <a:lnTo>
                    <a:pt x="1132" y="653"/>
                  </a:lnTo>
                  <a:lnTo>
                    <a:pt x="1147" y="649"/>
                  </a:lnTo>
                  <a:lnTo>
                    <a:pt x="1177" y="644"/>
                  </a:lnTo>
                  <a:lnTo>
                    <a:pt x="1192" y="642"/>
                  </a:lnTo>
                  <a:lnTo>
                    <a:pt x="1209" y="640"/>
                  </a:lnTo>
                  <a:lnTo>
                    <a:pt x="1224" y="638"/>
                  </a:lnTo>
                  <a:lnTo>
                    <a:pt x="1240" y="637"/>
                  </a:lnTo>
                  <a:lnTo>
                    <a:pt x="1431" y="334"/>
                  </a:lnTo>
                  <a:lnTo>
                    <a:pt x="1239" y="0"/>
                  </a:lnTo>
                  <a:lnTo>
                    <a:pt x="1207" y="1"/>
                  </a:lnTo>
                  <a:lnTo>
                    <a:pt x="1174" y="3"/>
                  </a:lnTo>
                  <a:lnTo>
                    <a:pt x="1142" y="6"/>
                  </a:lnTo>
                  <a:lnTo>
                    <a:pt x="1111" y="10"/>
                  </a:lnTo>
                  <a:lnTo>
                    <a:pt x="1080" y="15"/>
                  </a:lnTo>
                  <a:lnTo>
                    <a:pt x="1049" y="20"/>
                  </a:lnTo>
                  <a:lnTo>
                    <a:pt x="1018" y="26"/>
                  </a:lnTo>
                  <a:lnTo>
                    <a:pt x="987" y="32"/>
                  </a:lnTo>
                  <a:lnTo>
                    <a:pt x="957" y="40"/>
                  </a:lnTo>
                  <a:lnTo>
                    <a:pt x="928" y="48"/>
                  </a:lnTo>
                  <a:lnTo>
                    <a:pt x="898" y="57"/>
                  </a:lnTo>
                  <a:lnTo>
                    <a:pt x="868" y="66"/>
                  </a:lnTo>
                  <a:lnTo>
                    <a:pt x="839" y="76"/>
                  </a:lnTo>
                  <a:lnTo>
                    <a:pt x="811" y="88"/>
                  </a:lnTo>
                  <a:lnTo>
                    <a:pt x="783" y="100"/>
                  </a:lnTo>
                  <a:lnTo>
                    <a:pt x="755" y="112"/>
                  </a:lnTo>
                  <a:lnTo>
                    <a:pt x="728" y="125"/>
                  </a:lnTo>
                  <a:lnTo>
                    <a:pt x="699" y="138"/>
                  </a:lnTo>
                  <a:lnTo>
                    <a:pt x="673" y="152"/>
                  </a:lnTo>
                  <a:lnTo>
                    <a:pt x="646" y="167"/>
                  </a:lnTo>
                  <a:lnTo>
                    <a:pt x="620" y="182"/>
                  </a:lnTo>
                  <a:lnTo>
                    <a:pt x="595" y="198"/>
                  </a:lnTo>
                  <a:lnTo>
                    <a:pt x="570" y="214"/>
                  </a:lnTo>
                  <a:lnTo>
                    <a:pt x="544" y="231"/>
                  </a:lnTo>
                  <a:lnTo>
                    <a:pt x="520" y="250"/>
                  </a:lnTo>
                  <a:lnTo>
                    <a:pt x="496" y="268"/>
                  </a:lnTo>
                  <a:lnTo>
                    <a:pt x="472" y="287"/>
                  </a:lnTo>
                  <a:lnTo>
                    <a:pt x="449" y="306"/>
                  </a:lnTo>
                  <a:lnTo>
                    <a:pt x="427" y="325"/>
                  </a:lnTo>
                  <a:lnTo>
                    <a:pt x="405" y="346"/>
                  </a:lnTo>
                  <a:lnTo>
                    <a:pt x="382" y="366"/>
                  </a:lnTo>
                  <a:lnTo>
                    <a:pt x="361" y="388"/>
                  </a:lnTo>
                  <a:lnTo>
                    <a:pt x="341" y="410"/>
                  </a:lnTo>
                  <a:lnTo>
                    <a:pt x="320" y="433"/>
                  </a:lnTo>
                  <a:lnTo>
                    <a:pt x="301" y="455"/>
                  </a:lnTo>
                  <a:lnTo>
                    <a:pt x="282" y="478"/>
                  </a:lnTo>
                  <a:lnTo>
                    <a:pt x="263" y="502"/>
                  </a:lnTo>
                  <a:lnTo>
                    <a:pt x="245" y="526"/>
                  </a:lnTo>
                  <a:lnTo>
                    <a:pt x="227" y="550"/>
                  </a:lnTo>
                  <a:lnTo>
                    <a:pt x="210" y="576"/>
                  </a:lnTo>
                  <a:lnTo>
                    <a:pt x="194" y="602"/>
                  </a:lnTo>
                  <a:lnTo>
                    <a:pt x="178" y="627"/>
                  </a:lnTo>
                  <a:lnTo>
                    <a:pt x="163" y="653"/>
                  </a:lnTo>
                  <a:lnTo>
                    <a:pt x="149" y="680"/>
                  </a:lnTo>
                  <a:lnTo>
                    <a:pt x="135" y="707"/>
                  </a:lnTo>
                  <a:lnTo>
                    <a:pt x="122" y="735"/>
                  </a:lnTo>
                  <a:lnTo>
                    <a:pt x="109" y="762"/>
                  </a:lnTo>
                  <a:lnTo>
                    <a:pt x="97" y="790"/>
                  </a:lnTo>
                  <a:lnTo>
                    <a:pt x="86" y="819"/>
                  </a:lnTo>
                  <a:lnTo>
                    <a:pt x="74" y="847"/>
                  </a:lnTo>
                  <a:lnTo>
                    <a:pt x="64" y="876"/>
                  </a:lnTo>
                  <a:lnTo>
                    <a:pt x="55" y="906"/>
                  </a:lnTo>
                  <a:lnTo>
                    <a:pt x="47" y="936"/>
                  </a:lnTo>
                  <a:lnTo>
                    <a:pt x="39" y="966"/>
                  </a:lnTo>
                  <a:lnTo>
                    <a:pt x="31" y="996"/>
                  </a:lnTo>
                  <a:lnTo>
                    <a:pt x="25" y="1026"/>
                  </a:lnTo>
                  <a:lnTo>
                    <a:pt x="19" y="1058"/>
                  </a:lnTo>
                  <a:lnTo>
                    <a:pt x="14" y="1089"/>
                  </a:lnTo>
                  <a:lnTo>
                    <a:pt x="10" y="1120"/>
                  </a:lnTo>
                  <a:lnTo>
                    <a:pt x="6" y="1151"/>
                  </a:lnTo>
                  <a:lnTo>
                    <a:pt x="4" y="1183"/>
                  </a:lnTo>
                  <a:lnTo>
                    <a:pt x="2" y="1215"/>
                  </a:lnTo>
                  <a:lnTo>
                    <a:pt x="1" y="1247"/>
                  </a:lnTo>
                  <a:lnTo>
                    <a:pt x="0" y="1280"/>
                  </a:lnTo>
                  <a:lnTo>
                    <a:pt x="1" y="1302"/>
                  </a:lnTo>
                  <a:lnTo>
                    <a:pt x="2" y="1325"/>
                  </a:lnTo>
                  <a:lnTo>
                    <a:pt x="335" y="1129"/>
                  </a:lnTo>
                  <a:lnTo>
                    <a:pt x="638" y="1324"/>
                  </a:lnTo>
                  <a:close/>
                </a:path>
              </a:pathLst>
            </a:custGeom>
            <a:noFill/>
            <a:ln w="12700">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135000" tIns="270000" rIns="68580" bIns="34290"/>
            <a:lstStyle/>
            <a:p>
              <a:pPr algn="ctr" eaLnBrk="1" fontAlgn="auto" hangingPunct="1">
                <a:spcBef>
                  <a:spcPts val="0"/>
                </a:spcBef>
                <a:spcAft>
                  <a:spcPts val="0"/>
                </a:spcAft>
                <a:defRPr/>
              </a:pPr>
              <a:endParaRPr lang="en-US" sz="4100">
                <a:solidFill>
                  <a:srgbClr val="005188"/>
                </a:solidFill>
                <a:latin typeface="+mn-ea"/>
                <a:cs typeface="+mn-ea"/>
                <a:sym typeface="+mn-lt"/>
              </a:endParaRPr>
            </a:p>
          </p:txBody>
        </p:sp>
        <p:sp>
          <p:nvSpPr>
            <p:cNvPr id="19" name="箭头3"/>
            <p:cNvSpPr>
              <a:spLocks noChangeAspect="1"/>
            </p:cNvSpPr>
            <p:nvPr/>
          </p:nvSpPr>
          <p:spPr bwMode="auto">
            <a:xfrm>
              <a:off x="3139679" y="2611068"/>
              <a:ext cx="1430583" cy="1506114"/>
            </a:xfrm>
            <a:custGeom>
              <a:avLst/>
              <a:gdLst>
                <a:gd name="T0" fmla="*/ 1096 w 1295"/>
                <a:gd name="T1" fmla="*/ 1023 h 1364"/>
                <a:gd name="T2" fmla="*/ 1276 w 1295"/>
                <a:gd name="T3" fmla="*/ 728 h 1364"/>
                <a:gd name="T4" fmla="*/ 1232 w 1295"/>
                <a:gd name="T5" fmla="*/ 726 h 1364"/>
                <a:gd name="T6" fmla="*/ 1187 w 1295"/>
                <a:gd name="T7" fmla="*/ 722 h 1364"/>
                <a:gd name="T8" fmla="*/ 1131 w 1295"/>
                <a:gd name="T9" fmla="*/ 711 h 1364"/>
                <a:gd name="T10" fmla="*/ 1103 w 1295"/>
                <a:gd name="T11" fmla="*/ 704 h 1364"/>
                <a:gd name="T12" fmla="*/ 1050 w 1295"/>
                <a:gd name="T13" fmla="*/ 687 h 1364"/>
                <a:gd name="T14" fmla="*/ 1023 w 1295"/>
                <a:gd name="T15" fmla="*/ 677 h 1364"/>
                <a:gd name="T16" fmla="*/ 973 w 1295"/>
                <a:gd name="T17" fmla="*/ 653 h 1364"/>
                <a:gd name="T18" fmla="*/ 949 w 1295"/>
                <a:gd name="T19" fmla="*/ 638 h 1364"/>
                <a:gd name="T20" fmla="*/ 902 w 1295"/>
                <a:gd name="T21" fmla="*/ 608 h 1364"/>
                <a:gd name="T22" fmla="*/ 880 w 1295"/>
                <a:gd name="T23" fmla="*/ 591 h 1364"/>
                <a:gd name="T24" fmla="*/ 837 w 1295"/>
                <a:gd name="T25" fmla="*/ 556 h 1364"/>
                <a:gd name="T26" fmla="*/ 799 w 1295"/>
                <a:gd name="T27" fmla="*/ 517 h 1364"/>
                <a:gd name="T28" fmla="*/ 781 w 1295"/>
                <a:gd name="T29" fmla="*/ 496 h 1364"/>
                <a:gd name="T30" fmla="*/ 747 w 1295"/>
                <a:gd name="T31" fmla="*/ 451 h 1364"/>
                <a:gd name="T32" fmla="*/ 725 w 1295"/>
                <a:gd name="T33" fmla="*/ 417 h 1364"/>
                <a:gd name="T34" fmla="*/ 703 w 1295"/>
                <a:gd name="T35" fmla="*/ 380 h 1364"/>
                <a:gd name="T36" fmla="*/ 680 w 1295"/>
                <a:gd name="T37" fmla="*/ 330 h 1364"/>
                <a:gd name="T38" fmla="*/ 670 w 1295"/>
                <a:gd name="T39" fmla="*/ 303 h 1364"/>
                <a:gd name="T40" fmla="*/ 657 w 1295"/>
                <a:gd name="T41" fmla="*/ 263 h 1364"/>
                <a:gd name="T42" fmla="*/ 646 w 1295"/>
                <a:gd name="T43" fmla="*/ 221 h 1364"/>
                <a:gd name="T44" fmla="*/ 322 w 1295"/>
                <a:gd name="T45" fmla="*/ 0 h 1364"/>
                <a:gd name="T46" fmla="*/ 2 w 1295"/>
                <a:gd name="T47" fmla="*/ 222 h 1364"/>
                <a:gd name="T48" fmla="*/ 10 w 1295"/>
                <a:gd name="T49" fmla="*/ 282 h 1364"/>
                <a:gd name="T50" fmla="*/ 21 w 1295"/>
                <a:gd name="T51" fmla="*/ 343 h 1364"/>
                <a:gd name="T52" fmla="*/ 35 w 1295"/>
                <a:gd name="T53" fmla="*/ 401 h 1364"/>
                <a:gd name="T54" fmla="*/ 51 w 1295"/>
                <a:gd name="T55" fmla="*/ 458 h 1364"/>
                <a:gd name="T56" fmla="*/ 69 w 1295"/>
                <a:gd name="T57" fmla="*/ 516 h 1364"/>
                <a:gd name="T58" fmla="*/ 91 w 1295"/>
                <a:gd name="T59" fmla="*/ 571 h 1364"/>
                <a:gd name="T60" fmla="*/ 115 w 1295"/>
                <a:gd name="T61" fmla="*/ 624 h 1364"/>
                <a:gd name="T62" fmla="*/ 141 w 1295"/>
                <a:gd name="T63" fmla="*/ 678 h 1364"/>
                <a:gd name="T64" fmla="*/ 169 w 1295"/>
                <a:gd name="T65" fmla="*/ 729 h 1364"/>
                <a:gd name="T66" fmla="*/ 200 w 1295"/>
                <a:gd name="T67" fmla="*/ 779 h 1364"/>
                <a:gd name="T68" fmla="*/ 233 w 1295"/>
                <a:gd name="T69" fmla="*/ 828 h 1364"/>
                <a:gd name="T70" fmla="*/ 268 w 1295"/>
                <a:gd name="T71" fmla="*/ 874 h 1364"/>
                <a:gd name="T72" fmla="*/ 305 w 1295"/>
                <a:gd name="T73" fmla="*/ 919 h 1364"/>
                <a:gd name="T74" fmla="*/ 344 w 1295"/>
                <a:gd name="T75" fmla="*/ 962 h 1364"/>
                <a:gd name="T76" fmla="*/ 385 w 1295"/>
                <a:gd name="T77" fmla="*/ 1004 h 1364"/>
                <a:gd name="T78" fmla="*/ 428 w 1295"/>
                <a:gd name="T79" fmla="*/ 1043 h 1364"/>
                <a:gd name="T80" fmla="*/ 473 w 1295"/>
                <a:gd name="T81" fmla="*/ 1081 h 1364"/>
                <a:gd name="T82" fmla="*/ 519 w 1295"/>
                <a:gd name="T83" fmla="*/ 1116 h 1364"/>
                <a:gd name="T84" fmla="*/ 567 w 1295"/>
                <a:gd name="T85" fmla="*/ 1151 h 1364"/>
                <a:gd name="T86" fmla="*/ 616 w 1295"/>
                <a:gd name="T87" fmla="*/ 1182 h 1364"/>
                <a:gd name="T88" fmla="*/ 667 w 1295"/>
                <a:gd name="T89" fmla="*/ 1211 h 1364"/>
                <a:gd name="T90" fmla="*/ 720 w 1295"/>
                <a:gd name="T91" fmla="*/ 1237 h 1364"/>
                <a:gd name="T92" fmla="*/ 774 w 1295"/>
                <a:gd name="T93" fmla="*/ 1262 h 1364"/>
                <a:gd name="T94" fmla="*/ 828 w 1295"/>
                <a:gd name="T95" fmla="*/ 1283 h 1364"/>
                <a:gd name="T96" fmla="*/ 885 w 1295"/>
                <a:gd name="T97" fmla="*/ 1304 h 1364"/>
                <a:gd name="T98" fmla="*/ 942 w 1295"/>
                <a:gd name="T99" fmla="*/ 1321 h 1364"/>
                <a:gd name="T100" fmla="*/ 1001 w 1295"/>
                <a:gd name="T101" fmla="*/ 1335 h 1364"/>
                <a:gd name="T102" fmla="*/ 1061 w 1295"/>
                <a:gd name="T103" fmla="*/ 1346 h 1364"/>
                <a:gd name="T104" fmla="*/ 1121 w 1295"/>
                <a:gd name="T105" fmla="*/ 1355 h 1364"/>
                <a:gd name="T106" fmla="*/ 1182 w 1295"/>
                <a:gd name="T107" fmla="*/ 1361 h 1364"/>
                <a:gd name="T108" fmla="*/ 1245 w 1295"/>
                <a:gd name="T109" fmla="*/ 1364 h 1364"/>
                <a:gd name="T110" fmla="*/ 1281 w 1295"/>
                <a:gd name="T111" fmla="*/ 1364 h 1364"/>
                <a:gd name="T112" fmla="*/ 1290 w 1295"/>
                <a:gd name="T113" fmla="*/ 1362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5" h="1364">
                  <a:moveTo>
                    <a:pt x="1295" y="1362"/>
                  </a:moveTo>
                  <a:lnTo>
                    <a:pt x="1096" y="1023"/>
                  </a:lnTo>
                  <a:lnTo>
                    <a:pt x="1295" y="727"/>
                  </a:lnTo>
                  <a:lnTo>
                    <a:pt x="1276" y="728"/>
                  </a:lnTo>
                  <a:lnTo>
                    <a:pt x="1246" y="727"/>
                  </a:lnTo>
                  <a:lnTo>
                    <a:pt x="1232" y="726"/>
                  </a:lnTo>
                  <a:lnTo>
                    <a:pt x="1217" y="725"/>
                  </a:lnTo>
                  <a:lnTo>
                    <a:pt x="1187" y="722"/>
                  </a:lnTo>
                  <a:lnTo>
                    <a:pt x="1159" y="717"/>
                  </a:lnTo>
                  <a:lnTo>
                    <a:pt x="1131" y="711"/>
                  </a:lnTo>
                  <a:lnTo>
                    <a:pt x="1117" y="708"/>
                  </a:lnTo>
                  <a:lnTo>
                    <a:pt x="1103" y="704"/>
                  </a:lnTo>
                  <a:lnTo>
                    <a:pt x="1076" y="696"/>
                  </a:lnTo>
                  <a:lnTo>
                    <a:pt x="1050" y="687"/>
                  </a:lnTo>
                  <a:lnTo>
                    <a:pt x="1037" y="682"/>
                  </a:lnTo>
                  <a:lnTo>
                    <a:pt x="1023" y="677"/>
                  </a:lnTo>
                  <a:lnTo>
                    <a:pt x="998" y="665"/>
                  </a:lnTo>
                  <a:lnTo>
                    <a:pt x="973" y="653"/>
                  </a:lnTo>
                  <a:lnTo>
                    <a:pt x="961" y="646"/>
                  </a:lnTo>
                  <a:lnTo>
                    <a:pt x="949" y="638"/>
                  </a:lnTo>
                  <a:lnTo>
                    <a:pt x="925" y="623"/>
                  </a:lnTo>
                  <a:lnTo>
                    <a:pt x="902" y="608"/>
                  </a:lnTo>
                  <a:lnTo>
                    <a:pt x="891" y="600"/>
                  </a:lnTo>
                  <a:lnTo>
                    <a:pt x="880" y="591"/>
                  </a:lnTo>
                  <a:lnTo>
                    <a:pt x="858" y="574"/>
                  </a:lnTo>
                  <a:lnTo>
                    <a:pt x="837" y="556"/>
                  </a:lnTo>
                  <a:lnTo>
                    <a:pt x="818" y="537"/>
                  </a:lnTo>
                  <a:lnTo>
                    <a:pt x="799" y="517"/>
                  </a:lnTo>
                  <a:lnTo>
                    <a:pt x="790" y="506"/>
                  </a:lnTo>
                  <a:lnTo>
                    <a:pt x="781" y="496"/>
                  </a:lnTo>
                  <a:lnTo>
                    <a:pt x="764" y="473"/>
                  </a:lnTo>
                  <a:lnTo>
                    <a:pt x="747" y="451"/>
                  </a:lnTo>
                  <a:lnTo>
                    <a:pt x="732" y="428"/>
                  </a:lnTo>
                  <a:lnTo>
                    <a:pt x="725" y="417"/>
                  </a:lnTo>
                  <a:lnTo>
                    <a:pt x="718" y="405"/>
                  </a:lnTo>
                  <a:lnTo>
                    <a:pt x="703" y="380"/>
                  </a:lnTo>
                  <a:lnTo>
                    <a:pt x="691" y="355"/>
                  </a:lnTo>
                  <a:lnTo>
                    <a:pt x="680" y="330"/>
                  </a:lnTo>
                  <a:lnTo>
                    <a:pt x="675" y="316"/>
                  </a:lnTo>
                  <a:lnTo>
                    <a:pt x="670" y="303"/>
                  </a:lnTo>
                  <a:lnTo>
                    <a:pt x="661" y="276"/>
                  </a:lnTo>
                  <a:lnTo>
                    <a:pt x="657" y="263"/>
                  </a:lnTo>
                  <a:lnTo>
                    <a:pt x="653" y="249"/>
                  </a:lnTo>
                  <a:lnTo>
                    <a:pt x="646" y="221"/>
                  </a:lnTo>
                  <a:lnTo>
                    <a:pt x="641" y="193"/>
                  </a:lnTo>
                  <a:lnTo>
                    <a:pt x="322" y="0"/>
                  </a:lnTo>
                  <a:lnTo>
                    <a:pt x="0" y="191"/>
                  </a:lnTo>
                  <a:lnTo>
                    <a:pt x="2" y="222"/>
                  </a:lnTo>
                  <a:lnTo>
                    <a:pt x="6" y="252"/>
                  </a:lnTo>
                  <a:lnTo>
                    <a:pt x="10" y="282"/>
                  </a:lnTo>
                  <a:lnTo>
                    <a:pt x="15" y="312"/>
                  </a:lnTo>
                  <a:lnTo>
                    <a:pt x="21" y="343"/>
                  </a:lnTo>
                  <a:lnTo>
                    <a:pt x="27" y="372"/>
                  </a:lnTo>
                  <a:lnTo>
                    <a:pt x="35" y="401"/>
                  </a:lnTo>
                  <a:lnTo>
                    <a:pt x="42" y="430"/>
                  </a:lnTo>
                  <a:lnTo>
                    <a:pt x="51" y="458"/>
                  </a:lnTo>
                  <a:lnTo>
                    <a:pt x="60" y="488"/>
                  </a:lnTo>
                  <a:lnTo>
                    <a:pt x="69" y="516"/>
                  </a:lnTo>
                  <a:lnTo>
                    <a:pt x="81" y="543"/>
                  </a:lnTo>
                  <a:lnTo>
                    <a:pt x="91" y="571"/>
                  </a:lnTo>
                  <a:lnTo>
                    <a:pt x="103" y="598"/>
                  </a:lnTo>
                  <a:lnTo>
                    <a:pt x="115" y="624"/>
                  </a:lnTo>
                  <a:lnTo>
                    <a:pt x="128" y="652"/>
                  </a:lnTo>
                  <a:lnTo>
                    <a:pt x="141" y="678"/>
                  </a:lnTo>
                  <a:lnTo>
                    <a:pt x="155" y="704"/>
                  </a:lnTo>
                  <a:lnTo>
                    <a:pt x="169" y="729"/>
                  </a:lnTo>
                  <a:lnTo>
                    <a:pt x="184" y="754"/>
                  </a:lnTo>
                  <a:lnTo>
                    <a:pt x="200" y="779"/>
                  </a:lnTo>
                  <a:lnTo>
                    <a:pt x="216" y="803"/>
                  </a:lnTo>
                  <a:lnTo>
                    <a:pt x="233" y="828"/>
                  </a:lnTo>
                  <a:lnTo>
                    <a:pt x="251" y="851"/>
                  </a:lnTo>
                  <a:lnTo>
                    <a:pt x="268" y="874"/>
                  </a:lnTo>
                  <a:lnTo>
                    <a:pt x="287" y="897"/>
                  </a:lnTo>
                  <a:lnTo>
                    <a:pt x="305" y="919"/>
                  </a:lnTo>
                  <a:lnTo>
                    <a:pt x="324" y="941"/>
                  </a:lnTo>
                  <a:lnTo>
                    <a:pt x="344" y="962"/>
                  </a:lnTo>
                  <a:lnTo>
                    <a:pt x="364" y="984"/>
                  </a:lnTo>
                  <a:lnTo>
                    <a:pt x="385" y="1004"/>
                  </a:lnTo>
                  <a:lnTo>
                    <a:pt x="407" y="1024"/>
                  </a:lnTo>
                  <a:lnTo>
                    <a:pt x="428" y="1043"/>
                  </a:lnTo>
                  <a:lnTo>
                    <a:pt x="450" y="1062"/>
                  </a:lnTo>
                  <a:lnTo>
                    <a:pt x="473" y="1081"/>
                  </a:lnTo>
                  <a:lnTo>
                    <a:pt x="495" y="1099"/>
                  </a:lnTo>
                  <a:lnTo>
                    <a:pt x="519" y="1116"/>
                  </a:lnTo>
                  <a:lnTo>
                    <a:pt x="542" y="1134"/>
                  </a:lnTo>
                  <a:lnTo>
                    <a:pt x="567" y="1151"/>
                  </a:lnTo>
                  <a:lnTo>
                    <a:pt x="592" y="1166"/>
                  </a:lnTo>
                  <a:lnTo>
                    <a:pt x="616" y="1182"/>
                  </a:lnTo>
                  <a:lnTo>
                    <a:pt x="642" y="1196"/>
                  </a:lnTo>
                  <a:lnTo>
                    <a:pt x="667" y="1211"/>
                  </a:lnTo>
                  <a:lnTo>
                    <a:pt x="693" y="1224"/>
                  </a:lnTo>
                  <a:lnTo>
                    <a:pt x="720" y="1237"/>
                  </a:lnTo>
                  <a:lnTo>
                    <a:pt x="747" y="1250"/>
                  </a:lnTo>
                  <a:lnTo>
                    <a:pt x="774" y="1262"/>
                  </a:lnTo>
                  <a:lnTo>
                    <a:pt x="801" y="1273"/>
                  </a:lnTo>
                  <a:lnTo>
                    <a:pt x="828" y="1283"/>
                  </a:lnTo>
                  <a:lnTo>
                    <a:pt x="856" y="1294"/>
                  </a:lnTo>
                  <a:lnTo>
                    <a:pt x="885" y="1304"/>
                  </a:lnTo>
                  <a:lnTo>
                    <a:pt x="914" y="1312"/>
                  </a:lnTo>
                  <a:lnTo>
                    <a:pt x="942" y="1321"/>
                  </a:lnTo>
                  <a:lnTo>
                    <a:pt x="971" y="1328"/>
                  </a:lnTo>
                  <a:lnTo>
                    <a:pt x="1001" y="1335"/>
                  </a:lnTo>
                  <a:lnTo>
                    <a:pt x="1030" y="1341"/>
                  </a:lnTo>
                  <a:lnTo>
                    <a:pt x="1061" y="1346"/>
                  </a:lnTo>
                  <a:lnTo>
                    <a:pt x="1091" y="1351"/>
                  </a:lnTo>
                  <a:lnTo>
                    <a:pt x="1121" y="1355"/>
                  </a:lnTo>
                  <a:lnTo>
                    <a:pt x="1151" y="1358"/>
                  </a:lnTo>
                  <a:lnTo>
                    <a:pt x="1182" y="1361"/>
                  </a:lnTo>
                  <a:lnTo>
                    <a:pt x="1214" y="1363"/>
                  </a:lnTo>
                  <a:lnTo>
                    <a:pt x="1245" y="1364"/>
                  </a:lnTo>
                  <a:lnTo>
                    <a:pt x="1276" y="1364"/>
                  </a:lnTo>
                  <a:lnTo>
                    <a:pt x="1281" y="1364"/>
                  </a:lnTo>
                  <a:lnTo>
                    <a:pt x="1285" y="1363"/>
                  </a:lnTo>
                  <a:lnTo>
                    <a:pt x="1290" y="1362"/>
                  </a:lnTo>
                  <a:lnTo>
                    <a:pt x="1295" y="1362"/>
                  </a:lnTo>
                  <a:close/>
                </a:path>
              </a:pathLst>
            </a:custGeom>
            <a:noFill/>
            <a:ln w="12700">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135000" tIns="270000" rIns="68580" bIns="34290"/>
            <a:lstStyle/>
            <a:p>
              <a:pPr algn="ctr" eaLnBrk="1" fontAlgn="auto" hangingPunct="1">
                <a:spcBef>
                  <a:spcPts val="0"/>
                </a:spcBef>
                <a:spcAft>
                  <a:spcPts val="0"/>
                </a:spcAft>
                <a:defRPr/>
              </a:pPr>
              <a:endParaRPr lang="en-US" sz="4100">
                <a:solidFill>
                  <a:srgbClr val="005188"/>
                </a:solidFill>
                <a:latin typeface="+mn-ea"/>
                <a:cs typeface="+mn-ea"/>
                <a:sym typeface="+mn-lt"/>
              </a:endParaRPr>
            </a:p>
          </p:txBody>
        </p:sp>
        <p:sp>
          <p:nvSpPr>
            <p:cNvPr id="20" name="箭头2"/>
            <p:cNvSpPr>
              <a:spLocks noChangeAspect="1"/>
            </p:cNvSpPr>
            <p:nvPr/>
          </p:nvSpPr>
          <p:spPr bwMode="auto">
            <a:xfrm>
              <a:off x="4432125" y="2752315"/>
              <a:ext cx="1527436" cy="1361693"/>
            </a:xfrm>
            <a:custGeom>
              <a:avLst/>
              <a:gdLst>
                <a:gd name="T0" fmla="*/ 0 w 1385"/>
                <a:gd name="T1" fmla="*/ 903 h 1233"/>
                <a:gd name="T2" fmla="*/ 221 w 1385"/>
                <a:gd name="T3" fmla="*/ 588 h 1233"/>
                <a:gd name="T4" fmla="*/ 262 w 1385"/>
                <a:gd name="T5" fmla="*/ 579 h 1233"/>
                <a:gd name="T6" fmla="*/ 302 w 1385"/>
                <a:gd name="T7" fmla="*/ 567 h 1233"/>
                <a:gd name="T8" fmla="*/ 354 w 1385"/>
                <a:gd name="T9" fmla="*/ 548 h 1233"/>
                <a:gd name="T10" fmla="*/ 391 w 1385"/>
                <a:gd name="T11" fmla="*/ 531 h 1233"/>
                <a:gd name="T12" fmla="*/ 427 w 1385"/>
                <a:gd name="T13" fmla="*/ 511 h 1233"/>
                <a:gd name="T14" fmla="*/ 472 w 1385"/>
                <a:gd name="T15" fmla="*/ 482 h 1233"/>
                <a:gd name="T16" fmla="*/ 506 w 1385"/>
                <a:gd name="T17" fmla="*/ 458 h 1233"/>
                <a:gd name="T18" fmla="*/ 526 w 1385"/>
                <a:gd name="T19" fmla="*/ 441 h 1233"/>
                <a:gd name="T20" fmla="*/ 546 w 1385"/>
                <a:gd name="T21" fmla="*/ 423 h 1233"/>
                <a:gd name="T22" fmla="*/ 565 w 1385"/>
                <a:gd name="T23" fmla="*/ 405 h 1233"/>
                <a:gd name="T24" fmla="*/ 584 w 1385"/>
                <a:gd name="T25" fmla="*/ 385 h 1233"/>
                <a:gd name="T26" fmla="*/ 610 w 1385"/>
                <a:gd name="T27" fmla="*/ 353 h 1233"/>
                <a:gd name="T28" fmla="*/ 642 w 1385"/>
                <a:gd name="T29" fmla="*/ 310 h 1233"/>
                <a:gd name="T30" fmla="*/ 671 w 1385"/>
                <a:gd name="T31" fmla="*/ 264 h 1233"/>
                <a:gd name="T32" fmla="*/ 689 w 1385"/>
                <a:gd name="T33" fmla="*/ 228 h 1233"/>
                <a:gd name="T34" fmla="*/ 705 w 1385"/>
                <a:gd name="T35" fmla="*/ 189 h 1233"/>
                <a:gd name="T36" fmla="*/ 723 w 1385"/>
                <a:gd name="T37" fmla="*/ 138 h 1233"/>
                <a:gd name="T38" fmla="*/ 737 w 1385"/>
                <a:gd name="T39" fmla="*/ 84 h 1233"/>
                <a:gd name="T40" fmla="*/ 746 w 1385"/>
                <a:gd name="T41" fmla="*/ 28 h 1233"/>
                <a:gd name="T42" fmla="*/ 748 w 1385"/>
                <a:gd name="T43" fmla="*/ 0 h 1233"/>
                <a:gd name="T44" fmla="*/ 1385 w 1385"/>
                <a:gd name="T45" fmla="*/ 4 h 1233"/>
                <a:gd name="T46" fmla="*/ 1382 w 1385"/>
                <a:gd name="T47" fmla="*/ 66 h 1233"/>
                <a:gd name="T48" fmla="*/ 1375 w 1385"/>
                <a:gd name="T49" fmla="*/ 126 h 1233"/>
                <a:gd name="T50" fmla="*/ 1366 w 1385"/>
                <a:gd name="T51" fmla="*/ 185 h 1233"/>
                <a:gd name="T52" fmla="*/ 1354 w 1385"/>
                <a:gd name="T53" fmla="*/ 245 h 1233"/>
                <a:gd name="T54" fmla="*/ 1339 w 1385"/>
                <a:gd name="T55" fmla="*/ 302 h 1233"/>
                <a:gd name="T56" fmla="*/ 1322 w 1385"/>
                <a:gd name="T57" fmla="*/ 359 h 1233"/>
                <a:gd name="T58" fmla="*/ 1301 w 1385"/>
                <a:gd name="T59" fmla="*/ 414 h 1233"/>
                <a:gd name="T60" fmla="*/ 1279 w 1385"/>
                <a:gd name="T61" fmla="*/ 468 h 1233"/>
                <a:gd name="T62" fmla="*/ 1255 w 1385"/>
                <a:gd name="T63" fmla="*/ 522 h 1233"/>
                <a:gd name="T64" fmla="*/ 1228 w 1385"/>
                <a:gd name="T65" fmla="*/ 573 h 1233"/>
                <a:gd name="T66" fmla="*/ 1200 w 1385"/>
                <a:gd name="T67" fmla="*/ 623 h 1233"/>
                <a:gd name="T68" fmla="*/ 1169 w 1385"/>
                <a:gd name="T69" fmla="*/ 671 h 1233"/>
                <a:gd name="T70" fmla="*/ 1135 w 1385"/>
                <a:gd name="T71" fmla="*/ 719 h 1233"/>
                <a:gd name="T72" fmla="*/ 1099 w 1385"/>
                <a:gd name="T73" fmla="*/ 764 h 1233"/>
                <a:gd name="T74" fmla="*/ 1062 w 1385"/>
                <a:gd name="T75" fmla="*/ 808 h 1233"/>
                <a:gd name="T76" fmla="*/ 1023 w 1385"/>
                <a:gd name="T77" fmla="*/ 851 h 1233"/>
                <a:gd name="T78" fmla="*/ 982 w 1385"/>
                <a:gd name="T79" fmla="*/ 891 h 1233"/>
                <a:gd name="T80" fmla="*/ 939 w 1385"/>
                <a:gd name="T81" fmla="*/ 929 h 1233"/>
                <a:gd name="T82" fmla="*/ 895 w 1385"/>
                <a:gd name="T83" fmla="*/ 965 h 1233"/>
                <a:gd name="T84" fmla="*/ 849 w 1385"/>
                <a:gd name="T85" fmla="*/ 1000 h 1233"/>
                <a:gd name="T86" fmla="*/ 801 w 1385"/>
                <a:gd name="T87" fmla="*/ 1032 h 1233"/>
                <a:gd name="T88" fmla="*/ 752 w 1385"/>
                <a:gd name="T89" fmla="*/ 1063 h 1233"/>
                <a:gd name="T90" fmla="*/ 701 w 1385"/>
                <a:gd name="T91" fmla="*/ 1090 h 1233"/>
                <a:gd name="T92" fmla="*/ 649 w 1385"/>
                <a:gd name="T93" fmla="*/ 1116 h 1233"/>
                <a:gd name="T94" fmla="*/ 595 w 1385"/>
                <a:gd name="T95" fmla="*/ 1139 h 1233"/>
                <a:gd name="T96" fmla="*/ 541 w 1385"/>
                <a:gd name="T97" fmla="*/ 1161 h 1233"/>
                <a:gd name="T98" fmla="*/ 485 w 1385"/>
                <a:gd name="T99" fmla="*/ 1180 h 1233"/>
                <a:gd name="T100" fmla="*/ 428 w 1385"/>
                <a:gd name="T101" fmla="*/ 1196 h 1233"/>
                <a:gd name="T102" fmla="*/ 370 w 1385"/>
                <a:gd name="T103" fmla="*/ 1209 h 1233"/>
                <a:gd name="T104" fmla="*/ 311 w 1385"/>
                <a:gd name="T105" fmla="*/ 1220 h 1233"/>
                <a:gd name="T106" fmla="*/ 251 w 1385"/>
                <a:gd name="T107" fmla="*/ 1228 h 1233"/>
                <a:gd name="T108" fmla="*/ 191 w 1385"/>
                <a:gd name="T109" fmla="*/ 1233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5" h="1233">
                  <a:moveTo>
                    <a:pt x="191" y="1233"/>
                  </a:moveTo>
                  <a:lnTo>
                    <a:pt x="0" y="903"/>
                  </a:lnTo>
                  <a:lnTo>
                    <a:pt x="194" y="592"/>
                  </a:lnTo>
                  <a:lnTo>
                    <a:pt x="221" y="588"/>
                  </a:lnTo>
                  <a:lnTo>
                    <a:pt x="248" y="582"/>
                  </a:lnTo>
                  <a:lnTo>
                    <a:pt x="262" y="579"/>
                  </a:lnTo>
                  <a:lnTo>
                    <a:pt x="275" y="575"/>
                  </a:lnTo>
                  <a:lnTo>
                    <a:pt x="302" y="567"/>
                  </a:lnTo>
                  <a:lnTo>
                    <a:pt x="327" y="558"/>
                  </a:lnTo>
                  <a:lnTo>
                    <a:pt x="354" y="548"/>
                  </a:lnTo>
                  <a:lnTo>
                    <a:pt x="379" y="537"/>
                  </a:lnTo>
                  <a:lnTo>
                    <a:pt x="391" y="531"/>
                  </a:lnTo>
                  <a:lnTo>
                    <a:pt x="403" y="525"/>
                  </a:lnTo>
                  <a:lnTo>
                    <a:pt x="427" y="511"/>
                  </a:lnTo>
                  <a:lnTo>
                    <a:pt x="450" y="497"/>
                  </a:lnTo>
                  <a:lnTo>
                    <a:pt x="472" y="482"/>
                  </a:lnTo>
                  <a:lnTo>
                    <a:pt x="494" y="467"/>
                  </a:lnTo>
                  <a:lnTo>
                    <a:pt x="506" y="458"/>
                  </a:lnTo>
                  <a:lnTo>
                    <a:pt x="516" y="450"/>
                  </a:lnTo>
                  <a:lnTo>
                    <a:pt x="526" y="441"/>
                  </a:lnTo>
                  <a:lnTo>
                    <a:pt x="536" y="432"/>
                  </a:lnTo>
                  <a:lnTo>
                    <a:pt x="546" y="423"/>
                  </a:lnTo>
                  <a:lnTo>
                    <a:pt x="556" y="414"/>
                  </a:lnTo>
                  <a:lnTo>
                    <a:pt x="565" y="405"/>
                  </a:lnTo>
                  <a:lnTo>
                    <a:pt x="575" y="395"/>
                  </a:lnTo>
                  <a:lnTo>
                    <a:pt x="584" y="385"/>
                  </a:lnTo>
                  <a:lnTo>
                    <a:pt x="593" y="375"/>
                  </a:lnTo>
                  <a:lnTo>
                    <a:pt x="610" y="353"/>
                  </a:lnTo>
                  <a:lnTo>
                    <a:pt x="626" y="332"/>
                  </a:lnTo>
                  <a:lnTo>
                    <a:pt x="642" y="310"/>
                  </a:lnTo>
                  <a:lnTo>
                    <a:pt x="656" y="287"/>
                  </a:lnTo>
                  <a:lnTo>
                    <a:pt x="671" y="264"/>
                  </a:lnTo>
                  <a:lnTo>
                    <a:pt x="683" y="240"/>
                  </a:lnTo>
                  <a:lnTo>
                    <a:pt x="689" y="228"/>
                  </a:lnTo>
                  <a:lnTo>
                    <a:pt x="695" y="215"/>
                  </a:lnTo>
                  <a:lnTo>
                    <a:pt x="705" y="189"/>
                  </a:lnTo>
                  <a:lnTo>
                    <a:pt x="715" y="164"/>
                  </a:lnTo>
                  <a:lnTo>
                    <a:pt x="723" y="138"/>
                  </a:lnTo>
                  <a:lnTo>
                    <a:pt x="731" y="111"/>
                  </a:lnTo>
                  <a:lnTo>
                    <a:pt x="737" y="84"/>
                  </a:lnTo>
                  <a:lnTo>
                    <a:pt x="742" y="57"/>
                  </a:lnTo>
                  <a:lnTo>
                    <a:pt x="746" y="28"/>
                  </a:lnTo>
                  <a:lnTo>
                    <a:pt x="747" y="14"/>
                  </a:lnTo>
                  <a:lnTo>
                    <a:pt x="748" y="0"/>
                  </a:lnTo>
                  <a:lnTo>
                    <a:pt x="1032" y="202"/>
                  </a:lnTo>
                  <a:lnTo>
                    <a:pt x="1385" y="4"/>
                  </a:lnTo>
                  <a:lnTo>
                    <a:pt x="1384" y="36"/>
                  </a:lnTo>
                  <a:lnTo>
                    <a:pt x="1382" y="66"/>
                  </a:lnTo>
                  <a:lnTo>
                    <a:pt x="1379" y="96"/>
                  </a:lnTo>
                  <a:lnTo>
                    <a:pt x="1375" y="126"/>
                  </a:lnTo>
                  <a:lnTo>
                    <a:pt x="1371" y="156"/>
                  </a:lnTo>
                  <a:lnTo>
                    <a:pt x="1366" y="185"/>
                  </a:lnTo>
                  <a:lnTo>
                    <a:pt x="1360" y="216"/>
                  </a:lnTo>
                  <a:lnTo>
                    <a:pt x="1354" y="245"/>
                  </a:lnTo>
                  <a:lnTo>
                    <a:pt x="1347" y="273"/>
                  </a:lnTo>
                  <a:lnTo>
                    <a:pt x="1339" y="302"/>
                  </a:lnTo>
                  <a:lnTo>
                    <a:pt x="1331" y="330"/>
                  </a:lnTo>
                  <a:lnTo>
                    <a:pt x="1322" y="359"/>
                  </a:lnTo>
                  <a:lnTo>
                    <a:pt x="1313" y="387"/>
                  </a:lnTo>
                  <a:lnTo>
                    <a:pt x="1301" y="414"/>
                  </a:lnTo>
                  <a:lnTo>
                    <a:pt x="1291" y="441"/>
                  </a:lnTo>
                  <a:lnTo>
                    <a:pt x="1279" y="468"/>
                  </a:lnTo>
                  <a:lnTo>
                    <a:pt x="1268" y="494"/>
                  </a:lnTo>
                  <a:lnTo>
                    <a:pt x="1255" y="522"/>
                  </a:lnTo>
                  <a:lnTo>
                    <a:pt x="1242" y="547"/>
                  </a:lnTo>
                  <a:lnTo>
                    <a:pt x="1228" y="573"/>
                  </a:lnTo>
                  <a:lnTo>
                    <a:pt x="1214" y="598"/>
                  </a:lnTo>
                  <a:lnTo>
                    <a:pt x="1200" y="623"/>
                  </a:lnTo>
                  <a:lnTo>
                    <a:pt x="1184" y="647"/>
                  </a:lnTo>
                  <a:lnTo>
                    <a:pt x="1169" y="671"/>
                  </a:lnTo>
                  <a:lnTo>
                    <a:pt x="1152" y="696"/>
                  </a:lnTo>
                  <a:lnTo>
                    <a:pt x="1135" y="719"/>
                  </a:lnTo>
                  <a:lnTo>
                    <a:pt x="1117" y="742"/>
                  </a:lnTo>
                  <a:lnTo>
                    <a:pt x="1099" y="764"/>
                  </a:lnTo>
                  <a:lnTo>
                    <a:pt x="1081" y="786"/>
                  </a:lnTo>
                  <a:lnTo>
                    <a:pt x="1062" y="808"/>
                  </a:lnTo>
                  <a:lnTo>
                    <a:pt x="1043" y="829"/>
                  </a:lnTo>
                  <a:lnTo>
                    <a:pt x="1023" y="851"/>
                  </a:lnTo>
                  <a:lnTo>
                    <a:pt x="1003" y="871"/>
                  </a:lnTo>
                  <a:lnTo>
                    <a:pt x="982" y="891"/>
                  </a:lnTo>
                  <a:lnTo>
                    <a:pt x="961" y="910"/>
                  </a:lnTo>
                  <a:lnTo>
                    <a:pt x="939" y="929"/>
                  </a:lnTo>
                  <a:lnTo>
                    <a:pt x="917" y="947"/>
                  </a:lnTo>
                  <a:lnTo>
                    <a:pt x="895" y="965"/>
                  </a:lnTo>
                  <a:lnTo>
                    <a:pt x="872" y="982"/>
                  </a:lnTo>
                  <a:lnTo>
                    <a:pt x="849" y="1000"/>
                  </a:lnTo>
                  <a:lnTo>
                    <a:pt x="826" y="1017"/>
                  </a:lnTo>
                  <a:lnTo>
                    <a:pt x="801" y="1032"/>
                  </a:lnTo>
                  <a:lnTo>
                    <a:pt x="776" y="1048"/>
                  </a:lnTo>
                  <a:lnTo>
                    <a:pt x="752" y="1063"/>
                  </a:lnTo>
                  <a:lnTo>
                    <a:pt x="727" y="1077"/>
                  </a:lnTo>
                  <a:lnTo>
                    <a:pt x="701" y="1090"/>
                  </a:lnTo>
                  <a:lnTo>
                    <a:pt x="676" y="1104"/>
                  </a:lnTo>
                  <a:lnTo>
                    <a:pt x="649" y="1116"/>
                  </a:lnTo>
                  <a:lnTo>
                    <a:pt x="622" y="1128"/>
                  </a:lnTo>
                  <a:lnTo>
                    <a:pt x="595" y="1139"/>
                  </a:lnTo>
                  <a:lnTo>
                    <a:pt x="568" y="1150"/>
                  </a:lnTo>
                  <a:lnTo>
                    <a:pt x="541" y="1161"/>
                  </a:lnTo>
                  <a:lnTo>
                    <a:pt x="514" y="1171"/>
                  </a:lnTo>
                  <a:lnTo>
                    <a:pt x="485" y="1180"/>
                  </a:lnTo>
                  <a:lnTo>
                    <a:pt x="456" y="1188"/>
                  </a:lnTo>
                  <a:lnTo>
                    <a:pt x="428" y="1196"/>
                  </a:lnTo>
                  <a:lnTo>
                    <a:pt x="399" y="1203"/>
                  </a:lnTo>
                  <a:lnTo>
                    <a:pt x="370" y="1209"/>
                  </a:lnTo>
                  <a:lnTo>
                    <a:pt x="340" y="1215"/>
                  </a:lnTo>
                  <a:lnTo>
                    <a:pt x="311" y="1220"/>
                  </a:lnTo>
                  <a:lnTo>
                    <a:pt x="281" y="1224"/>
                  </a:lnTo>
                  <a:lnTo>
                    <a:pt x="251" y="1228"/>
                  </a:lnTo>
                  <a:lnTo>
                    <a:pt x="221" y="1231"/>
                  </a:lnTo>
                  <a:lnTo>
                    <a:pt x="191" y="1233"/>
                  </a:lnTo>
                  <a:close/>
                </a:path>
              </a:pathLst>
            </a:custGeom>
            <a:noFill/>
            <a:ln w="12700">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135000" tIns="270000" rIns="68580" bIns="34290"/>
            <a:lstStyle/>
            <a:p>
              <a:pPr algn="ctr" eaLnBrk="1" fontAlgn="auto" hangingPunct="1">
                <a:spcBef>
                  <a:spcPts val="0"/>
                </a:spcBef>
                <a:spcAft>
                  <a:spcPts val="0"/>
                </a:spcAft>
                <a:defRPr/>
              </a:pPr>
              <a:endParaRPr lang="en-US" sz="4100">
                <a:solidFill>
                  <a:srgbClr val="005188"/>
                </a:solidFill>
                <a:latin typeface="+mn-ea"/>
                <a:cs typeface="+mn-ea"/>
                <a:sym typeface="+mn-lt"/>
              </a:endParaRPr>
            </a:p>
          </p:txBody>
        </p:sp>
        <p:sp>
          <p:nvSpPr>
            <p:cNvPr id="21" name="文本框 16"/>
            <p:cNvSpPr txBox="1"/>
            <p:nvPr/>
          </p:nvSpPr>
          <p:spPr>
            <a:xfrm>
              <a:off x="5021238" y="3275001"/>
              <a:ext cx="449559" cy="438459"/>
            </a:xfrm>
            <a:prstGeom prst="rect">
              <a:avLst/>
            </a:prstGeom>
            <a:noFill/>
            <a:ln>
              <a:noFill/>
            </a:ln>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2400" b="1" dirty="0">
                  <a:solidFill>
                    <a:srgbClr val="005188"/>
                  </a:solidFill>
                  <a:effectLst>
                    <a:outerShdw blurRad="38100" dist="38100" dir="2700000" algn="tl">
                      <a:srgbClr val="000000">
                        <a:alpha val="43137"/>
                      </a:srgbClr>
                    </a:outerShdw>
                  </a:effectLst>
                  <a:latin typeface="+mn-ea"/>
                  <a:cs typeface="+mn-ea"/>
                  <a:sym typeface="+mn-lt"/>
                </a:rPr>
                <a:t>02</a:t>
              </a:r>
              <a:endParaRPr lang="zh-CN" altLang="en-US" sz="2400" b="1" dirty="0">
                <a:solidFill>
                  <a:srgbClr val="005188"/>
                </a:solidFill>
                <a:effectLst>
                  <a:outerShdw blurRad="38100" dist="38100" dir="2700000" algn="tl">
                    <a:srgbClr val="000000">
                      <a:alpha val="43137"/>
                    </a:srgbClr>
                  </a:outerShdw>
                </a:effectLst>
                <a:latin typeface="+mn-ea"/>
                <a:cs typeface="+mn-ea"/>
                <a:sym typeface="+mn-lt"/>
              </a:endParaRPr>
            </a:p>
          </p:txBody>
        </p:sp>
        <p:sp>
          <p:nvSpPr>
            <p:cNvPr id="22" name="文本框 16"/>
            <p:cNvSpPr txBox="1"/>
            <p:nvPr/>
          </p:nvSpPr>
          <p:spPr>
            <a:xfrm>
              <a:off x="3590655" y="3202591"/>
              <a:ext cx="449559" cy="438459"/>
            </a:xfrm>
            <a:prstGeom prst="rect">
              <a:avLst/>
            </a:prstGeom>
            <a:noFill/>
            <a:ln>
              <a:noFill/>
            </a:ln>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2400" b="1" dirty="0">
                  <a:solidFill>
                    <a:srgbClr val="005188"/>
                  </a:solidFill>
                  <a:effectLst>
                    <a:outerShdw blurRad="38100" dist="38100" dir="2700000" algn="tl">
                      <a:srgbClr val="000000">
                        <a:alpha val="43137"/>
                      </a:srgbClr>
                    </a:outerShdw>
                  </a:effectLst>
                  <a:latin typeface="+mn-ea"/>
                  <a:cs typeface="+mn-ea"/>
                  <a:sym typeface="+mn-lt"/>
                </a:rPr>
                <a:t>03</a:t>
              </a:r>
              <a:endParaRPr lang="zh-CN" altLang="en-US" sz="2400" b="1" dirty="0">
                <a:solidFill>
                  <a:srgbClr val="005188"/>
                </a:solidFill>
                <a:effectLst>
                  <a:outerShdw blurRad="38100" dist="38100" dir="2700000" algn="tl">
                    <a:srgbClr val="000000">
                      <a:alpha val="43137"/>
                    </a:srgbClr>
                  </a:outerShdw>
                </a:effectLst>
                <a:latin typeface="+mn-ea"/>
                <a:cs typeface="+mn-ea"/>
                <a:sym typeface="+mn-lt"/>
              </a:endParaRPr>
            </a:p>
          </p:txBody>
        </p:sp>
        <p:sp>
          <p:nvSpPr>
            <p:cNvPr id="23" name="文本框 16"/>
            <p:cNvSpPr txBox="1"/>
            <p:nvPr/>
          </p:nvSpPr>
          <p:spPr>
            <a:xfrm>
              <a:off x="3684855" y="1772637"/>
              <a:ext cx="449559" cy="438459"/>
            </a:xfrm>
            <a:prstGeom prst="rect">
              <a:avLst/>
            </a:prstGeom>
            <a:noFill/>
            <a:ln>
              <a:noFill/>
            </a:ln>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2400" b="1" dirty="0">
                  <a:solidFill>
                    <a:srgbClr val="005188"/>
                  </a:solidFill>
                  <a:effectLst>
                    <a:outerShdw blurRad="38100" dist="38100" dir="2700000" algn="tl">
                      <a:srgbClr val="000000">
                        <a:alpha val="43137"/>
                      </a:srgbClr>
                    </a:outerShdw>
                  </a:effectLst>
                  <a:latin typeface="+mn-ea"/>
                  <a:cs typeface="+mn-ea"/>
                  <a:sym typeface="+mn-lt"/>
                </a:rPr>
                <a:t>04</a:t>
              </a:r>
              <a:endParaRPr lang="zh-CN" altLang="en-US" sz="2400" b="1" dirty="0">
                <a:solidFill>
                  <a:srgbClr val="005188"/>
                </a:solidFill>
                <a:effectLst>
                  <a:outerShdw blurRad="38100" dist="38100" dir="2700000" algn="tl">
                    <a:srgbClr val="000000">
                      <a:alpha val="43137"/>
                    </a:srgbClr>
                  </a:outerShdw>
                </a:effectLst>
                <a:latin typeface="+mn-ea"/>
                <a:cs typeface="+mn-ea"/>
                <a:sym typeface="+mn-lt"/>
              </a:endParaRPr>
            </a:p>
          </p:txBody>
        </p:sp>
        <p:sp>
          <p:nvSpPr>
            <p:cNvPr id="24" name="文本框 16"/>
            <p:cNvSpPr txBox="1"/>
            <p:nvPr/>
          </p:nvSpPr>
          <p:spPr>
            <a:xfrm>
              <a:off x="5220013" y="1825231"/>
              <a:ext cx="449559" cy="438459"/>
            </a:xfrm>
            <a:prstGeom prst="rect">
              <a:avLst/>
            </a:prstGeom>
            <a:noFill/>
            <a:ln>
              <a:noFill/>
            </a:ln>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2400" b="1" dirty="0">
                  <a:solidFill>
                    <a:srgbClr val="005188"/>
                  </a:solidFill>
                  <a:effectLst>
                    <a:outerShdw blurRad="38100" dist="38100" dir="2700000" algn="tl">
                      <a:srgbClr val="000000">
                        <a:alpha val="43137"/>
                      </a:srgbClr>
                    </a:outerShdw>
                  </a:effectLst>
                  <a:latin typeface="+mn-ea"/>
                  <a:cs typeface="+mn-ea"/>
                  <a:sym typeface="+mn-lt"/>
                </a:rPr>
                <a:t>01</a:t>
              </a:r>
              <a:endParaRPr lang="zh-CN" altLang="en-US" sz="2400" b="1" dirty="0">
                <a:solidFill>
                  <a:srgbClr val="005188"/>
                </a:solidFill>
                <a:effectLst>
                  <a:outerShdw blurRad="38100" dist="38100" dir="2700000" algn="tl">
                    <a:srgbClr val="000000">
                      <a:alpha val="43137"/>
                    </a:srgbClr>
                  </a:outerShdw>
                </a:effectLst>
                <a:latin typeface="+mn-ea"/>
                <a:cs typeface="+mn-ea"/>
                <a:sym typeface="+mn-lt"/>
              </a:endParaRPr>
            </a:p>
          </p:txBody>
        </p:sp>
      </p:grpSp>
      <p:cxnSp>
        <p:nvCxnSpPr>
          <p:cNvPr id="26" name="直接连接符 25"/>
          <p:cNvCxnSpPr>
            <a:endCxn id="18" idx="50"/>
          </p:cNvCxnSpPr>
          <p:nvPr/>
        </p:nvCxnSpPr>
        <p:spPr>
          <a:xfrm>
            <a:off x="1582615" y="2618061"/>
            <a:ext cx="2990549" cy="45122"/>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1504229" y="4241502"/>
            <a:ext cx="2990549" cy="45122"/>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a:off x="8056302" y="2808628"/>
            <a:ext cx="2990549" cy="45122"/>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a:off x="7977916" y="4402252"/>
            <a:ext cx="2990549" cy="45122"/>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sp>
        <p:nvSpPr>
          <p:cNvPr id="25" name="文本框 16"/>
          <p:cNvSpPr txBox="1"/>
          <p:nvPr/>
        </p:nvSpPr>
        <p:spPr>
          <a:xfrm>
            <a:off x="9041538" y="4059841"/>
            <a:ext cx="2019258" cy="561692"/>
          </a:xfrm>
          <a:prstGeom prst="rect">
            <a:avLst/>
          </a:prstGeom>
        </p:spPr>
        <p:txBody>
          <a:bodyPr wrap="square" lIns="68580" tIns="34290" rIns="68580" bIns="34290">
            <a:spAutoFit/>
          </a:bodyPr>
          <a:lstStyle>
            <a:defPPr>
              <a:defRPr lang="zh-CN"/>
            </a:defPPr>
            <a:lvl1pPr fontAlgn="auto">
              <a:spcBef>
                <a:spcPts val="0"/>
              </a:spcBef>
              <a:spcAft>
                <a:spcPts val="0"/>
              </a:spcAft>
              <a:defRPr sz="1400">
                <a:solidFill>
                  <a:srgbClr val="005188"/>
                </a:solidFill>
                <a:latin typeface="微软雅黑" pitchFamily="34" charset="-122"/>
                <a:ea typeface="微软雅黑" pitchFamily="34" charset="-122"/>
                <a:cs typeface="+mn-ea"/>
              </a:defRPr>
            </a:lvl1pPr>
          </a:lstStyle>
          <a:p>
            <a:r>
              <a:rPr lang="fr-FR" altLang="zh-CN" sz="1600" dirty="0">
                <a:sym typeface="+mn-lt"/>
              </a:rPr>
              <a:t>@silverchairnews</a:t>
            </a:r>
          </a:p>
          <a:p>
            <a:endParaRPr lang="zh-CN" altLang="en-US" sz="1600" dirty="0">
              <a:sym typeface="+mn-lt"/>
            </a:endParaRPr>
          </a:p>
        </p:txBody>
      </p:sp>
      <p:sp>
        <p:nvSpPr>
          <p:cNvPr id="30" name="矩形 29"/>
          <p:cNvSpPr/>
          <p:nvPr/>
        </p:nvSpPr>
        <p:spPr>
          <a:xfrm>
            <a:off x="9486376" y="2871456"/>
            <a:ext cx="1817511" cy="284693"/>
          </a:xfrm>
          <a:prstGeom prst="rect">
            <a:avLst/>
          </a:prstGeom>
        </p:spPr>
        <p:txBody>
          <a:bodyPr wrap="squar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1400" dirty="0">
                <a:solidFill>
                  <a:srgbClr val="005188"/>
                </a:solidFill>
                <a:latin typeface="微软雅黑" pitchFamily="34" charset="-122"/>
                <a:ea typeface="微软雅黑" pitchFamily="34" charset="-122"/>
                <a:cs typeface="+mn-ea"/>
                <a:sym typeface="+mn-lt"/>
              </a:rPr>
              <a:t>Followers: 3,305</a:t>
            </a:r>
            <a:endParaRPr lang="zh-CN" altLang="en-US" sz="1400" dirty="0">
              <a:solidFill>
                <a:srgbClr val="005188"/>
              </a:solidFill>
              <a:latin typeface="微软雅黑" pitchFamily="34" charset="-122"/>
              <a:ea typeface="微软雅黑" pitchFamily="34" charset="-122"/>
              <a:cs typeface="+mn-ea"/>
              <a:sym typeface="+mn-lt"/>
            </a:endParaRPr>
          </a:p>
        </p:txBody>
      </p:sp>
      <p:sp>
        <p:nvSpPr>
          <p:cNvPr id="31" name="矩形 30"/>
          <p:cNvSpPr/>
          <p:nvPr/>
        </p:nvSpPr>
        <p:spPr>
          <a:xfrm>
            <a:off x="9229340" y="4466213"/>
            <a:ext cx="1817511" cy="284693"/>
          </a:xfrm>
          <a:prstGeom prst="rect">
            <a:avLst/>
          </a:prstGeom>
        </p:spPr>
        <p:txBody>
          <a:bodyPr wrap="squar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1400" dirty="0">
                <a:solidFill>
                  <a:srgbClr val="005188"/>
                </a:solidFill>
                <a:latin typeface="微软雅黑" pitchFamily="34" charset="-122"/>
                <a:ea typeface="微软雅黑" pitchFamily="34" charset="-122"/>
                <a:cs typeface="+mn-ea"/>
                <a:sym typeface="+mn-lt"/>
              </a:rPr>
              <a:t>Followers: 1,089</a:t>
            </a:r>
            <a:endParaRPr lang="zh-CN" altLang="en-US" sz="1400" dirty="0">
              <a:solidFill>
                <a:srgbClr val="005188"/>
              </a:solidFill>
              <a:latin typeface="微软雅黑" pitchFamily="34" charset="-122"/>
              <a:ea typeface="微软雅黑" pitchFamily="34" charset="-122"/>
              <a:cs typeface="+mn-ea"/>
              <a:sym typeface="+mn-lt"/>
            </a:endParaRPr>
          </a:p>
        </p:txBody>
      </p:sp>
      <p:sp>
        <p:nvSpPr>
          <p:cNvPr id="4" name="矩形 3"/>
          <p:cNvSpPr/>
          <p:nvPr/>
        </p:nvSpPr>
        <p:spPr>
          <a:xfrm>
            <a:off x="1811740" y="2273949"/>
            <a:ext cx="1658346" cy="315471"/>
          </a:xfrm>
          <a:prstGeom prst="rect">
            <a:avLst/>
          </a:prstGeom>
        </p:spPr>
        <p:txBody>
          <a:bodyPr wrap="square" lIns="68580" tIns="34290" rIns="68580" bIns="34290">
            <a:spAutoFit/>
          </a:bodyPr>
          <a:lstStyle/>
          <a:p>
            <a:r>
              <a:rPr lang="fr-FR" altLang="zh-CN" sz="1600" dirty="0">
                <a:solidFill>
                  <a:srgbClr val="005188"/>
                </a:solidFill>
                <a:latin typeface="微软雅黑" pitchFamily="34" charset="-122"/>
                <a:ea typeface="微软雅黑" pitchFamily="34" charset="-122"/>
                <a:cs typeface="+mn-ea"/>
              </a:rPr>
              <a:t>@PNASNews</a:t>
            </a:r>
            <a:endParaRPr lang="zh-CN" altLang="en-US" sz="1600" dirty="0">
              <a:solidFill>
                <a:srgbClr val="005188"/>
              </a:solidFill>
              <a:latin typeface="微软雅黑" pitchFamily="34" charset="-122"/>
              <a:ea typeface="微软雅黑" pitchFamily="34" charset="-122"/>
              <a:cs typeface="+mn-ea"/>
            </a:endParaRPr>
          </a:p>
        </p:txBody>
      </p:sp>
      <p:sp>
        <p:nvSpPr>
          <p:cNvPr id="32" name="矩形 31"/>
          <p:cNvSpPr/>
          <p:nvPr/>
        </p:nvSpPr>
        <p:spPr>
          <a:xfrm>
            <a:off x="1652575" y="2653001"/>
            <a:ext cx="1817511" cy="284693"/>
          </a:xfrm>
          <a:prstGeom prst="rect">
            <a:avLst/>
          </a:prstGeom>
        </p:spPr>
        <p:txBody>
          <a:bodyPr wrap="squar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1400" dirty="0">
                <a:solidFill>
                  <a:srgbClr val="005188"/>
                </a:solidFill>
                <a:latin typeface="微软雅黑" pitchFamily="34" charset="-122"/>
                <a:ea typeface="微软雅黑" pitchFamily="34" charset="-122"/>
                <a:cs typeface="+mn-ea"/>
                <a:sym typeface="+mn-lt"/>
              </a:rPr>
              <a:t>Followers: 105K</a:t>
            </a:r>
            <a:endParaRPr lang="zh-CN" altLang="en-US" sz="1400" dirty="0">
              <a:solidFill>
                <a:srgbClr val="005188"/>
              </a:solidFill>
              <a:latin typeface="微软雅黑" pitchFamily="34" charset="-122"/>
              <a:ea typeface="微软雅黑" pitchFamily="34" charset="-122"/>
              <a:cs typeface="+mn-ea"/>
              <a:sym typeface="+mn-lt"/>
            </a:endParaRPr>
          </a:p>
        </p:txBody>
      </p:sp>
      <p:sp>
        <p:nvSpPr>
          <p:cNvPr id="37" name="文本占位符 2"/>
          <p:cNvSpPr txBox="1"/>
          <p:nvPr/>
        </p:nvSpPr>
        <p:spPr>
          <a:xfrm>
            <a:off x="9234186" y="292680"/>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Partners</a:t>
            </a:r>
            <a:endParaRPr lang="zh-CN" altLang="en-US" sz="3200" b="0" dirty="0">
              <a:solidFill>
                <a:srgbClr val="005188"/>
              </a:solidFill>
              <a:latin typeface="+mj-lt"/>
              <a:ea typeface="方正清刻本悦宋简体" panose="02000000000000000000" pitchFamily="2" charset="-122"/>
            </a:endParaRPr>
          </a:p>
        </p:txBody>
      </p:sp>
      <p:sp>
        <p:nvSpPr>
          <p:cNvPr id="38" name="文本占位符 2"/>
          <p:cNvSpPr txBox="1"/>
          <p:nvPr/>
        </p:nvSpPr>
        <p:spPr>
          <a:xfrm>
            <a:off x="810095" y="292681"/>
            <a:ext cx="350247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Twitter</a:t>
            </a:r>
            <a:endParaRPr lang="zh-CN" altLang="en-US" sz="3200" b="0" dirty="0">
              <a:solidFill>
                <a:srgbClr val="005188"/>
              </a:solidFill>
              <a:latin typeface="+mj-lt"/>
              <a:ea typeface="方正清刻本悦宋简体" panose="02000000000000000000" pitchFamily="2" charset="-122"/>
            </a:endParaRPr>
          </a:p>
        </p:txBody>
      </p:sp>
    </p:spTree>
    <p:extLst>
      <p:ext uri="{BB962C8B-B14F-4D97-AF65-F5344CB8AC3E}">
        <p14:creationId xmlns:p14="http://schemas.microsoft.com/office/powerpoint/2010/main" val="1500383445"/>
      </p:ext>
    </p:extLst>
  </p:cSld>
  <p:clrMapOvr>
    <a:masterClrMapping/>
  </p:clrMapOvr>
  <p:transition spd="slow">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2"/>
          <p:cNvSpPr/>
          <p:nvPr/>
        </p:nvSpPr>
        <p:spPr bwMode="auto">
          <a:xfrm>
            <a:off x="1388982" y="2065939"/>
            <a:ext cx="9457834" cy="1455688"/>
          </a:xfrm>
          <a:custGeom>
            <a:avLst/>
            <a:gdLst>
              <a:gd name="T0" fmla="*/ 2134 w 2522"/>
              <a:gd name="T1" fmla="*/ 0 h 388"/>
              <a:gd name="T2" fmla="*/ 1749 w 2522"/>
              <a:gd name="T3" fmla="*/ 341 h 388"/>
              <a:gd name="T4" fmla="*/ 0 w 2522"/>
              <a:gd name="T5" fmla="*/ 341 h 388"/>
              <a:gd name="T6" fmla="*/ 0 w 2522"/>
              <a:gd name="T7" fmla="*/ 388 h 388"/>
              <a:gd name="T8" fmla="*/ 1746 w 2522"/>
              <a:gd name="T9" fmla="*/ 388 h 388"/>
              <a:gd name="T10" fmla="*/ 1803 w 2522"/>
              <a:gd name="T11" fmla="*/ 388 h 388"/>
              <a:gd name="T12" fmla="*/ 2522 w 2522"/>
              <a:gd name="T13" fmla="*/ 388 h 388"/>
              <a:gd name="T14" fmla="*/ 2134 w 2522"/>
              <a:gd name="T15" fmla="*/ 0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2" h="388">
                <a:moveTo>
                  <a:pt x="2134" y="0"/>
                </a:moveTo>
                <a:cubicBezTo>
                  <a:pt x="1936" y="0"/>
                  <a:pt x="1772" y="149"/>
                  <a:pt x="1749" y="341"/>
                </a:cubicBezTo>
                <a:cubicBezTo>
                  <a:pt x="0" y="341"/>
                  <a:pt x="0" y="341"/>
                  <a:pt x="0" y="341"/>
                </a:cubicBezTo>
                <a:cubicBezTo>
                  <a:pt x="0" y="388"/>
                  <a:pt x="0" y="388"/>
                  <a:pt x="0" y="388"/>
                </a:cubicBezTo>
                <a:cubicBezTo>
                  <a:pt x="1746" y="388"/>
                  <a:pt x="1746" y="388"/>
                  <a:pt x="1746" y="388"/>
                </a:cubicBezTo>
                <a:cubicBezTo>
                  <a:pt x="1803" y="388"/>
                  <a:pt x="1803" y="388"/>
                  <a:pt x="1803" y="388"/>
                </a:cubicBezTo>
                <a:cubicBezTo>
                  <a:pt x="2522" y="388"/>
                  <a:pt x="2522" y="388"/>
                  <a:pt x="2522" y="388"/>
                </a:cubicBezTo>
                <a:cubicBezTo>
                  <a:pt x="2522" y="174"/>
                  <a:pt x="2348" y="0"/>
                  <a:pt x="2134" y="0"/>
                </a:cubicBezTo>
                <a:close/>
              </a:path>
            </a:pathLst>
          </a:custGeom>
          <a:noFill/>
          <a:ln>
            <a:solidFill>
              <a:srgbClr val="005188"/>
            </a:solidFill>
          </a:ln>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5" name="Freeform 3"/>
          <p:cNvSpPr/>
          <p:nvPr/>
        </p:nvSpPr>
        <p:spPr bwMode="auto">
          <a:xfrm>
            <a:off x="1388982" y="3925973"/>
            <a:ext cx="9457834" cy="1455688"/>
          </a:xfrm>
          <a:custGeom>
            <a:avLst/>
            <a:gdLst>
              <a:gd name="T0" fmla="*/ 2134 w 2522"/>
              <a:gd name="T1" fmla="*/ 388 h 388"/>
              <a:gd name="T2" fmla="*/ 1749 w 2522"/>
              <a:gd name="T3" fmla="*/ 48 h 388"/>
              <a:gd name="T4" fmla="*/ 0 w 2522"/>
              <a:gd name="T5" fmla="*/ 48 h 388"/>
              <a:gd name="T6" fmla="*/ 0 w 2522"/>
              <a:gd name="T7" fmla="*/ 0 h 388"/>
              <a:gd name="T8" fmla="*/ 1746 w 2522"/>
              <a:gd name="T9" fmla="*/ 0 h 388"/>
              <a:gd name="T10" fmla="*/ 1803 w 2522"/>
              <a:gd name="T11" fmla="*/ 0 h 388"/>
              <a:gd name="T12" fmla="*/ 2522 w 2522"/>
              <a:gd name="T13" fmla="*/ 0 h 388"/>
              <a:gd name="T14" fmla="*/ 2134 w 2522"/>
              <a:gd name="T15" fmla="*/ 388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2" h="388">
                <a:moveTo>
                  <a:pt x="2134" y="388"/>
                </a:moveTo>
                <a:cubicBezTo>
                  <a:pt x="1936" y="388"/>
                  <a:pt x="1772" y="240"/>
                  <a:pt x="1749" y="48"/>
                </a:cubicBezTo>
                <a:cubicBezTo>
                  <a:pt x="0" y="48"/>
                  <a:pt x="0" y="48"/>
                  <a:pt x="0" y="48"/>
                </a:cubicBezTo>
                <a:cubicBezTo>
                  <a:pt x="0" y="0"/>
                  <a:pt x="0" y="0"/>
                  <a:pt x="0" y="0"/>
                </a:cubicBezTo>
                <a:cubicBezTo>
                  <a:pt x="1746" y="0"/>
                  <a:pt x="1746" y="0"/>
                  <a:pt x="1746" y="0"/>
                </a:cubicBezTo>
                <a:cubicBezTo>
                  <a:pt x="1803" y="0"/>
                  <a:pt x="1803" y="0"/>
                  <a:pt x="1803" y="0"/>
                </a:cubicBezTo>
                <a:cubicBezTo>
                  <a:pt x="2522" y="0"/>
                  <a:pt x="2522" y="0"/>
                  <a:pt x="2522" y="0"/>
                </a:cubicBezTo>
                <a:cubicBezTo>
                  <a:pt x="2522" y="215"/>
                  <a:pt x="2348" y="388"/>
                  <a:pt x="2134" y="388"/>
                </a:cubicBezTo>
                <a:close/>
              </a:path>
            </a:pathLst>
          </a:custGeom>
          <a:noFill/>
          <a:ln>
            <a:solidFill>
              <a:srgbClr val="005188"/>
            </a:solidFill>
          </a:ln>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6" name="Freeform 4"/>
          <p:cNvSpPr/>
          <p:nvPr/>
        </p:nvSpPr>
        <p:spPr bwMode="auto">
          <a:xfrm>
            <a:off x="1388982" y="1684217"/>
            <a:ext cx="8029026" cy="365990"/>
          </a:xfrm>
          <a:custGeom>
            <a:avLst/>
            <a:gdLst>
              <a:gd name="T0" fmla="*/ 0 w 3883"/>
              <a:gd name="T1" fmla="*/ 0 h 177"/>
              <a:gd name="T2" fmla="*/ 3883 w 3883"/>
              <a:gd name="T3" fmla="*/ 0 h 177"/>
              <a:gd name="T4" fmla="*/ 3883 w 3883"/>
              <a:gd name="T5" fmla="*/ 177 h 177"/>
            </a:gdLst>
            <a:ahLst/>
            <a:cxnLst>
              <a:cxn ang="0">
                <a:pos x="T0" y="T1"/>
              </a:cxn>
              <a:cxn ang="0">
                <a:pos x="T2" y="T3"/>
              </a:cxn>
              <a:cxn ang="0">
                <a:pos x="T4" y="T5"/>
              </a:cxn>
            </a:cxnLst>
            <a:rect l="0" t="0" r="r" b="b"/>
            <a:pathLst>
              <a:path w="3883" h="177">
                <a:moveTo>
                  <a:pt x="0" y="0"/>
                </a:moveTo>
                <a:lnTo>
                  <a:pt x="3883" y="0"/>
                </a:lnTo>
                <a:lnTo>
                  <a:pt x="3883" y="177"/>
                </a:lnTo>
              </a:path>
            </a:pathLst>
          </a:custGeom>
          <a:noFill/>
          <a:ln w="12700" cap="flat" cmpd="sng">
            <a:solidFill>
              <a:srgbClr val="005188"/>
            </a:solidFill>
            <a:round/>
            <a:tailEnd type="oval" w="med" len="med"/>
          </a:ln>
          <a:extLst>
            <a:ext uri="{909E8E84-426E-40DD-AFC4-6F175D3DCCD1}">
              <a14:hiddenFill xmlns:a14="http://schemas.microsoft.com/office/drawing/2010/main">
                <a:solidFill>
                  <a:srgbClr val="FFFFFF"/>
                </a:solidFill>
              </a14:hiddenFill>
            </a:ext>
          </a:extLst>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7" name="Freeform 5"/>
          <p:cNvSpPr/>
          <p:nvPr/>
        </p:nvSpPr>
        <p:spPr bwMode="auto">
          <a:xfrm>
            <a:off x="1388982" y="5405407"/>
            <a:ext cx="8029026" cy="363922"/>
          </a:xfrm>
          <a:custGeom>
            <a:avLst/>
            <a:gdLst>
              <a:gd name="T0" fmla="*/ 0 w 3883"/>
              <a:gd name="T1" fmla="*/ 176 h 176"/>
              <a:gd name="T2" fmla="*/ 3883 w 3883"/>
              <a:gd name="T3" fmla="*/ 176 h 176"/>
              <a:gd name="T4" fmla="*/ 3883 w 3883"/>
              <a:gd name="T5" fmla="*/ 0 h 176"/>
            </a:gdLst>
            <a:ahLst/>
            <a:cxnLst>
              <a:cxn ang="0">
                <a:pos x="T0" y="T1"/>
              </a:cxn>
              <a:cxn ang="0">
                <a:pos x="T2" y="T3"/>
              </a:cxn>
              <a:cxn ang="0">
                <a:pos x="T4" y="T5"/>
              </a:cxn>
            </a:cxnLst>
            <a:rect l="0" t="0" r="r" b="b"/>
            <a:pathLst>
              <a:path w="3883" h="176">
                <a:moveTo>
                  <a:pt x="0" y="176"/>
                </a:moveTo>
                <a:lnTo>
                  <a:pt x="3883" y="176"/>
                </a:lnTo>
                <a:lnTo>
                  <a:pt x="3883" y="0"/>
                </a:lnTo>
              </a:path>
            </a:pathLst>
          </a:custGeom>
          <a:noFill/>
          <a:ln w="12700" cap="flat" cmpd="sng">
            <a:solidFill>
              <a:srgbClr val="005188"/>
            </a:solidFill>
            <a:round/>
            <a:tailEnd type="oval" w="med" len="med"/>
          </a:ln>
          <a:extLst>
            <a:ext uri="{909E8E84-426E-40DD-AFC4-6F175D3DCCD1}">
              <a14:hiddenFill xmlns:a14="http://schemas.microsoft.com/office/drawing/2010/main">
                <a:solidFill>
                  <a:srgbClr val="FFFFFF"/>
                </a:solidFill>
              </a14:hiddenFill>
            </a:ext>
          </a:extLst>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9" name="Rectangle 11"/>
          <p:cNvSpPr>
            <a:spLocks noChangeArrowheads="1"/>
          </p:cNvSpPr>
          <p:nvPr/>
        </p:nvSpPr>
        <p:spPr bwMode="auto">
          <a:xfrm>
            <a:off x="8835364" y="4131035"/>
            <a:ext cx="1503245" cy="230832"/>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lIns="0" tIns="0" rIns="0" bIns="0">
            <a:spAutoFit/>
          </a:bodyPr>
          <a:lstStyle/>
          <a:p>
            <a:pPr eaLnBrk="1" fontAlgn="auto" hangingPunct="1">
              <a:spcBef>
                <a:spcPts val="0"/>
              </a:spcBef>
              <a:spcAft>
                <a:spcPts val="0"/>
              </a:spcAft>
              <a:defRPr/>
            </a:pPr>
            <a:r>
              <a:rPr lang="zh-CN" sz="1500" b="1" dirty="0">
                <a:solidFill>
                  <a:srgbClr val="005188"/>
                </a:solidFill>
                <a:latin typeface="+mn-ea"/>
                <a:ea typeface="+mn-ea"/>
              </a:rPr>
              <a:t>添加</a:t>
            </a:r>
            <a:r>
              <a:rPr lang="zh-CN" altLang="en-US" sz="1500" b="1" dirty="0">
                <a:solidFill>
                  <a:srgbClr val="005188"/>
                </a:solidFill>
                <a:latin typeface="+mn-ea"/>
                <a:ea typeface="+mn-ea"/>
              </a:rPr>
              <a:t>文字标题</a:t>
            </a:r>
            <a:endParaRPr lang="zh-CN" sz="1350" b="1" dirty="0">
              <a:solidFill>
                <a:srgbClr val="005188"/>
              </a:solidFill>
              <a:latin typeface="+mn-ea"/>
              <a:ea typeface="+mn-ea"/>
            </a:endParaRPr>
          </a:p>
        </p:txBody>
      </p:sp>
      <p:sp>
        <p:nvSpPr>
          <p:cNvPr id="10" name="Text Box 65"/>
          <p:cNvSpPr txBox="1">
            <a:spLocks noChangeArrowheads="1"/>
          </p:cNvSpPr>
          <p:nvPr/>
        </p:nvSpPr>
        <p:spPr bwMode="auto">
          <a:xfrm>
            <a:off x="1500845" y="1721773"/>
            <a:ext cx="6859990" cy="728982"/>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lvl1pPr>
              <a:defRPr sz="1300">
                <a:solidFill>
                  <a:schemeClr val="tx1"/>
                </a:solidFill>
                <a:latin typeface="Nexa Light" pitchFamily="50" charset="0"/>
                <a:ea typeface="华康少女文字W5(P)" panose="040F0500000000000000" pitchFamily="82" charset="-122"/>
              </a:defRPr>
            </a:lvl1pPr>
            <a:lvl2pPr marL="742950" indent="-285750">
              <a:defRPr sz="1300">
                <a:solidFill>
                  <a:schemeClr val="tx1"/>
                </a:solidFill>
                <a:latin typeface="Nexa Light" pitchFamily="50" charset="0"/>
                <a:ea typeface="华康少女文字W5(P)" panose="040F0500000000000000" pitchFamily="82" charset="-122"/>
              </a:defRPr>
            </a:lvl2pPr>
            <a:lvl3pPr marL="1143000" indent="-228600">
              <a:defRPr sz="1300">
                <a:solidFill>
                  <a:schemeClr val="tx1"/>
                </a:solidFill>
                <a:latin typeface="Nexa Light" pitchFamily="50" charset="0"/>
                <a:ea typeface="华康少女文字W5(P)" panose="040F0500000000000000" pitchFamily="82" charset="-122"/>
              </a:defRPr>
            </a:lvl3pPr>
            <a:lvl4pPr marL="1600200" indent="-228600">
              <a:defRPr sz="1300">
                <a:solidFill>
                  <a:schemeClr val="tx1"/>
                </a:solidFill>
                <a:latin typeface="Nexa Light" pitchFamily="50" charset="0"/>
                <a:ea typeface="华康少女文字W5(P)" panose="040F0500000000000000" pitchFamily="82" charset="-122"/>
              </a:defRPr>
            </a:lvl4pPr>
            <a:lvl5pPr marL="2057400" indent="-228600">
              <a:defRPr sz="1300">
                <a:solidFill>
                  <a:schemeClr val="tx1"/>
                </a:solidFill>
                <a:latin typeface="Nexa Light" pitchFamily="50" charset="0"/>
                <a:ea typeface="华康少女文字W5(P)" panose="040F0500000000000000" pitchFamily="82" charset="-122"/>
              </a:defRPr>
            </a:lvl5pPr>
            <a:lvl6pPr marL="25146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6pPr>
            <a:lvl7pPr marL="29718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7pPr>
            <a:lvl8pPr marL="34290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8pPr>
            <a:lvl9pPr marL="38862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9pPr>
          </a:lstStyle>
          <a:p>
            <a:pPr>
              <a:lnSpc>
                <a:spcPct val="120000"/>
              </a:lnSpc>
            </a:pPr>
            <a:r>
              <a:rPr lang="en-US" altLang="zh-CN" sz="1800" dirty="0">
                <a:solidFill>
                  <a:srgbClr val="005188"/>
                </a:solidFill>
                <a:latin typeface="微软雅黑" pitchFamily="34" charset="-122"/>
                <a:ea typeface="微软雅黑" pitchFamily="34" charset="-122"/>
                <a:sym typeface="Arial" panose="020B0604020202020204" pitchFamily="34" charset="0"/>
              </a:rPr>
              <a:t>Using Artificial Intelligence to transform massive amounts of data into actionable insights for financial professionals</a:t>
            </a:r>
            <a:endParaRPr lang="zh-CN" altLang="en-US" sz="1800" dirty="0">
              <a:solidFill>
                <a:srgbClr val="005188"/>
              </a:solidFill>
              <a:latin typeface="微软雅黑" pitchFamily="34" charset="-122"/>
              <a:ea typeface="微软雅黑" pitchFamily="34" charset="-122"/>
              <a:sym typeface="Arial" panose="020B0604020202020204" pitchFamily="34" charset="0"/>
            </a:endParaRPr>
          </a:p>
        </p:txBody>
      </p:sp>
      <p:sp>
        <p:nvSpPr>
          <p:cNvPr id="11" name="Text Box 65"/>
          <p:cNvSpPr txBox="1">
            <a:spLocks noChangeArrowheads="1"/>
          </p:cNvSpPr>
          <p:nvPr/>
        </p:nvSpPr>
        <p:spPr bwMode="auto">
          <a:xfrm>
            <a:off x="1951784" y="4962472"/>
            <a:ext cx="5989716" cy="830997"/>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lvl1pPr>
              <a:defRPr sz="1300">
                <a:solidFill>
                  <a:schemeClr val="tx1"/>
                </a:solidFill>
                <a:latin typeface="Nexa Light" pitchFamily="50" charset="0"/>
                <a:ea typeface="华康少女文字W5(P)" panose="040F0500000000000000" pitchFamily="82" charset="-122"/>
              </a:defRPr>
            </a:lvl1pPr>
            <a:lvl2pPr marL="742950" indent="-285750">
              <a:defRPr sz="1300">
                <a:solidFill>
                  <a:schemeClr val="tx1"/>
                </a:solidFill>
                <a:latin typeface="Nexa Light" pitchFamily="50" charset="0"/>
                <a:ea typeface="华康少女文字W5(P)" panose="040F0500000000000000" pitchFamily="82" charset="-122"/>
              </a:defRPr>
            </a:lvl2pPr>
            <a:lvl3pPr marL="1143000" indent="-228600">
              <a:defRPr sz="1300">
                <a:solidFill>
                  <a:schemeClr val="tx1"/>
                </a:solidFill>
                <a:latin typeface="Nexa Light" pitchFamily="50" charset="0"/>
                <a:ea typeface="华康少女文字W5(P)" panose="040F0500000000000000" pitchFamily="82" charset="-122"/>
              </a:defRPr>
            </a:lvl3pPr>
            <a:lvl4pPr marL="1600200" indent="-228600">
              <a:defRPr sz="1300">
                <a:solidFill>
                  <a:schemeClr val="tx1"/>
                </a:solidFill>
                <a:latin typeface="Nexa Light" pitchFamily="50" charset="0"/>
                <a:ea typeface="华康少女文字W5(P)" panose="040F0500000000000000" pitchFamily="82" charset="-122"/>
              </a:defRPr>
            </a:lvl4pPr>
            <a:lvl5pPr marL="2057400" indent="-228600">
              <a:defRPr sz="1300">
                <a:solidFill>
                  <a:schemeClr val="tx1"/>
                </a:solidFill>
                <a:latin typeface="Nexa Light" pitchFamily="50" charset="0"/>
                <a:ea typeface="华康少女文字W5(P)" panose="040F0500000000000000" pitchFamily="82" charset="-122"/>
              </a:defRPr>
            </a:lvl5pPr>
            <a:lvl6pPr marL="25146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6pPr>
            <a:lvl7pPr marL="29718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7pPr>
            <a:lvl8pPr marL="34290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8pPr>
            <a:lvl9pPr marL="38862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9pPr>
          </a:lstStyle>
          <a:p>
            <a:pPr>
              <a:lnSpc>
                <a:spcPct val="120000"/>
              </a:lnSpc>
            </a:pPr>
            <a:r>
              <a:rPr lang="en-US" altLang="zh-CN" sz="2000" dirty="0">
                <a:solidFill>
                  <a:srgbClr val="005188"/>
                </a:solidFill>
                <a:latin typeface="微软雅黑" pitchFamily="34" charset="-122"/>
                <a:ea typeface="微软雅黑" pitchFamily="34" charset="-122"/>
                <a:sym typeface="Arial" panose="020B0604020202020204" pitchFamily="34" charset="0"/>
              </a:rPr>
              <a:t>Invigorating research for students, librarians, teachers &amp; researchers</a:t>
            </a:r>
            <a:endParaRPr lang="zh-CN" altLang="en-US" sz="2000" dirty="0">
              <a:solidFill>
                <a:srgbClr val="005188"/>
              </a:solidFill>
              <a:latin typeface="微软雅黑" pitchFamily="34" charset="-122"/>
              <a:ea typeface="微软雅黑" pitchFamily="34" charset="-122"/>
              <a:sym typeface="Arial" panose="020B0604020202020204" pitchFamily="34" charset="0"/>
            </a:endParaRPr>
          </a:p>
        </p:txBody>
      </p:sp>
      <p:sp>
        <p:nvSpPr>
          <p:cNvPr id="13" name="Freeform 33"/>
          <p:cNvSpPr>
            <a:spLocks noEditPoints="1" noChangeArrowheads="1"/>
          </p:cNvSpPr>
          <p:nvPr/>
        </p:nvSpPr>
        <p:spPr bwMode="auto">
          <a:xfrm>
            <a:off x="9115084" y="4622866"/>
            <a:ext cx="537612" cy="347380"/>
          </a:xfrm>
          <a:custGeom>
            <a:avLst/>
            <a:gdLst>
              <a:gd name="T0" fmla="*/ 13 w 94"/>
              <a:gd name="T1" fmla="*/ 0 h 61"/>
              <a:gd name="T2" fmla="*/ 82 w 94"/>
              <a:gd name="T3" fmla="*/ 0 h 61"/>
              <a:gd name="T4" fmla="*/ 89 w 94"/>
              <a:gd name="T5" fmla="*/ 2 h 61"/>
              <a:gd name="T6" fmla="*/ 47 w 94"/>
              <a:gd name="T7" fmla="*/ 33 h 61"/>
              <a:gd name="T8" fmla="*/ 6 w 94"/>
              <a:gd name="T9" fmla="*/ 2 h 61"/>
              <a:gd name="T10" fmla="*/ 13 w 94"/>
              <a:gd name="T11" fmla="*/ 0 h 61"/>
              <a:gd name="T12" fmla="*/ 94 w 94"/>
              <a:gd name="T13" fmla="*/ 9 h 61"/>
              <a:gd name="T14" fmla="*/ 67 w 94"/>
              <a:gd name="T15" fmla="*/ 29 h 61"/>
              <a:gd name="T16" fmla="*/ 93 w 94"/>
              <a:gd name="T17" fmla="*/ 53 h 61"/>
              <a:gd name="T18" fmla="*/ 94 w 94"/>
              <a:gd name="T19" fmla="*/ 48 h 61"/>
              <a:gd name="T20" fmla="*/ 94 w 94"/>
              <a:gd name="T21" fmla="*/ 12 h 61"/>
              <a:gd name="T22" fmla="*/ 94 w 94"/>
              <a:gd name="T23" fmla="*/ 9 h 61"/>
              <a:gd name="T24" fmla="*/ 87 w 94"/>
              <a:gd name="T25" fmla="*/ 60 h 61"/>
              <a:gd name="T26" fmla="*/ 82 w 94"/>
              <a:gd name="T27" fmla="*/ 61 h 61"/>
              <a:gd name="T28" fmla="*/ 13 w 94"/>
              <a:gd name="T29" fmla="*/ 61 h 61"/>
              <a:gd name="T30" fmla="*/ 6 w 94"/>
              <a:gd name="T31" fmla="*/ 59 h 61"/>
              <a:gd name="T32" fmla="*/ 34 w 94"/>
              <a:gd name="T33" fmla="*/ 34 h 61"/>
              <a:gd name="T34" fmla="*/ 44 w 94"/>
              <a:gd name="T35" fmla="*/ 42 h 61"/>
              <a:gd name="T36" fmla="*/ 47 w 94"/>
              <a:gd name="T37" fmla="*/ 44 h 61"/>
              <a:gd name="T38" fmla="*/ 50 w 94"/>
              <a:gd name="T39" fmla="*/ 42 h 61"/>
              <a:gd name="T40" fmla="*/ 60 w 94"/>
              <a:gd name="T41" fmla="*/ 35 h 61"/>
              <a:gd name="T42" fmla="*/ 87 w 94"/>
              <a:gd name="T43" fmla="*/ 60 h 61"/>
              <a:gd name="T44" fmla="*/ 1 w 94"/>
              <a:gd name="T45" fmla="*/ 52 h 61"/>
              <a:gd name="T46" fmla="*/ 27 w 94"/>
              <a:gd name="T47" fmla="*/ 29 h 61"/>
              <a:gd name="T48" fmla="*/ 1 w 94"/>
              <a:gd name="T49" fmla="*/ 9 h 61"/>
              <a:gd name="T50" fmla="*/ 0 w 94"/>
              <a:gd name="T51" fmla="*/ 12 h 61"/>
              <a:gd name="T52" fmla="*/ 0 w 94"/>
              <a:gd name="T53" fmla="*/ 48 h 61"/>
              <a:gd name="T54" fmla="*/ 1 w 94"/>
              <a:gd name="T55" fmla="*/ 52 h 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61"/>
              <a:gd name="T86" fmla="*/ 94 w 94"/>
              <a:gd name="T87" fmla="*/ 61 h 6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61">
                <a:moveTo>
                  <a:pt x="13" y="0"/>
                </a:moveTo>
                <a:cubicBezTo>
                  <a:pt x="82" y="0"/>
                  <a:pt x="82" y="0"/>
                  <a:pt x="82" y="0"/>
                </a:cubicBezTo>
                <a:cubicBezTo>
                  <a:pt x="84" y="0"/>
                  <a:pt x="87" y="1"/>
                  <a:pt x="89" y="2"/>
                </a:cubicBezTo>
                <a:cubicBezTo>
                  <a:pt x="47" y="33"/>
                  <a:pt x="47" y="33"/>
                  <a:pt x="47" y="33"/>
                </a:cubicBezTo>
                <a:cubicBezTo>
                  <a:pt x="6" y="2"/>
                  <a:pt x="6" y="2"/>
                  <a:pt x="6" y="2"/>
                </a:cubicBezTo>
                <a:cubicBezTo>
                  <a:pt x="8" y="1"/>
                  <a:pt x="10" y="0"/>
                  <a:pt x="13" y="0"/>
                </a:cubicBezTo>
                <a:close/>
                <a:moveTo>
                  <a:pt x="94" y="9"/>
                </a:moveTo>
                <a:cubicBezTo>
                  <a:pt x="67" y="29"/>
                  <a:pt x="67" y="29"/>
                  <a:pt x="67" y="29"/>
                </a:cubicBezTo>
                <a:cubicBezTo>
                  <a:pt x="93" y="53"/>
                  <a:pt x="93" y="53"/>
                  <a:pt x="93" y="53"/>
                </a:cubicBezTo>
                <a:cubicBezTo>
                  <a:pt x="94" y="52"/>
                  <a:pt x="94" y="50"/>
                  <a:pt x="94" y="48"/>
                </a:cubicBezTo>
                <a:cubicBezTo>
                  <a:pt x="94" y="12"/>
                  <a:pt x="94" y="12"/>
                  <a:pt x="94" y="12"/>
                </a:cubicBezTo>
                <a:cubicBezTo>
                  <a:pt x="94" y="11"/>
                  <a:pt x="94" y="10"/>
                  <a:pt x="94" y="9"/>
                </a:cubicBezTo>
                <a:close/>
                <a:moveTo>
                  <a:pt x="87" y="60"/>
                </a:moveTo>
                <a:cubicBezTo>
                  <a:pt x="85" y="60"/>
                  <a:pt x="84" y="61"/>
                  <a:pt x="82" y="61"/>
                </a:cubicBezTo>
                <a:cubicBezTo>
                  <a:pt x="13" y="61"/>
                  <a:pt x="13" y="61"/>
                  <a:pt x="13" y="61"/>
                </a:cubicBezTo>
                <a:cubicBezTo>
                  <a:pt x="10" y="61"/>
                  <a:pt x="8" y="60"/>
                  <a:pt x="6" y="59"/>
                </a:cubicBezTo>
                <a:cubicBezTo>
                  <a:pt x="34" y="34"/>
                  <a:pt x="34" y="34"/>
                  <a:pt x="34" y="34"/>
                </a:cubicBezTo>
                <a:cubicBezTo>
                  <a:pt x="44" y="42"/>
                  <a:pt x="44" y="42"/>
                  <a:pt x="44" y="42"/>
                </a:cubicBezTo>
                <a:cubicBezTo>
                  <a:pt x="47" y="44"/>
                  <a:pt x="47" y="44"/>
                  <a:pt x="47" y="44"/>
                </a:cubicBezTo>
                <a:cubicBezTo>
                  <a:pt x="50" y="42"/>
                  <a:pt x="50" y="42"/>
                  <a:pt x="50" y="42"/>
                </a:cubicBezTo>
                <a:cubicBezTo>
                  <a:pt x="60" y="35"/>
                  <a:pt x="60" y="35"/>
                  <a:pt x="60" y="35"/>
                </a:cubicBezTo>
                <a:cubicBezTo>
                  <a:pt x="87" y="60"/>
                  <a:pt x="87" y="60"/>
                  <a:pt x="87" y="60"/>
                </a:cubicBezTo>
                <a:close/>
                <a:moveTo>
                  <a:pt x="1" y="52"/>
                </a:moveTo>
                <a:cubicBezTo>
                  <a:pt x="27" y="29"/>
                  <a:pt x="27" y="29"/>
                  <a:pt x="27" y="29"/>
                </a:cubicBezTo>
                <a:cubicBezTo>
                  <a:pt x="1" y="9"/>
                  <a:pt x="1" y="9"/>
                  <a:pt x="1" y="9"/>
                </a:cubicBezTo>
                <a:cubicBezTo>
                  <a:pt x="0" y="10"/>
                  <a:pt x="0" y="11"/>
                  <a:pt x="0" y="12"/>
                </a:cubicBezTo>
                <a:cubicBezTo>
                  <a:pt x="0" y="48"/>
                  <a:pt x="0" y="48"/>
                  <a:pt x="0" y="48"/>
                </a:cubicBezTo>
                <a:cubicBezTo>
                  <a:pt x="0" y="49"/>
                  <a:pt x="0" y="51"/>
                  <a:pt x="1" y="52"/>
                </a:cubicBezTo>
                <a:close/>
              </a:path>
            </a:pathLst>
          </a:custGeom>
          <a:solidFill>
            <a:srgbClr val="005188"/>
          </a:solidFill>
          <a:ln>
            <a:noFill/>
          </a:ln>
        </p:spPr>
        <p:txBody>
          <a:bodyPr/>
          <a:lstStyle/>
          <a:p>
            <a:pPr eaLnBrk="1" fontAlgn="auto" hangingPunct="1">
              <a:spcBef>
                <a:spcPts val="0"/>
              </a:spcBef>
              <a:spcAft>
                <a:spcPts val="0"/>
              </a:spcAft>
              <a:defRPr/>
            </a:pPr>
            <a:endParaRPr lang="zh-CN" altLang="zh-CN" sz="1350">
              <a:solidFill>
                <a:srgbClr val="005188"/>
              </a:solidFill>
              <a:latin typeface="+mn-ea"/>
              <a:ea typeface="+mn-ea"/>
              <a:sym typeface="SimSun" panose="02010600030101010101" pitchFamily="2" charset="-122"/>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48309" y="1240077"/>
            <a:ext cx="2082444" cy="2156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60835" y="4105983"/>
            <a:ext cx="2064710" cy="21695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文本占位符 2"/>
          <p:cNvSpPr txBox="1"/>
          <p:nvPr/>
        </p:nvSpPr>
        <p:spPr>
          <a:xfrm>
            <a:off x="9234186" y="292680"/>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Branch</a:t>
            </a:r>
            <a:endParaRPr lang="zh-CN" altLang="en-US" sz="3200" b="0" dirty="0">
              <a:solidFill>
                <a:srgbClr val="005188"/>
              </a:solidFill>
              <a:latin typeface="+mj-lt"/>
              <a:ea typeface="方正清刻本悦宋简体" panose="02000000000000000000" pitchFamily="2" charset="-122"/>
            </a:endParaRPr>
          </a:p>
        </p:txBody>
      </p:sp>
      <p:sp>
        <p:nvSpPr>
          <p:cNvPr id="19" name="文本占位符 2"/>
          <p:cNvSpPr txBox="1"/>
          <p:nvPr/>
        </p:nvSpPr>
        <p:spPr>
          <a:xfrm>
            <a:off x="810095" y="292681"/>
            <a:ext cx="350247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Twitter</a:t>
            </a:r>
            <a:endParaRPr lang="zh-CN" altLang="en-US" sz="3200" b="0" dirty="0">
              <a:solidFill>
                <a:srgbClr val="005188"/>
              </a:solidFill>
              <a:latin typeface="+mj-lt"/>
              <a:ea typeface="方正清刻本悦宋简体" panose="02000000000000000000" pitchFamily="2" charset="-122"/>
            </a:endParaRPr>
          </a:p>
        </p:txBody>
      </p:sp>
    </p:spTree>
    <p:extLst>
      <p:ext uri="{BB962C8B-B14F-4D97-AF65-F5344CB8AC3E}">
        <p14:creationId xmlns:p14="http://schemas.microsoft.com/office/powerpoint/2010/main" val="11082125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4" name="chenying0907 3"/>
          <p:cNvGrpSpPr/>
          <p:nvPr/>
        </p:nvGrpSpPr>
        <p:grpSpPr>
          <a:xfrm>
            <a:off x="0" y="1713701"/>
            <a:ext cx="12192000" cy="3519054"/>
            <a:chOff x="0" y="1713701"/>
            <a:chExt cx="12192000" cy="3519054"/>
          </a:xfrm>
        </p:grpSpPr>
        <p:sp>
          <p:nvSpPr>
            <p:cNvPr id="2" name="矩形 1"/>
            <p:cNvSpPr/>
            <p:nvPr/>
          </p:nvSpPr>
          <p:spPr>
            <a:xfrm>
              <a:off x="0" y="1713701"/>
              <a:ext cx="12192000" cy="3519054"/>
            </a:xfrm>
            <a:prstGeom prst="rect">
              <a:avLst/>
            </a:prstGeom>
            <a:solidFill>
              <a:srgbClr val="0051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0" y="1713701"/>
              <a:ext cx="12192000" cy="3519054"/>
            </a:xfrm>
            <a:prstGeom prst="rect">
              <a:avLst/>
            </a:prstGeom>
            <a:blipFill dpi="0" rotWithShape="1">
              <a:blip r:embed="rId2" cstate="print">
                <a:alphaModFix amt="5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23542" y="526912"/>
            <a:ext cx="3069953" cy="3029559"/>
          </a:xfrm>
          <a:prstGeom prst="rect">
            <a:avLst/>
          </a:prstGeom>
        </p:spPr>
      </p:pic>
      <p:sp>
        <p:nvSpPr>
          <p:cNvPr id="6" name="TextBox 37"/>
          <p:cNvSpPr txBox="1"/>
          <p:nvPr/>
        </p:nvSpPr>
        <p:spPr>
          <a:xfrm>
            <a:off x="2856230" y="3871595"/>
            <a:ext cx="8964295" cy="768350"/>
          </a:xfrm>
          <a:prstGeom prst="rect">
            <a:avLst/>
          </a:prstGeom>
          <a:noFill/>
        </p:spPr>
        <p:txBody>
          <a:bodyPr wrap="square" lIns="0" rIns="0" rtlCol="0">
            <a:spAutoFit/>
          </a:bodyPr>
          <a:lstStyle/>
          <a:p>
            <a:r>
              <a:rPr lang="zh-CN" altLang="en-US" sz="4400" b="1" dirty="0">
                <a:solidFill>
                  <a:schemeClr val="bg1"/>
                </a:solidFill>
                <a:effectLst>
                  <a:reflection blurRad="6350" stA="55000" endA="300" endPos="45500" dir="5400000" sy="-100000" algn="bl" rotWithShape="0"/>
                </a:effectLst>
                <a:latin typeface="方正清刻本悦宋简体" panose="02000000000000000000" pitchFamily="2" charset="-122"/>
                <a:ea typeface="方正清刻本悦宋简体" panose="02000000000000000000" pitchFamily="2" charset="-122"/>
                <a:cs typeface="方正静蕾简体" panose="03000509000000000000" pitchFamily="65" charset="-122"/>
              </a:rPr>
              <a:t>Recruitment information</a:t>
            </a:r>
          </a:p>
        </p:txBody>
      </p:sp>
      <p:sp>
        <p:nvSpPr>
          <p:cNvPr id="7" name="Text Box 6"/>
          <p:cNvSpPr txBox="1"/>
          <p:nvPr/>
        </p:nvSpPr>
        <p:spPr>
          <a:xfrm>
            <a:off x="5424805" y="4669155"/>
            <a:ext cx="2303780" cy="368300"/>
          </a:xfrm>
          <a:prstGeom prst="rect">
            <a:avLst/>
          </a:prstGeom>
          <a:noFill/>
        </p:spPr>
        <p:txBody>
          <a:bodyPr wrap="square" rtlCol="0">
            <a:spAutoFit/>
          </a:bodyPr>
          <a:lstStyle/>
          <a:p>
            <a:r>
              <a:rPr lang="en-US" b="1">
                <a:solidFill>
                  <a:schemeClr val="bg1"/>
                </a:solidFill>
                <a:latin typeface="Times New Roman" panose="02020603050405020304" charset="0"/>
                <a:cs typeface="Times New Roman" panose="02020603050405020304" charset="0"/>
              </a:rPr>
              <a:t>Wang Xuan</a:t>
            </a:r>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a:extLst>
              <a:ext uri="{FF2B5EF4-FFF2-40B4-BE49-F238E27FC236}">
                <a16:creationId xmlns:a16="http://schemas.microsoft.com/office/drawing/2014/main" id="{DBF2203D-393B-4E28-A184-643208FFA155}"/>
              </a:ext>
            </a:extLst>
          </p:cNvPr>
          <p:cNvSpPr txBox="1"/>
          <p:nvPr/>
        </p:nvSpPr>
        <p:spPr>
          <a:xfrm>
            <a:off x="1192479" y="292682"/>
            <a:ext cx="458856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Recruitment information</a:t>
            </a:r>
          </a:p>
        </p:txBody>
      </p:sp>
      <p:pic>
        <p:nvPicPr>
          <p:cNvPr id="3" name="图片 2">
            <a:extLst>
              <a:ext uri="{FF2B5EF4-FFF2-40B4-BE49-F238E27FC236}">
                <a16:creationId xmlns:a16="http://schemas.microsoft.com/office/drawing/2014/main" id="{9C20A02C-B288-4CB8-A4FC-B1A35EF8E927}"/>
              </a:ext>
            </a:extLst>
          </p:cNvPr>
          <p:cNvPicPr>
            <a:picLocks noChangeAspect="1"/>
          </p:cNvPicPr>
          <p:nvPr/>
        </p:nvPicPr>
        <p:blipFill>
          <a:blip r:embed="rId2"/>
          <a:stretch>
            <a:fillRect/>
          </a:stretch>
        </p:blipFill>
        <p:spPr>
          <a:xfrm>
            <a:off x="7989393" y="201330"/>
            <a:ext cx="1370991" cy="516535"/>
          </a:xfrm>
          <a:prstGeom prst="rect">
            <a:avLst/>
          </a:prstGeom>
        </p:spPr>
      </p:pic>
      <p:sp>
        <p:nvSpPr>
          <p:cNvPr id="4" name="文本框 3">
            <a:extLst>
              <a:ext uri="{FF2B5EF4-FFF2-40B4-BE49-F238E27FC236}">
                <a16:creationId xmlns:a16="http://schemas.microsoft.com/office/drawing/2014/main" id="{F7E5582B-77A8-4381-A9EF-50E15A2A7574}"/>
              </a:ext>
            </a:extLst>
          </p:cNvPr>
          <p:cNvSpPr txBox="1"/>
          <p:nvPr/>
        </p:nvSpPr>
        <p:spPr>
          <a:xfrm>
            <a:off x="9360384" y="503206"/>
            <a:ext cx="2181046" cy="369332"/>
          </a:xfrm>
          <a:prstGeom prst="rect">
            <a:avLst/>
          </a:prstGeom>
          <a:noFill/>
        </p:spPr>
        <p:txBody>
          <a:bodyPr wrap="none" rtlCol="0">
            <a:spAutoFit/>
          </a:bodyPr>
          <a:lstStyle/>
          <a:p>
            <a:r>
              <a:rPr lang="en-US" altLang="zh-CN" b="1" dirty="0">
                <a:solidFill>
                  <a:srgbClr val="005188"/>
                </a:solidFill>
                <a:latin typeface="Arial" panose="020B0604020202020204" pitchFamily="34" charset="0"/>
                <a:cs typeface="Arial" panose="020B0604020202020204" pitchFamily="34" charset="0"/>
              </a:rPr>
              <a:t>Compa</a:t>
            </a:r>
            <a:r>
              <a:rPr lang="en-US" altLang="zh-CN" b="1" dirty="0">
                <a:solidFill>
                  <a:srgbClr val="005188"/>
                </a:solidFill>
                <a:latin typeface="Arial" panose="020B0604020202020204" pitchFamily="34" charset="0"/>
                <a:ea typeface="方正清刻本悦宋简体" panose="02000000000000000000" pitchFamily="2" charset="-122"/>
                <a:cs typeface="Arial" panose="020B0604020202020204" pitchFamily="34" charset="0"/>
              </a:rPr>
              <a:t>ny Website</a:t>
            </a:r>
            <a:endParaRPr lang="zh-CN" altLang="en-US" b="1" dirty="0">
              <a:solidFill>
                <a:srgbClr val="005188"/>
              </a:solidFill>
              <a:latin typeface="Arial" panose="020B0604020202020204" pitchFamily="34" charset="0"/>
              <a:cs typeface="Arial" panose="020B0604020202020204" pitchFamily="34" charset="0"/>
            </a:endParaRPr>
          </a:p>
        </p:txBody>
      </p:sp>
      <p:cxnSp>
        <p:nvCxnSpPr>
          <p:cNvPr id="5" name="直接连接符 4">
            <a:extLst>
              <a:ext uri="{FF2B5EF4-FFF2-40B4-BE49-F238E27FC236}">
                <a16:creationId xmlns:a16="http://schemas.microsoft.com/office/drawing/2014/main" id="{A4493EDF-9103-49C3-8C06-EB85C512E10A}"/>
              </a:ext>
            </a:extLst>
          </p:cNvPr>
          <p:cNvCxnSpPr>
            <a:cxnSpLocks/>
          </p:cNvCxnSpPr>
          <p:nvPr/>
        </p:nvCxnSpPr>
        <p:spPr>
          <a:xfrm>
            <a:off x="772160" y="1984325"/>
            <a:ext cx="3372282" cy="0"/>
          </a:xfrm>
          <a:prstGeom prst="line">
            <a:avLst/>
          </a:prstGeom>
          <a:ln>
            <a:solidFill>
              <a:srgbClr val="191814"/>
            </a:solidFill>
          </a:ln>
        </p:spPr>
        <p:style>
          <a:lnRef idx="1">
            <a:schemeClr val="accent1"/>
          </a:lnRef>
          <a:fillRef idx="0">
            <a:schemeClr val="accent1"/>
          </a:fillRef>
          <a:effectRef idx="0">
            <a:schemeClr val="accent1"/>
          </a:effectRef>
          <a:fontRef idx="minor">
            <a:schemeClr val="tx1"/>
          </a:fontRef>
        </p:style>
      </p:cxnSp>
      <p:sp>
        <p:nvSpPr>
          <p:cNvPr id="6" name="TextBox 498">
            <a:extLst>
              <a:ext uri="{FF2B5EF4-FFF2-40B4-BE49-F238E27FC236}">
                <a16:creationId xmlns:a16="http://schemas.microsoft.com/office/drawing/2014/main" id="{D8BF9AA6-D515-4B4C-8086-75F88CB1BC17}"/>
              </a:ext>
            </a:extLst>
          </p:cNvPr>
          <p:cNvSpPr txBox="1"/>
          <p:nvPr/>
        </p:nvSpPr>
        <p:spPr>
          <a:xfrm>
            <a:off x="866329" y="1344826"/>
            <a:ext cx="3155031" cy="430887"/>
          </a:xfrm>
          <a:prstGeom prst="rect">
            <a:avLst/>
          </a:prstGeom>
          <a:solidFill>
            <a:srgbClr val="005188"/>
          </a:solidFill>
        </p:spPr>
        <p:txBody>
          <a:bodyPr wrap="none" rtlCol="0" anchor="ctr">
            <a:spAutoFit/>
          </a:bodyPr>
          <a:lstStyle/>
          <a:p>
            <a:pPr lvl="0" algn="r"/>
            <a:r>
              <a:rPr lang="en-US" altLang="zh-CN"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rPr>
              <a:t>Quantitative Finance Analyst</a:t>
            </a:r>
            <a:endParaRPr lang="zh-CN" altLang="en-US"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endParaRPr>
          </a:p>
        </p:txBody>
      </p:sp>
      <p:sp>
        <p:nvSpPr>
          <p:cNvPr id="7" name="文本框 6">
            <a:extLst>
              <a:ext uri="{FF2B5EF4-FFF2-40B4-BE49-F238E27FC236}">
                <a16:creationId xmlns:a16="http://schemas.microsoft.com/office/drawing/2014/main" id="{1826C6EC-9406-43D0-BB72-6F139283BC49}"/>
              </a:ext>
            </a:extLst>
          </p:cNvPr>
          <p:cNvSpPr txBox="1"/>
          <p:nvPr/>
        </p:nvSpPr>
        <p:spPr>
          <a:xfrm>
            <a:off x="866329" y="2632958"/>
            <a:ext cx="3278113" cy="3416320"/>
          </a:xfrm>
          <a:prstGeom prst="rect">
            <a:avLst/>
          </a:prstGeom>
          <a:noFill/>
        </p:spPr>
        <p:txBody>
          <a:bodyPr wrap="square" rtlCol="0">
            <a:spAutoFit/>
          </a:bodyPr>
          <a:lstStyle/>
          <a:p>
            <a:r>
              <a:rPr lang="en-US" altLang="zh-CN" dirty="0"/>
              <a:t>Creating, designing and </a:t>
            </a:r>
            <a:r>
              <a:rPr lang="en-US" altLang="zh-CN" b="1" dirty="0">
                <a:solidFill>
                  <a:srgbClr val="005188"/>
                </a:solidFill>
              </a:rPr>
              <a:t>implementing the next- generation of knowledge discovery tools and financial big data analytics</a:t>
            </a:r>
            <a:r>
              <a:rPr lang="en-US" altLang="zh-CN" dirty="0"/>
              <a:t>. Successful candidates will be expected to develop cutting-edge</a:t>
            </a:r>
            <a:r>
              <a:rPr lang="en-US" altLang="zh-CN" b="1" dirty="0"/>
              <a:t> </a:t>
            </a:r>
            <a:r>
              <a:rPr lang="en-US" altLang="zh-CN" b="1" dirty="0">
                <a:solidFill>
                  <a:srgbClr val="005188"/>
                </a:solidFill>
              </a:rPr>
              <a:t>machine learning</a:t>
            </a:r>
            <a:r>
              <a:rPr lang="en-US" altLang="zh-CN" dirty="0"/>
              <a:t> that can be used to </a:t>
            </a:r>
            <a:r>
              <a:rPr lang="en-US" altLang="zh-CN" b="1" dirty="0">
                <a:solidFill>
                  <a:srgbClr val="005188"/>
                </a:solidFill>
              </a:rPr>
              <a:t>extract decision-making signals from heterogeneous streams of unstructured data </a:t>
            </a:r>
            <a:r>
              <a:rPr lang="en-US" altLang="zh-CN" dirty="0"/>
              <a:t>in real-time.</a:t>
            </a:r>
            <a:endParaRPr lang="zh-CN" altLang="en-US" dirty="0"/>
          </a:p>
        </p:txBody>
      </p:sp>
      <p:sp>
        <p:nvSpPr>
          <p:cNvPr id="8" name="文本框 7">
            <a:extLst>
              <a:ext uri="{FF2B5EF4-FFF2-40B4-BE49-F238E27FC236}">
                <a16:creationId xmlns:a16="http://schemas.microsoft.com/office/drawing/2014/main" id="{3D4C7223-7157-4157-A1AD-C6281383996A}"/>
              </a:ext>
            </a:extLst>
          </p:cNvPr>
          <p:cNvSpPr txBox="1"/>
          <p:nvPr/>
        </p:nvSpPr>
        <p:spPr>
          <a:xfrm>
            <a:off x="1920756" y="2238529"/>
            <a:ext cx="2223686" cy="369332"/>
          </a:xfrm>
          <a:prstGeom prst="rect">
            <a:avLst/>
          </a:prstGeom>
          <a:noFill/>
        </p:spPr>
        <p:txBody>
          <a:bodyPr wrap="none" rtlCol="0">
            <a:spAutoFit/>
          </a:bodyPr>
          <a:lstStyle/>
          <a:p>
            <a:r>
              <a:rPr lang="en-US" altLang="zh-CN" dirty="0">
                <a:solidFill>
                  <a:srgbClr val="005188"/>
                </a:solidFill>
              </a:rPr>
              <a:t>NEW YORK CITY, NY</a:t>
            </a:r>
            <a:endParaRPr lang="zh-CN" altLang="en-US" dirty="0">
              <a:solidFill>
                <a:srgbClr val="005188"/>
              </a:solidFill>
            </a:endParaRPr>
          </a:p>
        </p:txBody>
      </p:sp>
      <p:cxnSp>
        <p:nvCxnSpPr>
          <p:cNvPr id="10" name="直接连接符 9">
            <a:extLst>
              <a:ext uri="{FF2B5EF4-FFF2-40B4-BE49-F238E27FC236}">
                <a16:creationId xmlns:a16="http://schemas.microsoft.com/office/drawing/2014/main" id="{EEC78A64-F194-483D-836C-916467E6FE76}"/>
              </a:ext>
            </a:extLst>
          </p:cNvPr>
          <p:cNvCxnSpPr>
            <a:cxnSpLocks/>
          </p:cNvCxnSpPr>
          <p:nvPr/>
        </p:nvCxnSpPr>
        <p:spPr>
          <a:xfrm>
            <a:off x="4541520" y="1984325"/>
            <a:ext cx="3352800" cy="0"/>
          </a:xfrm>
          <a:prstGeom prst="line">
            <a:avLst/>
          </a:prstGeom>
          <a:ln>
            <a:solidFill>
              <a:srgbClr val="191814"/>
            </a:solidFill>
          </a:ln>
        </p:spPr>
        <p:style>
          <a:lnRef idx="1">
            <a:schemeClr val="accent1"/>
          </a:lnRef>
          <a:fillRef idx="0">
            <a:schemeClr val="accent1"/>
          </a:fillRef>
          <a:effectRef idx="0">
            <a:schemeClr val="accent1"/>
          </a:effectRef>
          <a:fontRef idx="minor">
            <a:schemeClr val="tx1"/>
          </a:fontRef>
        </p:style>
      </p:cxnSp>
      <p:sp>
        <p:nvSpPr>
          <p:cNvPr id="11" name="TextBox 498">
            <a:extLst>
              <a:ext uri="{FF2B5EF4-FFF2-40B4-BE49-F238E27FC236}">
                <a16:creationId xmlns:a16="http://schemas.microsoft.com/office/drawing/2014/main" id="{5AA91269-DCD4-4F8D-AB41-2E3AAC8C35A3}"/>
              </a:ext>
            </a:extLst>
          </p:cNvPr>
          <p:cNvSpPr txBox="1"/>
          <p:nvPr/>
        </p:nvSpPr>
        <p:spPr>
          <a:xfrm>
            <a:off x="4623087" y="1344826"/>
            <a:ext cx="3155031" cy="430887"/>
          </a:xfrm>
          <a:prstGeom prst="rect">
            <a:avLst/>
          </a:prstGeom>
          <a:solidFill>
            <a:srgbClr val="005188"/>
          </a:solidFill>
        </p:spPr>
        <p:txBody>
          <a:bodyPr wrap="none" rtlCol="0" anchor="ctr">
            <a:spAutoFit/>
          </a:bodyPr>
          <a:lstStyle/>
          <a:p>
            <a:pPr lvl="0" algn="r"/>
            <a:r>
              <a:rPr lang="en-US" altLang="zh-CN"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rPr>
              <a:t>Full Stack Software Engineer</a:t>
            </a:r>
            <a:endParaRPr lang="zh-CN" altLang="en-US"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endParaRPr>
          </a:p>
        </p:txBody>
      </p:sp>
      <p:sp>
        <p:nvSpPr>
          <p:cNvPr id="12" name="文本框 11">
            <a:extLst>
              <a:ext uri="{FF2B5EF4-FFF2-40B4-BE49-F238E27FC236}">
                <a16:creationId xmlns:a16="http://schemas.microsoft.com/office/drawing/2014/main" id="{87ADD545-D102-44D0-89AA-2FAF02A3A396}"/>
              </a:ext>
            </a:extLst>
          </p:cNvPr>
          <p:cNvSpPr txBox="1"/>
          <p:nvPr/>
        </p:nvSpPr>
        <p:spPr>
          <a:xfrm>
            <a:off x="5668608" y="2238529"/>
            <a:ext cx="2223686" cy="369332"/>
          </a:xfrm>
          <a:prstGeom prst="rect">
            <a:avLst/>
          </a:prstGeom>
          <a:noFill/>
        </p:spPr>
        <p:txBody>
          <a:bodyPr wrap="none" rtlCol="0">
            <a:spAutoFit/>
          </a:bodyPr>
          <a:lstStyle/>
          <a:p>
            <a:r>
              <a:rPr lang="en-US" altLang="zh-CN" dirty="0">
                <a:solidFill>
                  <a:srgbClr val="005188"/>
                </a:solidFill>
              </a:rPr>
              <a:t>REDWOOD CITY, CA</a:t>
            </a:r>
            <a:endParaRPr lang="zh-CN" altLang="en-US" dirty="0">
              <a:solidFill>
                <a:srgbClr val="005188"/>
              </a:solidFill>
            </a:endParaRPr>
          </a:p>
        </p:txBody>
      </p:sp>
      <p:sp>
        <p:nvSpPr>
          <p:cNvPr id="13" name="文本框 12">
            <a:extLst>
              <a:ext uri="{FF2B5EF4-FFF2-40B4-BE49-F238E27FC236}">
                <a16:creationId xmlns:a16="http://schemas.microsoft.com/office/drawing/2014/main" id="{0DE590B3-BB9A-4789-BB4F-1476BBFC1A4E}"/>
              </a:ext>
            </a:extLst>
          </p:cNvPr>
          <p:cNvSpPr txBox="1"/>
          <p:nvPr/>
        </p:nvSpPr>
        <p:spPr>
          <a:xfrm>
            <a:off x="4769447" y="2632958"/>
            <a:ext cx="3278113" cy="3416320"/>
          </a:xfrm>
          <a:prstGeom prst="rect">
            <a:avLst/>
          </a:prstGeom>
          <a:noFill/>
        </p:spPr>
        <p:txBody>
          <a:bodyPr wrap="square" rtlCol="0">
            <a:spAutoFit/>
          </a:bodyPr>
          <a:lstStyle/>
          <a:p>
            <a:r>
              <a:rPr lang="en-US" altLang="zh-CN" dirty="0"/>
              <a:t>Engineers in the technology team at </a:t>
            </a:r>
            <a:r>
              <a:rPr lang="en-US" altLang="zh-CN" dirty="0" err="1"/>
              <a:t>Yewno</a:t>
            </a:r>
            <a:r>
              <a:rPr lang="en-US" altLang="zh-CN" dirty="0"/>
              <a:t> </a:t>
            </a:r>
            <a:r>
              <a:rPr lang="en-US" altLang="zh-CN" b="1" dirty="0">
                <a:solidFill>
                  <a:srgbClr val="005188"/>
                </a:solidFill>
              </a:rPr>
              <a:t>work on everything that happens at the company;</a:t>
            </a:r>
            <a:r>
              <a:rPr lang="en-US" altLang="zh-CN" dirty="0">
                <a:solidFill>
                  <a:srgbClr val="005188"/>
                </a:solidFill>
              </a:rPr>
              <a:t> </a:t>
            </a:r>
            <a:r>
              <a:rPr lang="en-US" altLang="zh-CN" dirty="0"/>
              <a:t>Every product, every technology – frontend, backend and infrastructure – because that’s the best way to build </a:t>
            </a:r>
            <a:r>
              <a:rPr lang="en-US" altLang="zh-CN" dirty="0" err="1"/>
              <a:t>Yewno’s</a:t>
            </a:r>
            <a:r>
              <a:rPr lang="en-US" altLang="zh-CN" dirty="0"/>
              <a:t> innovative products, the best way to improve as engineers, and the most fulfilling way to work – we don’t limit ourselves.</a:t>
            </a:r>
            <a:endParaRPr lang="zh-CN" altLang="en-US" dirty="0"/>
          </a:p>
        </p:txBody>
      </p:sp>
      <p:cxnSp>
        <p:nvCxnSpPr>
          <p:cNvPr id="19" name="直接连接符 18">
            <a:extLst>
              <a:ext uri="{FF2B5EF4-FFF2-40B4-BE49-F238E27FC236}">
                <a16:creationId xmlns:a16="http://schemas.microsoft.com/office/drawing/2014/main" id="{ED9B8786-D913-4DF3-9884-A182F5113F8A}"/>
              </a:ext>
            </a:extLst>
          </p:cNvPr>
          <p:cNvCxnSpPr>
            <a:cxnSpLocks/>
          </p:cNvCxnSpPr>
          <p:nvPr/>
        </p:nvCxnSpPr>
        <p:spPr>
          <a:xfrm>
            <a:off x="8234876" y="1984325"/>
            <a:ext cx="3510084" cy="0"/>
          </a:xfrm>
          <a:prstGeom prst="line">
            <a:avLst/>
          </a:prstGeom>
          <a:ln>
            <a:solidFill>
              <a:srgbClr val="191814"/>
            </a:solidFill>
          </a:ln>
        </p:spPr>
        <p:style>
          <a:lnRef idx="1">
            <a:schemeClr val="accent1"/>
          </a:lnRef>
          <a:fillRef idx="0">
            <a:schemeClr val="accent1"/>
          </a:fillRef>
          <a:effectRef idx="0">
            <a:schemeClr val="accent1"/>
          </a:effectRef>
          <a:fontRef idx="minor">
            <a:schemeClr val="tx1"/>
          </a:fontRef>
        </p:style>
      </p:cxnSp>
      <p:sp>
        <p:nvSpPr>
          <p:cNvPr id="20" name="TextBox 498">
            <a:extLst>
              <a:ext uri="{FF2B5EF4-FFF2-40B4-BE49-F238E27FC236}">
                <a16:creationId xmlns:a16="http://schemas.microsoft.com/office/drawing/2014/main" id="{68E18F64-D3B3-4CC6-932F-CD670651ED62}"/>
              </a:ext>
            </a:extLst>
          </p:cNvPr>
          <p:cNvSpPr txBox="1"/>
          <p:nvPr/>
        </p:nvSpPr>
        <p:spPr>
          <a:xfrm>
            <a:off x="8170619" y="1339789"/>
            <a:ext cx="3725700" cy="430887"/>
          </a:xfrm>
          <a:prstGeom prst="rect">
            <a:avLst/>
          </a:prstGeom>
          <a:solidFill>
            <a:srgbClr val="005188"/>
          </a:solidFill>
        </p:spPr>
        <p:txBody>
          <a:bodyPr wrap="none" rtlCol="0" anchor="ctr">
            <a:spAutoFit/>
          </a:bodyPr>
          <a:lstStyle/>
          <a:p>
            <a:pPr lvl="0" algn="r"/>
            <a:r>
              <a:rPr lang="en-US" altLang="zh-CN"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rPr>
              <a:t>Alternative Data Research Analyst</a:t>
            </a:r>
            <a:endParaRPr lang="zh-CN" altLang="en-US"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endParaRPr>
          </a:p>
        </p:txBody>
      </p:sp>
      <p:sp>
        <p:nvSpPr>
          <p:cNvPr id="21" name="文本框 20">
            <a:extLst>
              <a:ext uri="{FF2B5EF4-FFF2-40B4-BE49-F238E27FC236}">
                <a16:creationId xmlns:a16="http://schemas.microsoft.com/office/drawing/2014/main" id="{E0147D11-DC94-4BCD-8944-4CA8DFC20D68}"/>
              </a:ext>
            </a:extLst>
          </p:cNvPr>
          <p:cNvSpPr txBox="1"/>
          <p:nvPr/>
        </p:nvSpPr>
        <p:spPr>
          <a:xfrm>
            <a:off x="9281356" y="2237927"/>
            <a:ext cx="2223686" cy="369332"/>
          </a:xfrm>
          <a:prstGeom prst="rect">
            <a:avLst/>
          </a:prstGeom>
          <a:noFill/>
        </p:spPr>
        <p:txBody>
          <a:bodyPr wrap="none" rtlCol="0">
            <a:spAutoFit/>
          </a:bodyPr>
          <a:lstStyle/>
          <a:p>
            <a:r>
              <a:rPr lang="en-US" altLang="zh-CN" dirty="0">
                <a:solidFill>
                  <a:srgbClr val="005188"/>
                </a:solidFill>
              </a:rPr>
              <a:t>NEW YORK CITY, NY</a:t>
            </a:r>
          </a:p>
        </p:txBody>
      </p:sp>
      <p:sp>
        <p:nvSpPr>
          <p:cNvPr id="27" name="文本框 26">
            <a:extLst>
              <a:ext uri="{FF2B5EF4-FFF2-40B4-BE49-F238E27FC236}">
                <a16:creationId xmlns:a16="http://schemas.microsoft.com/office/drawing/2014/main" id="{BC1A34DA-DA4E-41E3-B3DF-3AEDEC9D023E}"/>
              </a:ext>
            </a:extLst>
          </p:cNvPr>
          <p:cNvSpPr txBox="1"/>
          <p:nvPr/>
        </p:nvSpPr>
        <p:spPr>
          <a:xfrm>
            <a:off x="8466847" y="2726447"/>
            <a:ext cx="3278113" cy="2585323"/>
          </a:xfrm>
          <a:prstGeom prst="rect">
            <a:avLst/>
          </a:prstGeom>
          <a:noFill/>
        </p:spPr>
        <p:txBody>
          <a:bodyPr wrap="square" rtlCol="0">
            <a:spAutoFit/>
          </a:bodyPr>
          <a:lstStyle/>
          <a:p>
            <a:r>
              <a:rPr lang="en-US" altLang="zh-CN" b="1" dirty="0">
                <a:solidFill>
                  <a:srgbClr val="005188"/>
                </a:solidFill>
              </a:rPr>
              <a:t>Perform research and identify unique alternative datasets relevant to financial services applications</a:t>
            </a:r>
            <a:r>
              <a:rPr lang="en-US" altLang="zh-CN" dirty="0">
                <a:solidFill>
                  <a:srgbClr val="005188"/>
                </a:solidFill>
              </a:rPr>
              <a:t>; </a:t>
            </a:r>
            <a:r>
              <a:rPr lang="en-US" altLang="zh-CN" dirty="0"/>
              <a:t>perform data validation further assessing validity, novelty and quality of the dataset; design and implement use cases for alternative datasets.</a:t>
            </a:r>
            <a:endParaRPr lang="zh-CN" altLang="en-US" dirty="0"/>
          </a:p>
        </p:txBody>
      </p:sp>
      <p:sp>
        <p:nvSpPr>
          <p:cNvPr id="28" name="椭圆 27">
            <a:extLst>
              <a:ext uri="{FF2B5EF4-FFF2-40B4-BE49-F238E27FC236}">
                <a16:creationId xmlns:a16="http://schemas.microsoft.com/office/drawing/2014/main" id="{8F99EC79-41F2-45EB-95B2-A8E401E293FF}"/>
              </a:ext>
            </a:extLst>
          </p:cNvPr>
          <p:cNvSpPr/>
          <p:nvPr/>
        </p:nvSpPr>
        <p:spPr>
          <a:xfrm>
            <a:off x="2746802" y="3429000"/>
            <a:ext cx="1397640" cy="489000"/>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a16="http://schemas.microsoft.com/office/drawing/2014/main" id="{245022D5-518A-4F90-B358-18EFB3BFB5AA}"/>
              </a:ext>
            </a:extLst>
          </p:cNvPr>
          <p:cNvSpPr/>
          <p:nvPr/>
        </p:nvSpPr>
        <p:spPr>
          <a:xfrm>
            <a:off x="9553390" y="3184500"/>
            <a:ext cx="1951652" cy="550218"/>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a:extLst>
              <a:ext uri="{FF2B5EF4-FFF2-40B4-BE49-F238E27FC236}">
                <a16:creationId xmlns:a16="http://schemas.microsoft.com/office/drawing/2014/main" id="{0CCE8E0D-5CC0-44F3-BD1B-04DBE2FDA413}"/>
              </a:ext>
            </a:extLst>
          </p:cNvPr>
          <p:cNvSpPr/>
          <p:nvPr/>
        </p:nvSpPr>
        <p:spPr>
          <a:xfrm>
            <a:off x="4735234" y="3547477"/>
            <a:ext cx="4090434" cy="925371"/>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solidFill>
                  <a:srgbClr val="005188"/>
                </a:solidFill>
                <a:latin typeface="MV Boli" panose="02000500030200090000" pitchFamily="2" charset="0"/>
                <a:cs typeface="MV Boli" panose="02000500030200090000" pitchFamily="2" charset="0"/>
              </a:rPr>
              <a:t>New business or product</a:t>
            </a:r>
          </a:p>
          <a:p>
            <a:pPr algn="ctr"/>
            <a:r>
              <a:rPr lang="en-US" altLang="zh-CN" sz="2400" b="1" dirty="0">
                <a:solidFill>
                  <a:srgbClr val="005188"/>
                </a:solidFill>
                <a:latin typeface="MV Boli" panose="02000500030200090000" pitchFamily="2" charset="0"/>
                <a:cs typeface="MV Boli" panose="02000500030200090000" pitchFamily="2" charset="0"/>
              </a:rPr>
              <a:t> about finance?</a:t>
            </a:r>
            <a:endParaRPr lang="zh-CN" altLang="en-US" sz="2400" b="1" dirty="0">
              <a:solidFill>
                <a:srgbClr val="005188"/>
              </a:solidFill>
              <a:latin typeface="MV Boli" panose="02000500030200090000" pitchFamily="2" charset="0"/>
              <a:cs typeface="MV Boli" panose="02000500030200090000" pitchFamily="2" charset="0"/>
            </a:endParaRPr>
          </a:p>
        </p:txBody>
      </p:sp>
      <p:cxnSp>
        <p:nvCxnSpPr>
          <p:cNvPr id="32" name="直接箭头连接符 31">
            <a:extLst>
              <a:ext uri="{FF2B5EF4-FFF2-40B4-BE49-F238E27FC236}">
                <a16:creationId xmlns:a16="http://schemas.microsoft.com/office/drawing/2014/main" id="{77ECD5A0-3FD5-4F31-AD68-72ABDFC65E61}"/>
              </a:ext>
            </a:extLst>
          </p:cNvPr>
          <p:cNvCxnSpPr>
            <a:stCxn id="28" idx="6"/>
            <a:endCxn id="30" idx="1"/>
          </p:cNvCxnSpPr>
          <p:nvPr/>
        </p:nvCxnSpPr>
        <p:spPr>
          <a:xfrm>
            <a:off x="4144442" y="3673500"/>
            <a:ext cx="590792" cy="336663"/>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4" name="直接箭头连接符 33">
            <a:extLst>
              <a:ext uri="{FF2B5EF4-FFF2-40B4-BE49-F238E27FC236}">
                <a16:creationId xmlns:a16="http://schemas.microsoft.com/office/drawing/2014/main" id="{F8C1D9E0-20DC-495C-87AC-D65F3FA97DB3}"/>
              </a:ext>
            </a:extLst>
          </p:cNvPr>
          <p:cNvCxnSpPr>
            <a:stCxn id="29" idx="2"/>
            <a:endCxn id="30" idx="3"/>
          </p:cNvCxnSpPr>
          <p:nvPr/>
        </p:nvCxnSpPr>
        <p:spPr>
          <a:xfrm flipH="1">
            <a:off x="8825668" y="3459609"/>
            <a:ext cx="727722" cy="550554"/>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286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p:tgtEl>
                                          <p:spTgt spid="6"/>
                                        </p:tgtEl>
                                        <p:attrNameLst>
                                          <p:attrName>ppt_x</p:attrName>
                                        </p:attrNameLst>
                                      </p:cBhvr>
                                      <p:tavLst>
                                        <p:tav tm="0">
                                          <p:val>
                                            <p:strVal val="#ppt_x-#ppt_w*1.125000"/>
                                          </p:val>
                                        </p:tav>
                                        <p:tav tm="100000">
                                          <p:val>
                                            <p:strVal val="#ppt_x"/>
                                          </p:val>
                                        </p:tav>
                                      </p:tavLst>
                                    </p:anim>
                                    <p:animEffect transition="in" filter="wipe(right)">
                                      <p:cBhvr>
                                        <p:cTn id="20" dur="500"/>
                                        <p:tgtEl>
                                          <p:spTgt spid="6"/>
                                        </p:tgtEl>
                                      </p:cBhvr>
                                    </p:animEffect>
                                  </p:childTnLst>
                                </p:cTn>
                              </p:par>
                              <p:par>
                                <p:cTn id="21" presetID="12" presetClass="entr" presetSubtype="8"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p:tgtEl>
                                          <p:spTgt spid="5"/>
                                        </p:tgtEl>
                                        <p:attrNameLst>
                                          <p:attrName>ppt_x</p:attrName>
                                        </p:attrNameLst>
                                      </p:cBhvr>
                                      <p:tavLst>
                                        <p:tav tm="0">
                                          <p:val>
                                            <p:strVal val="#ppt_x-#ppt_w*1.125000"/>
                                          </p:val>
                                        </p:tav>
                                        <p:tav tm="100000">
                                          <p:val>
                                            <p:strVal val="#ppt_x"/>
                                          </p:val>
                                        </p:tav>
                                      </p:tavLst>
                                    </p:anim>
                                    <p:animEffect transition="in" filter="wipe(right)">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700"/>
                                        <p:tgtEl>
                                          <p:spTgt spid="8"/>
                                        </p:tgtEl>
                                      </p:cBhvr>
                                    </p:animEffect>
                                    <p:anim calcmode="lin" valueType="num">
                                      <p:cBhvr>
                                        <p:cTn id="30" dur="700" fill="hold"/>
                                        <p:tgtEl>
                                          <p:spTgt spid="8"/>
                                        </p:tgtEl>
                                        <p:attrNameLst>
                                          <p:attrName>ppt_x</p:attrName>
                                        </p:attrNameLst>
                                      </p:cBhvr>
                                      <p:tavLst>
                                        <p:tav tm="0">
                                          <p:val>
                                            <p:strVal val="#ppt_x"/>
                                          </p:val>
                                        </p:tav>
                                        <p:tav tm="100000">
                                          <p:val>
                                            <p:strVal val="#ppt_x"/>
                                          </p:val>
                                        </p:tav>
                                      </p:tavLst>
                                    </p:anim>
                                    <p:anim calcmode="lin" valueType="num">
                                      <p:cBhvr>
                                        <p:cTn id="31" dur="700" fill="hold"/>
                                        <p:tgtEl>
                                          <p:spTgt spid="8"/>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700"/>
                                        <p:tgtEl>
                                          <p:spTgt spid="7"/>
                                        </p:tgtEl>
                                      </p:cBhvr>
                                    </p:animEffect>
                                    <p:anim calcmode="lin" valueType="num">
                                      <p:cBhvr>
                                        <p:cTn id="35" dur="700" fill="hold"/>
                                        <p:tgtEl>
                                          <p:spTgt spid="7"/>
                                        </p:tgtEl>
                                        <p:attrNameLst>
                                          <p:attrName>ppt_x</p:attrName>
                                        </p:attrNameLst>
                                      </p:cBhvr>
                                      <p:tavLst>
                                        <p:tav tm="0">
                                          <p:val>
                                            <p:strVal val="#ppt_x"/>
                                          </p:val>
                                        </p:tav>
                                        <p:tav tm="100000">
                                          <p:val>
                                            <p:strVal val="#ppt_x"/>
                                          </p:val>
                                        </p:tav>
                                      </p:tavLst>
                                    </p:anim>
                                    <p:anim calcmode="lin" valueType="num">
                                      <p:cBhvr>
                                        <p:cTn id="36" dur="7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2" presetClass="entr" presetSubtype="8"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500"/>
                                        <p:tgtEl>
                                          <p:spTgt spid="11"/>
                                        </p:tgtEl>
                                        <p:attrNameLst>
                                          <p:attrName>ppt_x</p:attrName>
                                        </p:attrNameLst>
                                      </p:cBhvr>
                                      <p:tavLst>
                                        <p:tav tm="0">
                                          <p:val>
                                            <p:strVal val="#ppt_x-#ppt_w*1.125000"/>
                                          </p:val>
                                        </p:tav>
                                        <p:tav tm="100000">
                                          <p:val>
                                            <p:strVal val="#ppt_x"/>
                                          </p:val>
                                        </p:tav>
                                      </p:tavLst>
                                    </p:anim>
                                    <p:animEffect transition="in" filter="wipe(right)">
                                      <p:cBhvr>
                                        <p:cTn id="42" dur="500"/>
                                        <p:tgtEl>
                                          <p:spTgt spid="11"/>
                                        </p:tgtEl>
                                      </p:cBhvr>
                                    </p:animEffect>
                                  </p:childTnLst>
                                </p:cTn>
                              </p:par>
                              <p:par>
                                <p:cTn id="43" presetID="12" presetClass="entr" presetSubtype="8"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p:tgtEl>
                                          <p:spTgt spid="10"/>
                                        </p:tgtEl>
                                        <p:attrNameLst>
                                          <p:attrName>ppt_x</p:attrName>
                                        </p:attrNameLst>
                                      </p:cBhvr>
                                      <p:tavLst>
                                        <p:tav tm="0">
                                          <p:val>
                                            <p:strVal val="#ppt_x-#ppt_w*1.125000"/>
                                          </p:val>
                                        </p:tav>
                                        <p:tav tm="100000">
                                          <p:val>
                                            <p:strVal val="#ppt_x"/>
                                          </p:val>
                                        </p:tav>
                                      </p:tavLst>
                                    </p:anim>
                                    <p:animEffect transition="in" filter="wipe(right)">
                                      <p:cBhvr>
                                        <p:cTn id="46" dur="500"/>
                                        <p:tgtEl>
                                          <p:spTgt spid="10"/>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fade">
                                      <p:cBhvr>
                                        <p:cTn id="51" dur="700"/>
                                        <p:tgtEl>
                                          <p:spTgt spid="12"/>
                                        </p:tgtEl>
                                      </p:cBhvr>
                                    </p:animEffect>
                                    <p:anim calcmode="lin" valueType="num">
                                      <p:cBhvr>
                                        <p:cTn id="52" dur="700" fill="hold"/>
                                        <p:tgtEl>
                                          <p:spTgt spid="12"/>
                                        </p:tgtEl>
                                        <p:attrNameLst>
                                          <p:attrName>ppt_x</p:attrName>
                                        </p:attrNameLst>
                                      </p:cBhvr>
                                      <p:tavLst>
                                        <p:tav tm="0">
                                          <p:val>
                                            <p:strVal val="#ppt_x"/>
                                          </p:val>
                                        </p:tav>
                                        <p:tav tm="100000">
                                          <p:val>
                                            <p:strVal val="#ppt_x"/>
                                          </p:val>
                                        </p:tav>
                                      </p:tavLst>
                                    </p:anim>
                                    <p:anim calcmode="lin" valueType="num">
                                      <p:cBhvr>
                                        <p:cTn id="53" dur="700" fill="hold"/>
                                        <p:tgtEl>
                                          <p:spTgt spid="1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700"/>
                                        <p:tgtEl>
                                          <p:spTgt spid="13"/>
                                        </p:tgtEl>
                                      </p:cBhvr>
                                    </p:animEffect>
                                    <p:anim calcmode="lin" valueType="num">
                                      <p:cBhvr>
                                        <p:cTn id="57" dur="700" fill="hold"/>
                                        <p:tgtEl>
                                          <p:spTgt spid="13"/>
                                        </p:tgtEl>
                                        <p:attrNameLst>
                                          <p:attrName>ppt_x</p:attrName>
                                        </p:attrNameLst>
                                      </p:cBhvr>
                                      <p:tavLst>
                                        <p:tav tm="0">
                                          <p:val>
                                            <p:strVal val="#ppt_x"/>
                                          </p:val>
                                        </p:tav>
                                        <p:tav tm="100000">
                                          <p:val>
                                            <p:strVal val="#ppt_x"/>
                                          </p:val>
                                        </p:tav>
                                      </p:tavLst>
                                    </p:anim>
                                    <p:anim calcmode="lin" valueType="num">
                                      <p:cBhvr>
                                        <p:cTn id="58" dur="7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12" presetClass="entr" presetSubtype="8" fill="hold" grpId="0" nodeType="clickEffect">
                                  <p:stCondLst>
                                    <p:cond delay="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500"/>
                                        <p:tgtEl>
                                          <p:spTgt spid="20"/>
                                        </p:tgtEl>
                                        <p:attrNameLst>
                                          <p:attrName>ppt_x</p:attrName>
                                        </p:attrNameLst>
                                      </p:cBhvr>
                                      <p:tavLst>
                                        <p:tav tm="0">
                                          <p:val>
                                            <p:strVal val="#ppt_x-#ppt_w*1.125000"/>
                                          </p:val>
                                        </p:tav>
                                        <p:tav tm="100000">
                                          <p:val>
                                            <p:strVal val="#ppt_x"/>
                                          </p:val>
                                        </p:tav>
                                      </p:tavLst>
                                    </p:anim>
                                    <p:animEffect transition="in" filter="wipe(right)">
                                      <p:cBhvr>
                                        <p:cTn id="64" dur="500"/>
                                        <p:tgtEl>
                                          <p:spTgt spid="20"/>
                                        </p:tgtEl>
                                      </p:cBhvr>
                                    </p:animEffect>
                                  </p:childTnLst>
                                </p:cTn>
                              </p:par>
                              <p:par>
                                <p:cTn id="65" presetID="12" presetClass="entr" presetSubtype="8" fill="hold" nodeType="withEffect">
                                  <p:stCondLst>
                                    <p:cond delay="0"/>
                                  </p:stCondLst>
                                  <p:childTnLst>
                                    <p:set>
                                      <p:cBhvr>
                                        <p:cTn id="66" dur="1" fill="hold">
                                          <p:stCondLst>
                                            <p:cond delay="0"/>
                                          </p:stCondLst>
                                        </p:cTn>
                                        <p:tgtEl>
                                          <p:spTgt spid="19"/>
                                        </p:tgtEl>
                                        <p:attrNameLst>
                                          <p:attrName>style.visibility</p:attrName>
                                        </p:attrNameLst>
                                      </p:cBhvr>
                                      <p:to>
                                        <p:strVal val="visible"/>
                                      </p:to>
                                    </p:set>
                                    <p:anim calcmode="lin" valueType="num">
                                      <p:cBhvr additive="base">
                                        <p:cTn id="67" dur="500"/>
                                        <p:tgtEl>
                                          <p:spTgt spid="19"/>
                                        </p:tgtEl>
                                        <p:attrNameLst>
                                          <p:attrName>ppt_x</p:attrName>
                                        </p:attrNameLst>
                                      </p:cBhvr>
                                      <p:tavLst>
                                        <p:tav tm="0">
                                          <p:val>
                                            <p:strVal val="#ppt_x-#ppt_w*1.125000"/>
                                          </p:val>
                                        </p:tav>
                                        <p:tav tm="100000">
                                          <p:val>
                                            <p:strVal val="#ppt_x"/>
                                          </p:val>
                                        </p:tav>
                                      </p:tavLst>
                                    </p:anim>
                                    <p:animEffect transition="in" filter="wipe(right)">
                                      <p:cBhvr>
                                        <p:cTn id="68" dur="500"/>
                                        <p:tgtEl>
                                          <p:spTgt spid="19"/>
                                        </p:tgtEl>
                                      </p:cBhvr>
                                    </p:animEffect>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700"/>
                                        <p:tgtEl>
                                          <p:spTgt spid="27"/>
                                        </p:tgtEl>
                                      </p:cBhvr>
                                    </p:animEffect>
                                    <p:anim calcmode="lin" valueType="num">
                                      <p:cBhvr>
                                        <p:cTn id="74" dur="700" fill="hold"/>
                                        <p:tgtEl>
                                          <p:spTgt spid="27"/>
                                        </p:tgtEl>
                                        <p:attrNameLst>
                                          <p:attrName>ppt_x</p:attrName>
                                        </p:attrNameLst>
                                      </p:cBhvr>
                                      <p:tavLst>
                                        <p:tav tm="0">
                                          <p:val>
                                            <p:strVal val="#ppt_x"/>
                                          </p:val>
                                        </p:tav>
                                        <p:tav tm="100000">
                                          <p:val>
                                            <p:strVal val="#ppt_x"/>
                                          </p:val>
                                        </p:tav>
                                      </p:tavLst>
                                    </p:anim>
                                    <p:anim calcmode="lin" valueType="num">
                                      <p:cBhvr>
                                        <p:cTn id="75" dur="700" fill="hold"/>
                                        <p:tgtEl>
                                          <p:spTgt spid="27"/>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21"/>
                                        </p:tgtEl>
                                        <p:attrNameLst>
                                          <p:attrName>style.visibility</p:attrName>
                                        </p:attrNameLst>
                                      </p:cBhvr>
                                      <p:to>
                                        <p:strVal val="visible"/>
                                      </p:to>
                                    </p:set>
                                    <p:animEffect transition="in" filter="fade">
                                      <p:cBhvr>
                                        <p:cTn id="78" dur="700"/>
                                        <p:tgtEl>
                                          <p:spTgt spid="21"/>
                                        </p:tgtEl>
                                      </p:cBhvr>
                                    </p:animEffect>
                                    <p:anim calcmode="lin" valueType="num">
                                      <p:cBhvr>
                                        <p:cTn id="79" dur="700" fill="hold"/>
                                        <p:tgtEl>
                                          <p:spTgt spid="21"/>
                                        </p:tgtEl>
                                        <p:attrNameLst>
                                          <p:attrName>ppt_x</p:attrName>
                                        </p:attrNameLst>
                                      </p:cBhvr>
                                      <p:tavLst>
                                        <p:tav tm="0">
                                          <p:val>
                                            <p:strVal val="#ppt_x"/>
                                          </p:val>
                                        </p:tav>
                                        <p:tav tm="100000">
                                          <p:val>
                                            <p:strVal val="#ppt_x"/>
                                          </p:val>
                                        </p:tav>
                                      </p:tavLst>
                                    </p:anim>
                                    <p:anim calcmode="lin" valueType="num">
                                      <p:cBhvr>
                                        <p:cTn id="80" dur="7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29"/>
                                        </p:tgtEl>
                                        <p:attrNameLst>
                                          <p:attrName>style.visibility</p:attrName>
                                        </p:attrNameLst>
                                      </p:cBhvr>
                                      <p:to>
                                        <p:strVal val="visible"/>
                                      </p:to>
                                    </p:set>
                                    <p:anim calcmode="lin" valueType="num">
                                      <p:cBhvr additive="base">
                                        <p:cTn id="89" dur="500" fill="hold"/>
                                        <p:tgtEl>
                                          <p:spTgt spid="29"/>
                                        </p:tgtEl>
                                        <p:attrNameLst>
                                          <p:attrName>ppt_x</p:attrName>
                                        </p:attrNameLst>
                                      </p:cBhvr>
                                      <p:tavLst>
                                        <p:tav tm="0">
                                          <p:val>
                                            <p:strVal val="#ppt_x"/>
                                          </p:val>
                                        </p:tav>
                                        <p:tav tm="100000">
                                          <p:val>
                                            <p:strVal val="#ppt_x"/>
                                          </p:val>
                                        </p:tav>
                                      </p:tavLst>
                                    </p:anim>
                                    <p:anim calcmode="lin" valueType="num">
                                      <p:cBhvr additive="base">
                                        <p:cTn id="9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42" presetClass="entr" presetSubtype="0" fill="hold" nodeType="clickEffect">
                                  <p:stCondLst>
                                    <p:cond delay="0"/>
                                  </p:stCondLst>
                                  <p:childTnLst>
                                    <p:set>
                                      <p:cBhvr>
                                        <p:cTn id="94" dur="1" fill="hold">
                                          <p:stCondLst>
                                            <p:cond delay="0"/>
                                          </p:stCondLst>
                                        </p:cTn>
                                        <p:tgtEl>
                                          <p:spTgt spid="34"/>
                                        </p:tgtEl>
                                        <p:attrNameLst>
                                          <p:attrName>style.visibility</p:attrName>
                                        </p:attrNameLst>
                                      </p:cBhvr>
                                      <p:to>
                                        <p:strVal val="visible"/>
                                      </p:to>
                                    </p:set>
                                    <p:animEffect transition="in" filter="fade">
                                      <p:cBhvr>
                                        <p:cTn id="95" dur="1000"/>
                                        <p:tgtEl>
                                          <p:spTgt spid="34"/>
                                        </p:tgtEl>
                                      </p:cBhvr>
                                    </p:animEffect>
                                    <p:anim calcmode="lin" valueType="num">
                                      <p:cBhvr>
                                        <p:cTn id="96" dur="1000" fill="hold"/>
                                        <p:tgtEl>
                                          <p:spTgt spid="34"/>
                                        </p:tgtEl>
                                        <p:attrNameLst>
                                          <p:attrName>ppt_x</p:attrName>
                                        </p:attrNameLst>
                                      </p:cBhvr>
                                      <p:tavLst>
                                        <p:tav tm="0">
                                          <p:val>
                                            <p:strVal val="#ppt_x"/>
                                          </p:val>
                                        </p:tav>
                                        <p:tav tm="100000">
                                          <p:val>
                                            <p:strVal val="#ppt_x"/>
                                          </p:val>
                                        </p:tav>
                                      </p:tavLst>
                                    </p:anim>
                                    <p:anim calcmode="lin" valueType="num">
                                      <p:cBhvr>
                                        <p:cTn id="97" dur="1000" fill="hold"/>
                                        <p:tgtEl>
                                          <p:spTgt spid="34"/>
                                        </p:tgtEl>
                                        <p:attrNameLst>
                                          <p:attrName>ppt_y</p:attrName>
                                        </p:attrNameLst>
                                      </p:cBhvr>
                                      <p:tavLst>
                                        <p:tav tm="0">
                                          <p:val>
                                            <p:strVal val="#ppt_y+.1"/>
                                          </p:val>
                                        </p:tav>
                                        <p:tav tm="100000">
                                          <p:val>
                                            <p:strVal val="#ppt_y"/>
                                          </p:val>
                                        </p:tav>
                                      </p:tavLst>
                                    </p:anim>
                                  </p:childTnLst>
                                </p:cTn>
                              </p:par>
                              <p:par>
                                <p:cTn id="98" presetID="42" presetClass="entr" presetSubtype="0" fill="hold" nodeType="withEffect">
                                  <p:stCondLst>
                                    <p:cond delay="0"/>
                                  </p:stCondLst>
                                  <p:childTnLst>
                                    <p:set>
                                      <p:cBhvr>
                                        <p:cTn id="99" dur="1" fill="hold">
                                          <p:stCondLst>
                                            <p:cond delay="0"/>
                                          </p:stCondLst>
                                        </p:cTn>
                                        <p:tgtEl>
                                          <p:spTgt spid="32"/>
                                        </p:tgtEl>
                                        <p:attrNameLst>
                                          <p:attrName>style.visibility</p:attrName>
                                        </p:attrNameLst>
                                      </p:cBhvr>
                                      <p:to>
                                        <p:strVal val="visible"/>
                                      </p:to>
                                    </p:set>
                                    <p:animEffect transition="in" filter="fade">
                                      <p:cBhvr>
                                        <p:cTn id="100" dur="1000"/>
                                        <p:tgtEl>
                                          <p:spTgt spid="32"/>
                                        </p:tgtEl>
                                      </p:cBhvr>
                                    </p:animEffect>
                                    <p:anim calcmode="lin" valueType="num">
                                      <p:cBhvr>
                                        <p:cTn id="101" dur="1000" fill="hold"/>
                                        <p:tgtEl>
                                          <p:spTgt spid="32"/>
                                        </p:tgtEl>
                                        <p:attrNameLst>
                                          <p:attrName>ppt_x</p:attrName>
                                        </p:attrNameLst>
                                      </p:cBhvr>
                                      <p:tavLst>
                                        <p:tav tm="0">
                                          <p:val>
                                            <p:strVal val="#ppt_x"/>
                                          </p:val>
                                        </p:tav>
                                        <p:tav tm="100000">
                                          <p:val>
                                            <p:strVal val="#ppt_x"/>
                                          </p:val>
                                        </p:tav>
                                      </p:tavLst>
                                    </p:anim>
                                    <p:anim calcmode="lin" valueType="num">
                                      <p:cBhvr>
                                        <p:cTn id="102" dur="1000" fill="hold"/>
                                        <p:tgtEl>
                                          <p:spTgt spid="32"/>
                                        </p:tgtEl>
                                        <p:attrNameLst>
                                          <p:attrName>ppt_y</p:attrName>
                                        </p:attrNameLst>
                                      </p:cBhvr>
                                      <p:tavLst>
                                        <p:tav tm="0">
                                          <p:val>
                                            <p:strVal val="#ppt_y+.1"/>
                                          </p:val>
                                        </p:tav>
                                        <p:tav tm="100000">
                                          <p:val>
                                            <p:strVal val="#ppt_y"/>
                                          </p:val>
                                        </p:tav>
                                      </p:tavLst>
                                    </p:anim>
                                  </p:childTnLst>
                                </p:cTn>
                              </p:par>
                              <p:par>
                                <p:cTn id="103" presetID="42" presetClass="entr" presetSubtype="0" fill="hold" grpId="0" nodeType="withEffect">
                                  <p:stCondLst>
                                    <p:cond delay="0"/>
                                  </p:stCondLst>
                                  <p:childTnLst>
                                    <p:set>
                                      <p:cBhvr>
                                        <p:cTn id="104" dur="1" fill="hold">
                                          <p:stCondLst>
                                            <p:cond delay="0"/>
                                          </p:stCondLst>
                                        </p:cTn>
                                        <p:tgtEl>
                                          <p:spTgt spid="30"/>
                                        </p:tgtEl>
                                        <p:attrNameLst>
                                          <p:attrName>style.visibility</p:attrName>
                                        </p:attrNameLst>
                                      </p:cBhvr>
                                      <p:to>
                                        <p:strVal val="visible"/>
                                      </p:to>
                                    </p:set>
                                    <p:animEffect transition="in" filter="fade">
                                      <p:cBhvr>
                                        <p:cTn id="105" dur="1000"/>
                                        <p:tgtEl>
                                          <p:spTgt spid="30"/>
                                        </p:tgtEl>
                                      </p:cBhvr>
                                    </p:animEffect>
                                    <p:anim calcmode="lin" valueType="num">
                                      <p:cBhvr>
                                        <p:cTn id="106" dur="1000" fill="hold"/>
                                        <p:tgtEl>
                                          <p:spTgt spid="30"/>
                                        </p:tgtEl>
                                        <p:attrNameLst>
                                          <p:attrName>ppt_x</p:attrName>
                                        </p:attrNameLst>
                                      </p:cBhvr>
                                      <p:tavLst>
                                        <p:tav tm="0">
                                          <p:val>
                                            <p:strVal val="#ppt_x"/>
                                          </p:val>
                                        </p:tav>
                                        <p:tav tm="100000">
                                          <p:val>
                                            <p:strVal val="#ppt_x"/>
                                          </p:val>
                                        </p:tav>
                                      </p:tavLst>
                                    </p:anim>
                                    <p:anim calcmode="lin" valueType="num">
                                      <p:cBhvr>
                                        <p:cTn id="107"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4" grpId="0"/>
      <p:bldP spid="6" grpId="0" animBg="1"/>
      <p:bldP spid="7" grpId="0"/>
      <p:bldP spid="8" grpId="0"/>
      <p:bldP spid="11" grpId="0" animBg="1"/>
      <p:bldP spid="12" grpId="0"/>
      <p:bldP spid="13" grpId="0"/>
      <p:bldP spid="20" grpId="0" animBg="1"/>
      <p:bldP spid="21" grpId="0"/>
      <p:bldP spid="27" grpId="0"/>
      <p:bldP spid="28" grpId="0" animBg="1"/>
      <p:bldP spid="29" grpId="0" animBg="1"/>
      <p:bldP spid="3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a:extLst>
              <a:ext uri="{FF2B5EF4-FFF2-40B4-BE49-F238E27FC236}">
                <a16:creationId xmlns:a16="http://schemas.microsoft.com/office/drawing/2014/main" id="{DBF2203D-393B-4E28-A184-643208FFA155}"/>
              </a:ext>
            </a:extLst>
          </p:cNvPr>
          <p:cNvSpPr txBox="1"/>
          <p:nvPr/>
        </p:nvSpPr>
        <p:spPr>
          <a:xfrm>
            <a:off x="1192479" y="292682"/>
            <a:ext cx="458856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Recruitment information</a:t>
            </a:r>
          </a:p>
        </p:txBody>
      </p:sp>
      <p:sp>
        <p:nvSpPr>
          <p:cNvPr id="13" name="文本框 12">
            <a:extLst>
              <a:ext uri="{FF2B5EF4-FFF2-40B4-BE49-F238E27FC236}">
                <a16:creationId xmlns:a16="http://schemas.microsoft.com/office/drawing/2014/main" id="{0DE590B3-BB9A-4789-BB4F-1476BBFC1A4E}"/>
              </a:ext>
            </a:extLst>
          </p:cNvPr>
          <p:cNvSpPr txBox="1"/>
          <p:nvPr/>
        </p:nvSpPr>
        <p:spPr>
          <a:xfrm>
            <a:off x="421900" y="3832645"/>
            <a:ext cx="7843555" cy="2446824"/>
          </a:xfrm>
          <a:prstGeom prst="rect">
            <a:avLst/>
          </a:prstGeom>
          <a:noFill/>
        </p:spPr>
        <p:txBody>
          <a:bodyPr wrap="square" rtlCol="0">
            <a:spAutoFit/>
          </a:bodyPr>
          <a:lstStyle/>
          <a:p>
            <a:pPr marL="285750" indent="-285750">
              <a:buFont typeface="Wingdings" panose="05000000000000000000" pitchFamily="2" charset="2"/>
              <a:buChar char="l"/>
            </a:pPr>
            <a:r>
              <a:rPr lang="en-US" altLang="zh-CN" sz="1700" dirty="0"/>
              <a:t>Develop, build, and implement a continuous integration service in our multi-platform environment.</a:t>
            </a:r>
          </a:p>
          <a:p>
            <a:pPr marL="285750" indent="-285750">
              <a:buFont typeface="Wingdings" panose="05000000000000000000" pitchFamily="2" charset="2"/>
              <a:buChar char="l"/>
            </a:pPr>
            <a:r>
              <a:rPr lang="en-US" altLang="zh-CN" sz="1700" b="1" dirty="0">
                <a:solidFill>
                  <a:srgbClr val="005188"/>
                </a:solidFill>
              </a:rPr>
              <a:t>Define and deploy logging, monitoring, and versioning metrics for the deployment process.</a:t>
            </a:r>
          </a:p>
          <a:p>
            <a:pPr marL="285750" indent="-285750">
              <a:buFont typeface="Wingdings" panose="05000000000000000000" pitchFamily="2" charset="2"/>
              <a:buChar char="l"/>
            </a:pPr>
            <a:r>
              <a:rPr lang="en-US" altLang="zh-CN" sz="1700" dirty="0"/>
              <a:t>Manage and organize remote </a:t>
            </a:r>
            <a:r>
              <a:rPr lang="en-US" altLang="zh-CN" sz="1700" dirty="0" err="1"/>
              <a:t>devops</a:t>
            </a:r>
            <a:r>
              <a:rPr lang="en-US" altLang="zh-CN" sz="1700" dirty="0"/>
              <a:t> team, prepare sprint planning according to the needs of project managers and other teams.</a:t>
            </a:r>
          </a:p>
          <a:p>
            <a:pPr marL="285750" indent="-285750">
              <a:buFont typeface="Wingdings" panose="05000000000000000000" pitchFamily="2" charset="2"/>
              <a:buChar char="l"/>
            </a:pPr>
            <a:r>
              <a:rPr lang="en-US" altLang="zh-CN" sz="1700" dirty="0"/>
              <a:t>Cultivate and tend to operational automation processes.</a:t>
            </a:r>
          </a:p>
          <a:p>
            <a:pPr marL="285750" indent="-285750">
              <a:buFont typeface="Wingdings" panose="05000000000000000000" pitchFamily="2" charset="2"/>
              <a:buChar char="l"/>
            </a:pPr>
            <a:r>
              <a:rPr lang="en-US" altLang="zh-CN" sz="1700" b="1" dirty="0">
                <a:solidFill>
                  <a:srgbClr val="005188"/>
                </a:solidFill>
              </a:rPr>
              <a:t>Build tools for monitoring app performance </a:t>
            </a:r>
            <a:r>
              <a:rPr lang="en-US" altLang="zh-CN" sz="1700" dirty="0"/>
              <a:t>and real user transaction testing.</a:t>
            </a:r>
          </a:p>
          <a:p>
            <a:pPr marL="285750" indent="-285750">
              <a:buFont typeface="Wingdings" panose="05000000000000000000" pitchFamily="2" charset="2"/>
              <a:buChar char="l"/>
            </a:pPr>
            <a:r>
              <a:rPr lang="en-US" altLang="zh-CN" sz="1700" dirty="0"/>
              <a:t>Contributing ideas on how to continuously improve systems and processes.</a:t>
            </a:r>
          </a:p>
        </p:txBody>
      </p:sp>
      <p:pic>
        <p:nvPicPr>
          <p:cNvPr id="9" name="图片 8">
            <a:extLst>
              <a:ext uri="{FF2B5EF4-FFF2-40B4-BE49-F238E27FC236}">
                <a16:creationId xmlns:a16="http://schemas.microsoft.com/office/drawing/2014/main" id="{136B3CC6-B5FB-4876-8A33-070D4951D78E}"/>
              </a:ext>
            </a:extLst>
          </p:cNvPr>
          <p:cNvPicPr>
            <a:picLocks noChangeAspect="1"/>
          </p:cNvPicPr>
          <p:nvPr/>
        </p:nvPicPr>
        <p:blipFill>
          <a:blip r:embed="rId2"/>
          <a:stretch>
            <a:fillRect/>
          </a:stretch>
        </p:blipFill>
        <p:spPr>
          <a:xfrm>
            <a:off x="759282" y="1049951"/>
            <a:ext cx="3441682" cy="2522149"/>
          </a:xfrm>
          <a:prstGeom prst="rect">
            <a:avLst/>
          </a:prstGeom>
        </p:spPr>
      </p:pic>
      <p:pic>
        <p:nvPicPr>
          <p:cNvPr id="14" name="图片 13">
            <a:extLst>
              <a:ext uri="{FF2B5EF4-FFF2-40B4-BE49-F238E27FC236}">
                <a16:creationId xmlns:a16="http://schemas.microsoft.com/office/drawing/2014/main" id="{C2F0521D-3082-4B97-8466-BAFC9F31A916}"/>
              </a:ext>
            </a:extLst>
          </p:cNvPr>
          <p:cNvPicPr>
            <a:picLocks noChangeAspect="1"/>
          </p:cNvPicPr>
          <p:nvPr/>
        </p:nvPicPr>
        <p:blipFill>
          <a:blip r:embed="rId3"/>
          <a:stretch>
            <a:fillRect/>
          </a:stretch>
        </p:blipFill>
        <p:spPr>
          <a:xfrm>
            <a:off x="8296838" y="3832645"/>
            <a:ext cx="3473262" cy="2522149"/>
          </a:xfrm>
          <a:prstGeom prst="rect">
            <a:avLst/>
          </a:prstGeom>
        </p:spPr>
      </p:pic>
      <p:sp>
        <p:nvSpPr>
          <p:cNvPr id="22" name="文本框 21">
            <a:extLst>
              <a:ext uri="{FF2B5EF4-FFF2-40B4-BE49-F238E27FC236}">
                <a16:creationId xmlns:a16="http://schemas.microsoft.com/office/drawing/2014/main" id="{12033DCA-9354-42C0-B614-583936B03552}"/>
              </a:ext>
            </a:extLst>
          </p:cNvPr>
          <p:cNvSpPr txBox="1"/>
          <p:nvPr/>
        </p:nvSpPr>
        <p:spPr>
          <a:xfrm>
            <a:off x="4200964" y="959291"/>
            <a:ext cx="7843555" cy="2708434"/>
          </a:xfrm>
          <a:prstGeom prst="rect">
            <a:avLst/>
          </a:prstGeom>
          <a:noFill/>
        </p:spPr>
        <p:txBody>
          <a:bodyPr wrap="square" rtlCol="0">
            <a:spAutoFit/>
          </a:bodyPr>
          <a:lstStyle/>
          <a:p>
            <a:pPr marL="285750" indent="-285750">
              <a:buFont typeface="Wingdings" panose="05000000000000000000" pitchFamily="2" charset="2"/>
              <a:buChar char="l"/>
            </a:pPr>
            <a:r>
              <a:rPr lang="en-US" altLang="zh-CN" sz="1700" dirty="0"/>
              <a:t>Applied experience with </a:t>
            </a:r>
            <a:r>
              <a:rPr lang="en-US" altLang="zh-CN" sz="1700" b="1" dirty="0">
                <a:solidFill>
                  <a:srgbClr val="005188"/>
                </a:solidFill>
              </a:rPr>
              <a:t>machine learning, econometrics, financial </a:t>
            </a:r>
            <a:r>
              <a:rPr lang="en-US" altLang="zh-CN" sz="1700" b="1" dirty="0" err="1">
                <a:solidFill>
                  <a:srgbClr val="005188"/>
                </a:solidFill>
              </a:rPr>
              <a:t>analyticson</a:t>
            </a:r>
            <a:r>
              <a:rPr lang="en-US" altLang="zh-CN" sz="1700" b="1" dirty="0">
                <a:solidFill>
                  <a:srgbClr val="005188"/>
                </a:solidFill>
              </a:rPr>
              <a:t> large datasets </a:t>
            </a:r>
            <a:r>
              <a:rPr lang="en-US" altLang="zh-CN" sz="1700" dirty="0"/>
              <a:t>(Linear, Non-linear Models / Neural Networks / ARIMA / VAR / GARCH / Risk Analysis)</a:t>
            </a:r>
          </a:p>
          <a:p>
            <a:pPr marL="285750" indent="-285750">
              <a:buFont typeface="Wingdings" panose="05000000000000000000" pitchFamily="2" charset="2"/>
              <a:buChar char="l"/>
            </a:pPr>
            <a:r>
              <a:rPr lang="en-US" altLang="zh-CN" sz="1700" dirty="0"/>
              <a:t>- Familiarity with </a:t>
            </a:r>
            <a:r>
              <a:rPr lang="en-US" altLang="zh-CN" sz="1700" b="1" dirty="0">
                <a:solidFill>
                  <a:srgbClr val="005188"/>
                </a:solidFill>
              </a:rPr>
              <a:t>Financial Engineering with focus in Portfolio </a:t>
            </a:r>
            <a:r>
              <a:rPr lang="en-US" altLang="zh-CN" sz="1700" b="1" dirty="0" err="1">
                <a:solidFill>
                  <a:srgbClr val="005188"/>
                </a:solidFill>
              </a:rPr>
              <a:t>Management,CAPM</a:t>
            </a:r>
            <a:r>
              <a:rPr lang="en-US" altLang="zh-CN" sz="1700" b="1" dirty="0">
                <a:solidFill>
                  <a:srgbClr val="005188"/>
                </a:solidFill>
              </a:rPr>
              <a:t>, Index Investing, Risk Management.</a:t>
            </a:r>
          </a:p>
          <a:p>
            <a:pPr marL="285750" indent="-285750">
              <a:buFont typeface="Wingdings" panose="05000000000000000000" pitchFamily="2" charset="2"/>
              <a:buChar char="l"/>
            </a:pPr>
            <a:r>
              <a:rPr lang="en-US" altLang="zh-CN" sz="1700" dirty="0"/>
              <a:t>- Familiarity with </a:t>
            </a:r>
            <a:r>
              <a:rPr lang="en-US" altLang="zh-CN" sz="1700" b="1" dirty="0">
                <a:solidFill>
                  <a:srgbClr val="005188"/>
                </a:solidFill>
              </a:rPr>
              <a:t>Financial Instruments/Data, e.g., Equities, FX, Futures, Commodities, Options, ETFs.</a:t>
            </a:r>
          </a:p>
          <a:p>
            <a:pPr marL="285750" indent="-285750">
              <a:buFont typeface="Wingdings" panose="05000000000000000000" pitchFamily="2" charset="2"/>
              <a:buChar char="l"/>
            </a:pPr>
            <a:r>
              <a:rPr lang="en-US" altLang="zh-CN" sz="1700" dirty="0"/>
              <a:t>- Experience with statistical data analysis with financial and economic data Knowledge of state-of-the-art algorithms in computational linguistics, NLP, graph analysis and complex systems.</a:t>
            </a:r>
          </a:p>
        </p:txBody>
      </p:sp>
      <p:pic>
        <p:nvPicPr>
          <p:cNvPr id="15" name="图片 14">
            <a:extLst>
              <a:ext uri="{FF2B5EF4-FFF2-40B4-BE49-F238E27FC236}">
                <a16:creationId xmlns:a16="http://schemas.microsoft.com/office/drawing/2014/main" id="{DA3C3BF7-4E11-43BF-837E-D8F9C804EC77}"/>
              </a:ext>
            </a:extLst>
          </p:cNvPr>
          <p:cNvPicPr>
            <a:picLocks noChangeAspect="1"/>
          </p:cNvPicPr>
          <p:nvPr/>
        </p:nvPicPr>
        <p:blipFill>
          <a:blip r:embed="rId4"/>
          <a:stretch>
            <a:fillRect/>
          </a:stretch>
        </p:blipFill>
        <p:spPr>
          <a:xfrm>
            <a:off x="9121790" y="-100351"/>
            <a:ext cx="1877731" cy="1207113"/>
          </a:xfrm>
          <a:prstGeom prst="rect">
            <a:avLst/>
          </a:prstGeom>
        </p:spPr>
      </p:pic>
      <p:sp>
        <p:nvSpPr>
          <p:cNvPr id="17" name="矩形 16">
            <a:extLst>
              <a:ext uri="{FF2B5EF4-FFF2-40B4-BE49-F238E27FC236}">
                <a16:creationId xmlns:a16="http://schemas.microsoft.com/office/drawing/2014/main" id="{26113E43-EDB6-4BF3-89AC-8BC16824193C}"/>
              </a:ext>
            </a:extLst>
          </p:cNvPr>
          <p:cNvSpPr/>
          <p:nvPr/>
        </p:nvSpPr>
        <p:spPr>
          <a:xfrm>
            <a:off x="881348" y="3046661"/>
            <a:ext cx="1024569" cy="454327"/>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id="{63052144-D74B-4503-A430-551FFB7A4797}"/>
              </a:ext>
            </a:extLst>
          </p:cNvPr>
          <p:cNvSpPr/>
          <p:nvPr/>
        </p:nvSpPr>
        <p:spPr>
          <a:xfrm>
            <a:off x="8296838" y="5870818"/>
            <a:ext cx="1024569" cy="454327"/>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a:extLst>
              <a:ext uri="{FF2B5EF4-FFF2-40B4-BE49-F238E27FC236}">
                <a16:creationId xmlns:a16="http://schemas.microsoft.com/office/drawing/2014/main" id="{57668B00-11D0-4793-8E4E-A39B02FCE5BD}"/>
              </a:ext>
            </a:extLst>
          </p:cNvPr>
          <p:cNvSpPr/>
          <p:nvPr/>
        </p:nvSpPr>
        <p:spPr>
          <a:xfrm>
            <a:off x="3203238" y="3493609"/>
            <a:ext cx="4090434" cy="925371"/>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solidFill>
                  <a:srgbClr val="005188"/>
                </a:solidFill>
                <a:latin typeface="MV Boli" panose="02000500030200090000" pitchFamily="2" charset="0"/>
                <a:cs typeface="MV Boli" panose="02000500030200090000" pitchFamily="2" charset="0"/>
              </a:rPr>
              <a:t>More info: Publish date</a:t>
            </a:r>
            <a:endParaRPr lang="zh-CN" altLang="en-US" sz="2400" b="1" dirty="0">
              <a:solidFill>
                <a:srgbClr val="005188"/>
              </a:solidFill>
              <a:latin typeface="MV Boli" panose="02000500030200090000" pitchFamily="2" charset="0"/>
              <a:cs typeface="MV Boli" panose="02000500030200090000" pitchFamily="2" charset="0"/>
            </a:endParaRPr>
          </a:p>
        </p:txBody>
      </p:sp>
      <p:cxnSp>
        <p:nvCxnSpPr>
          <p:cNvPr id="25" name="直接箭头连接符 24">
            <a:extLst>
              <a:ext uri="{FF2B5EF4-FFF2-40B4-BE49-F238E27FC236}">
                <a16:creationId xmlns:a16="http://schemas.microsoft.com/office/drawing/2014/main" id="{488A57D0-D752-4158-8884-CFC7782D6DB2}"/>
              </a:ext>
            </a:extLst>
          </p:cNvPr>
          <p:cNvCxnSpPr>
            <a:cxnSpLocks/>
            <a:stCxn id="17" idx="3"/>
            <a:endCxn id="24" idx="1"/>
          </p:cNvCxnSpPr>
          <p:nvPr/>
        </p:nvCxnSpPr>
        <p:spPr>
          <a:xfrm>
            <a:off x="1905917" y="3273825"/>
            <a:ext cx="1297321" cy="68247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直接箭头连接符 25">
            <a:extLst>
              <a:ext uri="{FF2B5EF4-FFF2-40B4-BE49-F238E27FC236}">
                <a16:creationId xmlns:a16="http://schemas.microsoft.com/office/drawing/2014/main" id="{96ED2289-362B-49BC-B7ED-CAAE82790FFA}"/>
              </a:ext>
            </a:extLst>
          </p:cNvPr>
          <p:cNvCxnSpPr>
            <a:cxnSpLocks/>
            <a:endCxn id="24" idx="3"/>
          </p:cNvCxnSpPr>
          <p:nvPr/>
        </p:nvCxnSpPr>
        <p:spPr>
          <a:xfrm flipH="1" flipV="1">
            <a:off x="7293672" y="3956295"/>
            <a:ext cx="1003166" cy="1942414"/>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90076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childTnLst>
                    </p:cTn>
                  </p:par>
                  <p:par>
                    <p:cTn id="12" fill="hold">
                      <p:stCondLst>
                        <p:cond delay="indefinite"/>
                      </p:stCondLst>
                      <p:childTnLst>
                        <p:par>
                          <p:cTn id="13" fill="hold">
                            <p:stCondLst>
                              <p:cond delay="0"/>
                            </p:stCondLst>
                            <p:childTnLst>
                              <p:par>
                                <p:cTn id="14" presetID="17" presetClass="entr" presetSubtype="10" fill="hold" nodeType="click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p:cTn id="16" dur="500" fill="hold"/>
                                        <p:tgtEl>
                                          <p:spTgt spid="9"/>
                                        </p:tgtEl>
                                        <p:attrNameLst>
                                          <p:attrName>ppt_w</p:attrName>
                                        </p:attrNameLst>
                                      </p:cBhvr>
                                      <p:tavLst>
                                        <p:tav tm="0">
                                          <p:val>
                                            <p:fltVal val="0"/>
                                          </p:val>
                                        </p:tav>
                                        <p:tav tm="100000">
                                          <p:val>
                                            <p:strVal val="#ppt_w"/>
                                          </p:val>
                                        </p:tav>
                                      </p:tavLst>
                                    </p:anim>
                                    <p:anim calcmode="lin" valueType="num">
                                      <p:cBhvr>
                                        <p:cTn id="17"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dissolve">
                                      <p:cBhvr>
                                        <p:cTn id="22" dur="500"/>
                                        <p:tgtEl>
                                          <p:spTgt spid="22"/>
                                        </p:tgtEl>
                                      </p:cBhvr>
                                    </p:animEffect>
                                  </p:childTnLst>
                                </p:cTn>
                              </p:par>
                            </p:childTnLst>
                          </p:cTn>
                        </p:par>
                      </p:childTnLst>
                    </p:cTn>
                  </p:par>
                  <p:par>
                    <p:cTn id="23" fill="hold">
                      <p:stCondLst>
                        <p:cond delay="indefinite"/>
                      </p:stCondLst>
                      <p:childTnLst>
                        <p:par>
                          <p:cTn id="24" fill="hold">
                            <p:stCondLst>
                              <p:cond delay="0"/>
                            </p:stCondLst>
                            <p:childTnLst>
                              <p:par>
                                <p:cTn id="25" presetID="17" presetClass="entr" presetSubtype="1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ppt_w</p:attrName>
                                        </p:attrNameLst>
                                      </p:cBhvr>
                                      <p:tavLst>
                                        <p:tav tm="0">
                                          <p:val>
                                            <p:fltVal val="0"/>
                                          </p:val>
                                        </p:tav>
                                        <p:tav tm="100000">
                                          <p:val>
                                            <p:strVal val="#ppt_w"/>
                                          </p:val>
                                        </p:tav>
                                      </p:tavLst>
                                    </p:anim>
                                    <p:anim calcmode="lin" valueType="num">
                                      <p:cBhvr>
                                        <p:cTn id="28" dur="500" fill="hold"/>
                                        <p:tgtEl>
                                          <p:spTgt spid="14"/>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dissolve">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00"/>
                                        <p:tgtEl>
                                          <p:spTgt spid="1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wipe(down)">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1000"/>
                                        <p:tgtEl>
                                          <p:spTgt spid="26"/>
                                        </p:tgtEl>
                                      </p:cBhvr>
                                    </p:animEffect>
                                    <p:anim calcmode="lin" valueType="num">
                                      <p:cBhvr>
                                        <p:cTn id="47" dur="1000" fill="hold"/>
                                        <p:tgtEl>
                                          <p:spTgt spid="26"/>
                                        </p:tgtEl>
                                        <p:attrNameLst>
                                          <p:attrName>ppt_x</p:attrName>
                                        </p:attrNameLst>
                                      </p:cBhvr>
                                      <p:tavLst>
                                        <p:tav tm="0">
                                          <p:val>
                                            <p:strVal val="#ppt_x"/>
                                          </p:val>
                                        </p:tav>
                                        <p:tav tm="100000">
                                          <p:val>
                                            <p:strVal val="#ppt_x"/>
                                          </p:val>
                                        </p:tav>
                                      </p:tavLst>
                                    </p:anim>
                                    <p:anim calcmode="lin" valueType="num">
                                      <p:cBhvr>
                                        <p:cTn id="48" dur="1000" fill="hold"/>
                                        <p:tgtEl>
                                          <p:spTgt spid="26"/>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1000"/>
                                        <p:tgtEl>
                                          <p:spTgt spid="25"/>
                                        </p:tgtEl>
                                      </p:cBhvr>
                                    </p:animEffect>
                                    <p:anim calcmode="lin" valueType="num">
                                      <p:cBhvr>
                                        <p:cTn id="52" dur="1000" fill="hold"/>
                                        <p:tgtEl>
                                          <p:spTgt spid="25"/>
                                        </p:tgtEl>
                                        <p:attrNameLst>
                                          <p:attrName>ppt_x</p:attrName>
                                        </p:attrNameLst>
                                      </p:cBhvr>
                                      <p:tavLst>
                                        <p:tav tm="0">
                                          <p:val>
                                            <p:strVal val="#ppt_x"/>
                                          </p:val>
                                        </p:tav>
                                        <p:tav tm="100000">
                                          <p:val>
                                            <p:strVal val="#ppt_x"/>
                                          </p:val>
                                        </p:tav>
                                      </p:tavLst>
                                    </p:anim>
                                    <p:anim calcmode="lin" valueType="num">
                                      <p:cBhvr>
                                        <p:cTn id="53" dur="1000" fill="hold"/>
                                        <p:tgtEl>
                                          <p:spTgt spid="25"/>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1000"/>
                                        <p:tgtEl>
                                          <p:spTgt spid="24"/>
                                        </p:tgtEl>
                                      </p:cBhvr>
                                    </p:animEffect>
                                    <p:anim calcmode="lin" valueType="num">
                                      <p:cBhvr>
                                        <p:cTn id="57" dur="1000" fill="hold"/>
                                        <p:tgtEl>
                                          <p:spTgt spid="24"/>
                                        </p:tgtEl>
                                        <p:attrNameLst>
                                          <p:attrName>ppt_x</p:attrName>
                                        </p:attrNameLst>
                                      </p:cBhvr>
                                      <p:tavLst>
                                        <p:tav tm="0">
                                          <p:val>
                                            <p:strVal val="#ppt_x"/>
                                          </p:val>
                                        </p:tav>
                                        <p:tav tm="100000">
                                          <p:val>
                                            <p:strVal val="#ppt_x"/>
                                          </p:val>
                                        </p:tav>
                                      </p:tavLst>
                                    </p:anim>
                                    <p:anim calcmode="lin" valueType="num">
                                      <p:cBhvr>
                                        <p:cTn id="58"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13" grpId="0"/>
      <p:bldP spid="22" grpId="0"/>
      <p:bldP spid="17" grpId="0" animBg="1"/>
      <p:bldP spid="23" grpId="0" animBg="1"/>
      <p:bldP spid="2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12E5BF5C-D276-4D13-BD5C-8D22C2D46422}"/>
              </a:ext>
            </a:extLst>
          </p:cNvPr>
          <p:cNvPicPr>
            <a:picLocks noChangeAspect="1"/>
          </p:cNvPicPr>
          <p:nvPr/>
        </p:nvPicPr>
        <p:blipFill>
          <a:blip r:embed="rId2"/>
          <a:stretch>
            <a:fillRect/>
          </a:stretch>
        </p:blipFill>
        <p:spPr>
          <a:xfrm>
            <a:off x="589220" y="4064929"/>
            <a:ext cx="6218554" cy="1727376"/>
          </a:xfrm>
          <a:prstGeom prst="rect">
            <a:avLst/>
          </a:prstGeom>
        </p:spPr>
      </p:pic>
      <p:pic>
        <p:nvPicPr>
          <p:cNvPr id="5" name="图片 4">
            <a:extLst>
              <a:ext uri="{FF2B5EF4-FFF2-40B4-BE49-F238E27FC236}">
                <a16:creationId xmlns:a16="http://schemas.microsoft.com/office/drawing/2014/main" id="{4220C6C9-1212-4921-9A3B-8B9CF2CFE720}"/>
              </a:ext>
            </a:extLst>
          </p:cNvPr>
          <p:cNvPicPr>
            <a:picLocks noChangeAspect="1"/>
          </p:cNvPicPr>
          <p:nvPr/>
        </p:nvPicPr>
        <p:blipFill>
          <a:blip r:embed="rId3"/>
          <a:stretch>
            <a:fillRect/>
          </a:stretch>
        </p:blipFill>
        <p:spPr>
          <a:xfrm>
            <a:off x="6963003" y="1957042"/>
            <a:ext cx="4931688" cy="2943915"/>
          </a:xfrm>
          <a:prstGeom prst="rect">
            <a:avLst/>
          </a:prstGeom>
        </p:spPr>
      </p:pic>
      <p:sp>
        <p:nvSpPr>
          <p:cNvPr id="6" name="文本占位符 2">
            <a:extLst>
              <a:ext uri="{FF2B5EF4-FFF2-40B4-BE49-F238E27FC236}">
                <a16:creationId xmlns:a16="http://schemas.microsoft.com/office/drawing/2014/main" id="{085E396B-C3FF-49DF-AFE7-A06156604F13}"/>
              </a:ext>
            </a:extLst>
          </p:cNvPr>
          <p:cNvSpPr txBox="1"/>
          <p:nvPr/>
        </p:nvSpPr>
        <p:spPr>
          <a:xfrm>
            <a:off x="1192479" y="292682"/>
            <a:ext cx="458856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Recruitment information</a:t>
            </a:r>
          </a:p>
        </p:txBody>
      </p:sp>
      <p:pic>
        <p:nvPicPr>
          <p:cNvPr id="7" name="图片 6">
            <a:extLst>
              <a:ext uri="{FF2B5EF4-FFF2-40B4-BE49-F238E27FC236}">
                <a16:creationId xmlns:a16="http://schemas.microsoft.com/office/drawing/2014/main" id="{30546E36-8B9A-4A0C-A580-6C05560627EA}"/>
              </a:ext>
            </a:extLst>
          </p:cNvPr>
          <p:cNvPicPr>
            <a:picLocks noChangeAspect="1"/>
          </p:cNvPicPr>
          <p:nvPr/>
        </p:nvPicPr>
        <p:blipFill>
          <a:blip r:embed="rId4"/>
          <a:stretch>
            <a:fillRect/>
          </a:stretch>
        </p:blipFill>
        <p:spPr>
          <a:xfrm>
            <a:off x="6963003" y="4900957"/>
            <a:ext cx="4931688" cy="891348"/>
          </a:xfrm>
          <a:prstGeom prst="rect">
            <a:avLst/>
          </a:prstGeom>
        </p:spPr>
      </p:pic>
      <p:pic>
        <p:nvPicPr>
          <p:cNvPr id="8" name="图片 7">
            <a:extLst>
              <a:ext uri="{FF2B5EF4-FFF2-40B4-BE49-F238E27FC236}">
                <a16:creationId xmlns:a16="http://schemas.microsoft.com/office/drawing/2014/main" id="{3F8659AC-CAA6-48B7-9107-3FA88D1AC572}"/>
              </a:ext>
            </a:extLst>
          </p:cNvPr>
          <p:cNvPicPr>
            <a:picLocks noChangeAspect="1"/>
          </p:cNvPicPr>
          <p:nvPr/>
        </p:nvPicPr>
        <p:blipFill>
          <a:blip r:embed="rId5"/>
          <a:stretch>
            <a:fillRect/>
          </a:stretch>
        </p:blipFill>
        <p:spPr>
          <a:xfrm>
            <a:off x="8816409" y="97969"/>
            <a:ext cx="2183112" cy="619896"/>
          </a:xfrm>
          <a:prstGeom prst="rect">
            <a:avLst/>
          </a:prstGeom>
        </p:spPr>
      </p:pic>
      <p:pic>
        <p:nvPicPr>
          <p:cNvPr id="9" name="图片 8">
            <a:extLst>
              <a:ext uri="{FF2B5EF4-FFF2-40B4-BE49-F238E27FC236}">
                <a16:creationId xmlns:a16="http://schemas.microsoft.com/office/drawing/2014/main" id="{75CA2135-BF4A-4302-9C66-07F2A3036CCB}"/>
              </a:ext>
            </a:extLst>
          </p:cNvPr>
          <p:cNvPicPr>
            <a:picLocks noChangeAspect="1"/>
          </p:cNvPicPr>
          <p:nvPr/>
        </p:nvPicPr>
        <p:blipFill>
          <a:blip r:embed="rId6"/>
          <a:stretch>
            <a:fillRect/>
          </a:stretch>
        </p:blipFill>
        <p:spPr>
          <a:xfrm>
            <a:off x="589220" y="1216107"/>
            <a:ext cx="6107977" cy="2444826"/>
          </a:xfrm>
          <a:prstGeom prst="rect">
            <a:avLst/>
          </a:prstGeom>
        </p:spPr>
      </p:pic>
      <p:sp>
        <p:nvSpPr>
          <p:cNvPr id="10" name="矩形 9">
            <a:extLst>
              <a:ext uri="{FF2B5EF4-FFF2-40B4-BE49-F238E27FC236}">
                <a16:creationId xmlns:a16="http://schemas.microsoft.com/office/drawing/2014/main" id="{98EBD1FF-3793-4B7E-B7EC-96A4408745F6}"/>
              </a:ext>
            </a:extLst>
          </p:cNvPr>
          <p:cNvSpPr/>
          <p:nvPr/>
        </p:nvSpPr>
        <p:spPr>
          <a:xfrm>
            <a:off x="1454227" y="2438520"/>
            <a:ext cx="2511845" cy="38179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a16="http://schemas.microsoft.com/office/drawing/2014/main" id="{A45EC0FE-AD49-4E09-BF17-CE0FD1FEAF67}"/>
              </a:ext>
            </a:extLst>
          </p:cNvPr>
          <p:cNvSpPr/>
          <p:nvPr/>
        </p:nvSpPr>
        <p:spPr>
          <a:xfrm>
            <a:off x="4121301" y="2350954"/>
            <a:ext cx="1122728" cy="55693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solidFill>
                  <a:srgbClr val="005188"/>
                </a:solidFill>
                <a:latin typeface="MV Boli" panose="02000500030200090000" pitchFamily="2" charset="0"/>
                <a:cs typeface="MV Boli" panose="02000500030200090000" pitchFamily="2" charset="0"/>
              </a:rPr>
              <a:t>Salary</a:t>
            </a:r>
            <a:endParaRPr lang="zh-CN" altLang="en-US" sz="2400" b="1" dirty="0">
              <a:solidFill>
                <a:srgbClr val="005188"/>
              </a:solidFill>
              <a:latin typeface="MV Boli" panose="02000500030200090000" pitchFamily="2" charset="0"/>
              <a:cs typeface="MV Boli" panose="02000500030200090000" pitchFamily="2" charset="0"/>
            </a:endParaRPr>
          </a:p>
        </p:txBody>
      </p:sp>
      <p:sp>
        <p:nvSpPr>
          <p:cNvPr id="12" name="矩形 11">
            <a:extLst>
              <a:ext uri="{FF2B5EF4-FFF2-40B4-BE49-F238E27FC236}">
                <a16:creationId xmlns:a16="http://schemas.microsoft.com/office/drawing/2014/main" id="{65863EB6-7538-423D-84A1-BDE3E61765E2}"/>
              </a:ext>
            </a:extLst>
          </p:cNvPr>
          <p:cNvSpPr/>
          <p:nvPr/>
        </p:nvSpPr>
        <p:spPr>
          <a:xfrm>
            <a:off x="433991" y="5155731"/>
            <a:ext cx="2511845" cy="636573"/>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C9FB10CE-4413-4521-B6DD-895795FC2AB2}"/>
              </a:ext>
            </a:extLst>
          </p:cNvPr>
          <p:cNvSpPr/>
          <p:nvPr/>
        </p:nvSpPr>
        <p:spPr>
          <a:xfrm>
            <a:off x="1454227" y="5939881"/>
            <a:ext cx="4208443" cy="758374"/>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solidFill>
                  <a:srgbClr val="005188"/>
                </a:solidFill>
                <a:latin typeface="MV Boli" panose="02000500030200090000" pitchFamily="2" charset="0"/>
                <a:cs typeface="MV Boli" panose="02000500030200090000" pitchFamily="2" charset="0"/>
              </a:rPr>
              <a:t>Rating from employees about the company</a:t>
            </a:r>
            <a:endParaRPr lang="zh-CN" altLang="en-US" sz="2400" b="1" dirty="0">
              <a:solidFill>
                <a:srgbClr val="005188"/>
              </a:solidFill>
              <a:latin typeface="MV Boli" panose="02000500030200090000" pitchFamily="2" charset="0"/>
              <a:cs typeface="MV Boli" panose="02000500030200090000" pitchFamily="2" charset="0"/>
            </a:endParaRPr>
          </a:p>
        </p:txBody>
      </p:sp>
      <p:sp>
        <p:nvSpPr>
          <p:cNvPr id="15" name="矩形 14">
            <a:extLst>
              <a:ext uri="{FF2B5EF4-FFF2-40B4-BE49-F238E27FC236}">
                <a16:creationId xmlns:a16="http://schemas.microsoft.com/office/drawing/2014/main" id="{854ED6CC-ACE0-4318-8196-9B57236167B7}"/>
              </a:ext>
            </a:extLst>
          </p:cNvPr>
          <p:cNvSpPr/>
          <p:nvPr/>
        </p:nvSpPr>
        <p:spPr>
          <a:xfrm>
            <a:off x="7693680" y="1216107"/>
            <a:ext cx="3664709" cy="55693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solidFill>
                  <a:srgbClr val="005188"/>
                </a:solidFill>
                <a:latin typeface="MV Boli" panose="02000500030200090000" pitchFamily="2" charset="0"/>
                <a:cs typeface="MV Boli" panose="02000500030200090000" pitchFamily="2" charset="0"/>
              </a:rPr>
              <a:t>And detailed comments</a:t>
            </a:r>
            <a:endParaRPr lang="zh-CN" altLang="en-US" sz="2400" b="1" dirty="0">
              <a:solidFill>
                <a:srgbClr val="005188"/>
              </a:solidFill>
              <a:latin typeface="MV Boli" panose="02000500030200090000" pitchFamily="2" charset="0"/>
              <a:cs typeface="MV Boli" panose="02000500030200090000" pitchFamily="2" charset="0"/>
            </a:endParaRPr>
          </a:p>
        </p:txBody>
      </p:sp>
    </p:spTree>
    <p:extLst>
      <p:ext uri="{BB962C8B-B14F-4D97-AF65-F5344CB8AC3E}">
        <p14:creationId xmlns:p14="http://schemas.microsoft.com/office/powerpoint/2010/main" val="1312349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17" presetClass="entr" presetSubtype="10" fill="hold" nodeType="click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p:cTn id="16" dur="500" fill="hold"/>
                                        <p:tgtEl>
                                          <p:spTgt spid="9"/>
                                        </p:tgtEl>
                                        <p:attrNameLst>
                                          <p:attrName>ppt_w</p:attrName>
                                        </p:attrNameLst>
                                      </p:cBhvr>
                                      <p:tavLst>
                                        <p:tav tm="0">
                                          <p:val>
                                            <p:fltVal val="0"/>
                                          </p:val>
                                        </p:tav>
                                        <p:tav tm="100000">
                                          <p:val>
                                            <p:strVal val="#ppt_w"/>
                                          </p:val>
                                        </p:tav>
                                      </p:tavLst>
                                    </p:anim>
                                    <p:anim calcmode="lin" valueType="num">
                                      <p:cBhvr>
                                        <p:cTn id="17"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600"/>
                                        <p:tgtEl>
                                          <p:spTgt spid="11"/>
                                        </p:tgtEl>
                                      </p:cBhvr>
                                    </p:animEffect>
                                    <p:anim calcmode="lin" valueType="num">
                                      <p:cBhvr>
                                        <p:cTn id="23" dur="600" fill="hold"/>
                                        <p:tgtEl>
                                          <p:spTgt spid="11"/>
                                        </p:tgtEl>
                                        <p:attrNameLst>
                                          <p:attrName>ppt_x</p:attrName>
                                        </p:attrNameLst>
                                      </p:cBhvr>
                                      <p:tavLst>
                                        <p:tav tm="0">
                                          <p:val>
                                            <p:strVal val="#ppt_x"/>
                                          </p:val>
                                        </p:tav>
                                        <p:tav tm="100000">
                                          <p:val>
                                            <p:strVal val="#ppt_x"/>
                                          </p:val>
                                        </p:tav>
                                      </p:tavLst>
                                    </p:anim>
                                    <p:anim calcmode="lin" valueType="num">
                                      <p:cBhvr>
                                        <p:cTn id="24" dur="600" fill="hold"/>
                                        <p:tgtEl>
                                          <p:spTgt spid="11"/>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600"/>
                                        <p:tgtEl>
                                          <p:spTgt spid="10"/>
                                        </p:tgtEl>
                                      </p:cBhvr>
                                    </p:animEffect>
                                    <p:anim calcmode="lin" valueType="num">
                                      <p:cBhvr>
                                        <p:cTn id="28" dur="600" fill="hold"/>
                                        <p:tgtEl>
                                          <p:spTgt spid="10"/>
                                        </p:tgtEl>
                                        <p:attrNameLst>
                                          <p:attrName>ppt_x</p:attrName>
                                        </p:attrNameLst>
                                      </p:cBhvr>
                                      <p:tavLst>
                                        <p:tav tm="0">
                                          <p:val>
                                            <p:strVal val="#ppt_x"/>
                                          </p:val>
                                        </p:tav>
                                        <p:tav tm="100000">
                                          <p:val>
                                            <p:strVal val="#ppt_x"/>
                                          </p:val>
                                        </p:tav>
                                      </p:tavLst>
                                    </p:anim>
                                    <p:anim calcmode="lin" valueType="num">
                                      <p:cBhvr>
                                        <p:cTn id="29" dur="6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7" presetClass="entr" presetSubtype="10" fill="hold" nodeType="click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p:cTn id="34" dur="500" fill="hold"/>
                                        <p:tgtEl>
                                          <p:spTgt spid="2"/>
                                        </p:tgtEl>
                                        <p:attrNameLst>
                                          <p:attrName>ppt_w</p:attrName>
                                        </p:attrNameLst>
                                      </p:cBhvr>
                                      <p:tavLst>
                                        <p:tav tm="0">
                                          <p:val>
                                            <p:fltVal val="0"/>
                                          </p:val>
                                        </p:tav>
                                        <p:tav tm="100000">
                                          <p:val>
                                            <p:strVal val="#ppt_w"/>
                                          </p:val>
                                        </p:tav>
                                      </p:tavLst>
                                    </p:anim>
                                    <p:anim calcmode="lin" valueType="num">
                                      <p:cBhvr>
                                        <p:cTn id="35"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600"/>
                                        <p:tgtEl>
                                          <p:spTgt spid="13"/>
                                        </p:tgtEl>
                                      </p:cBhvr>
                                    </p:animEffect>
                                    <p:anim calcmode="lin" valueType="num">
                                      <p:cBhvr>
                                        <p:cTn id="41" dur="600" fill="hold"/>
                                        <p:tgtEl>
                                          <p:spTgt spid="13"/>
                                        </p:tgtEl>
                                        <p:attrNameLst>
                                          <p:attrName>ppt_x</p:attrName>
                                        </p:attrNameLst>
                                      </p:cBhvr>
                                      <p:tavLst>
                                        <p:tav tm="0">
                                          <p:val>
                                            <p:strVal val="#ppt_x"/>
                                          </p:val>
                                        </p:tav>
                                        <p:tav tm="100000">
                                          <p:val>
                                            <p:strVal val="#ppt_x"/>
                                          </p:val>
                                        </p:tav>
                                      </p:tavLst>
                                    </p:anim>
                                    <p:anim calcmode="lin" valueType="num">
                                      <p:cBhvr>
                                        <p:cTn id="42" dur="600" fill="hold"/>
                                        <p:tgtEl>
                                          <p:spTgt spid="13"/>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600"/>
                                        <p:tgtEl>
                                          <p:spTgt spid="12"/>
                                        </p:tgtEl>
                                      </p:cBhvr>
                                    </p:animEffect>
                                    <p:anim calcmode="lin" valueType="num">
                                      <p:cBhvr>
                                        <p:cTn id="46" dur="600" fill="hold"/>
                                        <p:tgtEl>
                                          <p:spTgt spid="12"/>
                                        </p:tgtEl>
                                        <p:attrNameLst>
                                          <p:attrName>ppt_x</p:attrName>
                                        </p:attrNameLst>
                                      </p:cBhvr>
                                      <p:tavLst>
                                        <p:tav tm="0">
                                          <p:val>
                                            <p:strVal val="#ppt_x"/>
                                          </p:val>
                                        </p:tav>
                                        <p:tav tm="100000">
                                          <p:val>
                                            <p:strVal val="#ppt_x"/>
                                          </p:val>
                                        </p:tav>
                                      </p:tavLst>
                                    </p:anim>
                                    <p:anim calcmode="lin" valueType="num">
                                      <p:cBhvr>
                                        <p:cTn id="47" dur="6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1000"/>
                                        <p:tgtEl>
                                          <p:spTgt spid="15"/>
                                        </p:tgtEl>
                                      </p:cBhvr>
                                    </p:animEffect>
                                    <p:anim calcmode="lin" valueType="num">
                                      <p:cBhvr>
                                        <p:cTn id="53" dur="1000" fill="hold"/>
                                        <p:tgtEl>
                                          <p:spTgt spid="15"/>
                                        </p:tgtEl>
                                        <p:attrNameLst>
                                          <p:attrName>ppt_x</p:attrName>
                                        </p:attrNameLst>
                                      </p:cBhvr>
                                      <p:tavLst>
                                        <p:tav tm="0">
                                          <p:val>
                                            <p:strVal val="#ppt_x"/>
                                          </p:val>
                                        </p:tav>
                                        <p:tav tm="100000">
                                          <p:val>
                                            <p:strVal val="#ppt_x"/>
                                          </p:val>
                                        </p:tav>
                                      </p:tavLst>
                                    </p:anim>
                                    <p:anim calcmode="lin" valueType="num">
                                      <p:cBhvr>
                                        <p:cTn id="54" dur="1000" fill="hold"/>
                                        <p:tgtEl>
                                          <p:spTgt spid="15"/>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anim calcmode="lin" valueType="num">
                                      <p:cBhvr>
                                        <p:cTn id="58" dur="1000" fill="hold"/>
                                        <p:tgtEl>
                                          <p:spTgt spid="5"/>
                                        </p:tgtEl>
                                        <p:attrNameLst>
                                          <p:attrName>ppt_x</p:attrName>
                                        </p:attrNameLst>
                                      </p:cBhvr>
                                      <p:tavLst>
                                        <p:tav tm="0">
                                          <p:val>
                                            <p:strVal val="#ppt_x"/>
                                          </p:val>
                                        </p:tav>
                                        <p:tav tm="100000">
                                          <p:val>
                                            <p:strVal val="#ppt_x"/>
                                          </p:val>
                                        </p:tav>
                                      </p:tavLst>
                                    </p:anim>
                                    <p:anim calcmode="lin" valueType="num">
                                      <p:cBhvr>
                                        <p:cTn id="59" dur="1000" fill="hold"/>
                                        <p:tgtEl>
                                          <p:spTgt spid="5"/>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fade">
                                      <p:cBhvr>
                                        <p:cTn id="62" dur="1000"/>
                                        <p:tgtEl>
                                          <p:spTgt spid="7"/>
                                        </p:tgtEl>
                                      </p:cBhvr>
                                    </p:animEffect>
                                    <p:anim calcmode="lin" valueType="num">
                                      <p:cBhvr>
                                        <p:cTn id="63" dur="1000" fill="hold"/>
                                        <p:tgtEl>
                                          <p:spTgt spid="7"/>
                                        </p:tgtEl>
                                        <p:attrNameLst>
                                          <p:attrName>ppt_x</p:attrName>
                                        </p:attrNameLst>
                                      </p:cBhvr>
                                      <p:tavLst>
                                        <p:tav tm="0">
                                          <p:val>
                                            <p:strVal val="#ppt_x"/>
                                          </p:val>
                                        </p:tav>
                                        <p:tav tm="100000">
                                          <p:val>
                                            <p:strVal val="#ppt_x"/>
                                          </p:val>
                                        </p:tav>
                                      </p:tavLst>
                                    </p:anim>
                                    <p:anim calcmode="lin" valueType="num">
                                      <p:cBhvr>
                                        <p:cTn id="6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1+#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10" grpId="0" animBg="1"/>
      <p:bldP spid="11" grpId="0" animBg="1"/>
      <p:bldP spid="12" grpId="0" animBg="1"/>
      <p:bldP spid="13" grpId="0" animBg="1"/>
      <p:bldP spid="1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a:extLst>
              <a:ext uri="{FF2B5EF4-FFF2-40B4-BE49-F238E27FC236}">
                <a16:creationId xmlns:a16="http://schemas.microsoft.com/office/drawing/2014/main" id="{C92A5D37-5EAA-4305-9627-6683A19279E5}"/>
              </a:ext>
            </a:extLst>
          </p:cNvPr>
          <p:cNvSpPr txBox="1"/>
          <p:nvPr/>
        </p:nvSpPr>
        <p:spPr>
          <a:xfrm>
            <a:off x="1192479" y="292682"/>
            <a:ext cx="458856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Recruitment information</a:t>
            </a:r>
          </a:p>
        </p:txBody>
      </p:sp>
      <p:pic>
        <p:nvPicPr>
          <p:cNvPr id="4" name="图片 3">
            <a:extLst>
              <a:ext uri="{FF2B5EF4-FFF2-40B4-BE49-F238E27FC236}">
                <a16:creationId xmlns:a16="http://schemas.microsoft.com/office/drawing/2014/main" id="{4FC26F6B-1D27-48CD-8D55-E3133BF3848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720448" y="35038"/>
            <a:ext cx="2279073" cy="940470"/>
          </a:xfrm>
          <a:prstGeom prst="rect">
            <a:avLst/>
          </a:prstGeom>
        </p:spPr>
      </p:pic>
      <p:pic>
        <p:nvPicPr>
          <p:cNvPr id="5" name="图片 4">
            <a:extLst>
              <a:ext uri="{FF2B5EF4-FFF2-40B4-BE49-F238E27FC236}">
                <a16:creationId xmlns:a16="http://schemas.microsoft.com/office/drawing/2014/main" id="{B00ACFC7-EF1E-461C-B9A3-30050F35B85B}"/>
              </a:ext>
            </a:extLst>
          </p:cNvPr>
          <p:cNvPicPr>
            <a:picLocks noChangeAspect="1"/>
          </p:cNvPicPr>
          <p:nvPr/>
        </p:nvPicPr>
        <p:blipFill>
          <a:blip r:embed="rId3"/>
          <a:stretch>
            <a:fillRect/>
          </a:stretch>
        </p:blipFill>
        <p:spPr>
          <a:xfrm>
            <a:off x="790878" y="975508"/>
            <a:ext cx="5145211" cy="2222385"/>
          </a:xfrm>
          <a:prstGeom prst="rect">
            <a:avLst/>
          </a:prstGeom>
        </p:spPr>
      </p:pic>
      <p:pic>
        <p:nvPicPr>
          <p:cNvPr id="6" name="图片 5">
            <a:extLst>
              <a:ext uri="{FF2B5EF4-FFF2-40B4-BE49-F238E27FC236}">
                <a16:creationId xmlns:a16="http://schemas.microsoft.com/office/drawing/2014/main" id="{B76F407D-489D-482D-8D2E-52619D73EA22}"/>
              </a:ext>
            </a:extLst>
          </p:cNvPr>
          <p:cNvPicPr>
            <a:picLocks noChangeAspect="1"/>
          </p:cNvPicPr>
          <p:nvPr/>
        </p:nvPicPr>
        <p:blipFill>
          <a:blip r:embed="rId4"/>
          <a:stretch>
            <a:fillRect/>
          </a:stretch>
        </p:blipFill>
        <p:spPr>
          <a:xfrm>
            <a:off x="8230115" y="2207770"/>
            <a:ext cx="3894969" cy="1980246"/>
          </a:xfrm>
          <a:prstGeom prst="rect">
            <a:avLst/>
          </a:prstGeom>
        </p:spPr>
      </p:pic>
      <p:pic>
        <p:nvPicPr>
          <p:cNvPr id="7" name="图片 6">
            <a:extLst>
              <a:ext uri="{FF2B5EF4-FFF2-40B4-BE49-F238E27FC236}">
                <a16:creationId xmlns:a16="http://schemas.microsoft.com/office/drawing/2014/main" id="{30DA4B2C-2DA6-4EFE-97EC-DB1922B075A7}"/>
              </a:ext>
            </a:extLst>
          </p:cNvPr>
          <p:cNvPicPr>
            <a:picLocks noChangeAspect="1"/>
          </p:cNvPicPr>
          <p:nvPr/>
        </p:nvPicPr>
        <p:blipFill>
          <a:blip r:embed="rId5"/>
          <a:stretch>
            <a:fillRect/>
          </a:stretch>
        </p:blipFill>
        <p:spPr>
          <a:xfrm>
            <a:off x="6096000" y="920276"/>
            <a:ext cx="3657463" cy="1980245"/>
          </a:xfrm>
          <a:prstGeom prst="rect">
            <a:avLst/>
          </a:prstGeom>
        </p:spPr>
      </p:pic>
      <p:pic>
        <p:nvPicPr>
          <p:cNvPr id="8" name="图片 7">
            <a:extLst>
              <a:ext uri="{FF2B5EF4-FFF2-40B4-BE49-F238E27FC236}">
                <a16:creationId xmlns:a16="http://schemas.microsoft.com/office/drawing/2014/main" id="{D091BEA6-DB4C-4CFD-BB09-676826922A06}"/>
              </a:ext>
            </a:extLst>
          </p:cNvPr>
          <p:cNvPicPr>
            <a:picLocks noChangeAspect="1"/>
          </p:cNvPicPr>
          <p:nvPr/>
        </p:nvPicPr>
        <p:blipFill>
          <a:blip r:embed="rId6"/>
          <a:stretch>
            <a:fillRect/>
          </a:stretch>
        </p:blipFill>
        <p:spPr>
          <a:xfrm>
            <a:off x="790878" y="4071649"/>
            <a:ext cx="5153793" cy="2657705"/>
          </a:xfrm>
          <a:prstGeom prst="rect">
            <a:avLst/>
          </a:prstGeom>
        </p:spPr>
      </p:pic>
      <p:pic>
        <p:nvPicPr>
          <p:cNvPr id="9" name="图片 8">
            <a:extLst>
              <a:ext uri="{FF2B5EF4-FFF2-40B4-BE49-F238E27FC236}">
                <a16:creationId xmlns:a16="http://schemas.microsoft.com/office/drawing/2014/main" id="{D211BA5D-1C9E-466B-A039-F4B7EAA0EEDA}"/>
              </a:ext>
            </a:extLst>
          </p:cNvPr>
          <p:cNvPicPr>
            <a:picLocks noChangeAspect="1"/>
          </p:cNvPicPr>
          <p:nvPr/>
        </p:nvPicPr>
        <p:blipFill>
          <a:blip r:embed="rId7"/>
          <a:stretch>
            <a:fillRect/>
          </a:stretch>
        </p:blipFill>
        <p:spPr>
          <a:xfrm>
            <a:off x="6720198" y="4413472"/>
            <a:ext cx="4000500" cy="2124075"/>
          </a:xfrm>
          <a:prstGeom prst="rect">
            <a:avLst/>
          </a:prstGeom>
        </p:spPr>
      </p:pic>
      <p:sp>
        <p:nvSpPr>
          <p:cNvPr id="10" name="文本框 9">
            <a:extLst>
              <a:ext uri="{FF2B5EF4-FFF2-40B4-BE49-F238E27FC236}">
                <a16:creationId xmlns:a16="http://schemas.microsoft.com/office/drawing/2014/main" id="{B736ED4C-65E4-4DB8-80B9-4C5B7E0D49B7}"/>
              </a:ext>
            </a:extLst>
          </p:cNvPr>
          <p:cNvSpPr txBox="1"/>
          <p:nvPr/>
        </p:nvSpPr>
        <p:spPr>
          <a:xfrm>
            <a:off x="3114267" y="3183769"/>
            <a:ext cx="3674404" cy="523220"/>
          </a:xfrm>
          <a:prstGeom prst="rect">
            <a:avLst/>
          </a:prstGeom>
          <a:noFill/>
        </p:spPr>
        <p:txBody>
          <a:bodyPr wrap="none" rtlCol="0">
            <a:spAutoFit/>
          </a:bodyPr>
          <a:lstStyle/>
          <a:p>
            <a:r>
              <a:rPr lang="en-US" altLang="zh-CN" sz="2800" dirty="0">
                <a:solidFill>
                  <a:srgbClr val="005188"/>
                </a:solidFill>
                <a:latin typeface="MV Boli" panose="02000500030200090000" pitchFamily="2" charset="0"/>
                <a:cs typeface="MV Boli" panose="02000500030200090000" pitchFamily="2" charset="0"/>
              </a:rPr>
              <a:t>Engineer</a:t>
            </a:r>
            <a:r>
              <a:rPr lang="en-US" altLang="zh-CN" sz="2800" dirty="0">
                <a:latin typeface="MV Boli" panose="02000500030200090000" pitchFamily="2" charset="0"/>
                <a:cs typeface="MV Boli" panose="02000500030200090000" pitchFamily="2" charset="0"/>
              </a:rPr>
              <a:t> vs </a:t>
            </a:r>
            <a:r>
              <a:rPr lang="en-US" altLang="zh-CN" sz="2800" dirty="0">
                <a:solidFill>
                  <a:srgbClr val="FF0000"/>
                </a:solidFill>
                <a:latin typeface="MV Boli" panose="02000500030200090000" pitchFamily="2" charset="0"/>
                <a:cs typeface="MV Boli" panose="02000500030200090000" pitchFamily="2" charset="0"/>
              </a:rPr>
              <a:t>Research</a:t>
            </a:r>
            <a:endParaRPr lang="zh-CN" altLang="en-US" sz="2800" dirty="0">
              <a:solidFill>
                <a:srgbClr val="FF0000"/>
              </a:solidFill>
              <a:latin typeface="MV Boli" panose="02000500030200090000" pitchFamily="2" charset="0"/>
              <a:cs typeface="MV Boli" panose="02000500030200090000" pitchFamily="2" charset="0"/>
            </a:endParaRPr>
          </a:p>
        </p:txBody>
      </p:sp>
      <p:sp>
        <p:nvSpPr>
          <p:cNvPr id="11" name="文本框 10">
            <a:extLst>
              <a:ext uri="{FF2B5EF4-FFF2-40B4-BE49-F238E27FC236}">
                <a16:creationId xmlns:a16="http://schemas.microsoft.com/office/drawing/2014/main" id="{8A553795-A0DB-405B-8C05-8FD972ADFC4F}"/>
              </a:ext>
            </a:extLst>
          </p:cNvPr>
          <p:cNvSpPr txBox="1"/>
          <p:nvPr/>
        </p:nvSpPr>
        <p:spPr>
          <a:xfrm>
            <a:off x="4562529" y="3562607"/>
            <a:ext cx="3978974" cy="523220"/>
          </a:xfrm>
          <a:prstGeom prst="rect">
            <a:avLst/>
          </a:prstGeom>
          <a:noFill/>
        </p:spPr>
        <p:txBody>
          <a:bodyPr wrap="none" rtlCol="0">
            <a:spAutoFit/>
          </a:bodyPr>
          <a:lstStyle/>
          <a:p>
            <a:r>
              <a:rPr lang="en-US" altLang="zh-CN" sz="2800" dirty="0">
                <a:solidFill>
                  <a:srgbClr val="005188"/>
                </a:solidFill>
                <a:latin typeface="MV Boli" panose="02000500030200090000" pitchFamily="2" charset="0"/>
                <a:cs typeface="MV Boli" panose="02000500030200090000" pitchFamily="2" charset="0"/>
              </a:rPr>
              <a:t>Redwood</a:t>
            </a:r>
            <a:r>
              <a:rPr lang="en-US" altLang="zh-CN" sz="2800" dirty="0">
                <a:latin typeface="MV Boli" panose="02000500030200090000" pitchFamily="2" charset="0"/>
                <a:cs typeface="MV Boli" panose="02000500030200090000" pitchFamily="2" charset="0"/>
              </a:rPr>
              <a:t> vs </a:t>
            </a:r>
            <a:r>
              <a:rPr lang="en-US" altLang="zh-CN" sz="2800" dirty="0">
                <a:solidFill>
                  <a:srgbClr val="FF0000"/>
                </a:solidFill>
                <a:latin typeface="MV Boli" panose="02000500030200090000" pitchFamily="2" charset="0"/>
                <a:cs typeface="MV Boli" panose="02000500030200090000" pitchFamily="2" charset="0"/>
              </a:rPr>
              <a:t>New York</a:t>
            </a:r>
            <a:endParaRPr lang="zh-CN" altLang="en-US" sz="2800" dirty="0">
              <a:solidFill>
                <a:srgbClr val="FF0000"/>
              </a:solidFill>
              <a:latin typeface="MV Boli" panose="02000500030200090000" pitchFamily="2" charset="0"/>
              <a:cs typeface="MV Boli" panose="02000500030200090000" pitchFamily="2" charset="0"/>
            </a:endParaRPr>
          </a:p>
        </p:txBody>
      </p:sp>
      <p:cxnSp>
        <p:nvCxnSpPr>
          <p:cNvPr id="13" name="直接连接符 12">
            <a:extLst>
              <a:ext uri="{FF2B5EF4-FFF2-40B4-BE49-F238E27FC236}">
                <a16:creationId xmlns:a16="http://schemas.microsoft.com/office/drawing/2014/main" id="{5507718C-54CD-4208-9FBC-ABFB6F1BF2FA}"/>
              </a:ext>
            </a:extLst>
          </p:cNvPr>
          <p:cNvCxnSpPr/>
          <p:nvPr/>
        </p:nvCxnSpPr>
        <p:spPr>
          <a:xfrm>
            <a:off x="1399142" y="5067759"/>
            <a:ext cx="4381898" cy="0"/>
          </a:xfrm>
          <a:prstGeom prst="line">
            <a:avLst/>
          </a:prstGeom>
          <a:ln w="28575">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14" name="直接连接符 13">
            <a:extLst>
              <a:ext uri="{FF2B5EF4-FFF2-40B4-BE49-F238E27FC236}">
                <a16:creationId xmlns:a16="http://schemas.microsoft.com/office/drawing/2014/main" id="{82339831-FA0A-4BD8-9C52-333557509910}"/>
              </a:ext>
            </a:extLst>
          </p:cNvPr>
          <p:cNvCxnSpPr>
            <a:cxnSpLocks/>
          </p:cNvCxnSpPr>
          <p:nvPr/>
        </p:nvCxnSpPr>
        <p:spPr>
          <a:xfrm>
            <a:off x="1399142" y="6628366"/>
            <a:ext cx="3370050" cy="0"/>
          </a:xfrm>
          <a:prstGeom prst="line">
            <a:avLst/>
          </a:prstGeom>
          <a:ln w="28575">
            <a:solidFill>
              <a:srgbClr val="FF0000"/>
            </a:solidFill>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867119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par>
                                <p:cTn id="17" presetID="22" presetClass="entr" presetSubtype="4"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par>
                                <p:cTn id="20" presetID="22" presetClass="entr" presetSubtype="4"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1+#ppt_w/2"/>
                                          </p:val>
                                        </p:tav>
                                        <p:tav tm="100000">
                                          <p:val>
                                            <p:strVal val="#ppt_x"/>
                                          </p:val>
                                        </p:tav>
                                      </p:tavLst>
                                    </p:anim>
                                    <p:anim calcmode="lin" valueType="num">
                                      <p:cBhvr additive="base">
                                        <p:cTn id="28" dur="500" fill="hold"/>
                                        <p:tgtEl>
                                          <p:spTgt spid="8"/>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0-#ppt_w/2"/>
                                          </p:val>
                                        </p:tav>
                                        <p:tav tm="100000">
                                          <p:val>
                                            <p:strVal val="#ppt_x"/>
                                          </p:val>
                                        </p:tav>
                                      </p:tavLst>
                                    </p:anim>
                                    <p:anim calcmode="lin" valueType="num">
                                      <p:cBhvr additive="base">
                                        <p:cTn id="3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animEffect transition="in" filter="fade">
                                      <p:cBhvr>
                                        <p:cTn id="39" dur="500"/>
                                        <p:tgtEl>
                                          <p:spTgt spid="14"/>
                                        </p:tgtEl>
                                      </p:cBhvr>
                                    </p:animEffect>
                                  </p:childTnLst>
                                </p:cTn>
                              </p:par>
                              <p:par>
                                <p:cTn id="40" presetID="53" presetClass="entr" presetSubtype="16"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10" grpId="0"/>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60815" y="24716"/>
            <a:ext cx="6852561" cy="6833284"/>
          </a:xfrm>
          <a:prstGeom prst="rect">
            <a:avLst/>
          </a:prstGeom>
        </p:spPr>
      </p:pic>
      <p:sp>
        <p:nvSpPr>
          <p:cNvPr id="3" name="TextBox 37"/>
          <p:cNvSpPr txBox="1"/>
          <p:nvPr/>
        </p:nvSpPr>
        <p:spPr>
          <a:xfrm>
            <a:off x="6614795" y="1648460"/>
            <a:ext cx="3510280" cy="583565"/>
          </a:xfrm>
          <a:prstGeom prst="rect">
            <a:avLst/>
          </a:prstGeom>
          <a:noFill/>
        </p:spPr>
        <p:txBody>
          <a:bodyPr wrap="square" lIns="0" rIns="0" rtlCol="0">
            <a:spAutoFit/>
          </a:bodyPr>
          <a:lstStyle/>
          <a:p>
            <a:r>
              <a:rPr lang="en-US" altLang="zh-CN" sz="3200"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01 Project review</a:t>
            </a:r>
          </a:p>
        </p:txBody>
      </p:sp>
      <p:sp>
        <p:nvSpPr>
          <p:cNvPr id="4" name="TextBox 37"/>
          <p:cNvSpPr txBox="1"/>
          <p:nvPr/>
        </p:nvSpPr>
        <p:spPr>
          <a:xfrm>
            <a:off x="6614795" y="2662555"/>
            <a:ext cx="3950970" cy="583565"/>
          </a:xfrm>
          <a:prstGeom prst="rect">
            <a:avLst/>
          </a:prstGeom>
          <a:noFill/>
        </p:spPr>
        <p:txBody>
          <a:bodyPr wrap="square" lIns="0" rIns="0" rtlCol="0">
            <a:spAutoFit/>
          </a:bodyPr>
          <a:lstStyle/>
          <a:p>
            <a:r>
              <a:rPr lang="en-US" altLang="zh-CN" sz="3200"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02 Socical media </a:t>
            </a:r>
          </a:p>
        </p:txBody>
      </p:sp>
      <p:sp>
        <p:nvSpPr>
          <p:cNvPr id="5" name="TextBox 37"/>
          <p:cNvSpPr txBox="1"/>
          <p:nvPr/>
        </p:nvSpPr>
        <p:spPr>
          <a:xfrm>
            <a:off x="6614795" y="3631565"/>
            <a:ext cx="6302375" cy="583565"/>
          </a:xfrm>
          <a:prstGeom prst="rect">
            <a:avLst/>
          </a:prstGeom>
          <a:noFill/>
        </p:spPr>
        <p:txBody>
          <a:bodyPr wrap="square" lIns="0" rIns="0" rtlCol="0">
            <a:spAutoFit/>
          </a:bodyPr>
          <a:lstStyle/>
          <a:p>
            <a:r>
              <a:rPr lang="en-US" altLang="zh-CN" sz="3200"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03 Recruitment information</a:t>
            </a:r>
            <a:endParaRPr lang="en-US" sz="3200"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endParaRPr>
          </a:p>
        </p:txBody>
      </p:sp>
      <p:sp>
        <p:nvSpPr>
          <p:cNvPr id="6" name="TextBox 37"/>
          <p:cNvSpPr txBox="1"/>
          <p:nvPr/>
        </p:nvSpPr>
        <p:spPr>
          <a:xfrm>
            <a:off x="6614795" y="4669155"/>
            <a:ext cx="4330065" cy="583565"/>
          </a:xfrm>
          <a:prstGeom prst="rect">
            <a:avLst/>
          </a:prstGeom>
          <a:noFill/>
        </p:spPr>
        <p:txBody>
          <a:bodyPr wrap="square" lIns="0" rIns="0" rtlCol="0">
            <a:spAutoFit/>
          </a:bodyPr>
          <a:lstStyle/>
          <a:p>
            <a:r>
              <a:rPr lang="en-US" altLang="zh-CN" sz="3200"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04 Web Crawler</a:t>
            </a:r>
          </a:p>
        </p:txBody>
      </p:sp>
      <p:sp>
        <p:nvSpPr>
          <p:cNvPr id="8" name="文本框 38"/>
          <p:cNvSpPr txBox="1"/>
          <p:nvPr/>
        </p:nvSpPr>
        <p:spPr>
          <a:xfrm>
            <a:off x="7143115" y="683895"/>
            <a:ext cx="2709545" cy="629920"/>
          </a:xfrm>
          <a:prstGeom prst="rect">
            <a:avLst/>
          </a:prstGeom>
          <a:noFill/>
        </p:spPr>
        <p:txBody>
          <a:bodyPr wrap="square">
            <a:spAutoFit/>
          </a:bodyPr>
          <a:lstStyle/>
          <a:p>
            <a:pPr eaLnBrk="1" fontAlgn="auto" hangingPunct="1">
              <a:spcBef>
                <a:spcPts val="0"/>
              </a:spcBef>
              <a:spcAft>
                <a:spcPts val="0"/>
              </a:spcAft>
              <a:defRPr/>
            </a:pPr>
            <a:r>
              <a:rPr lang="en-US" altLang="zh-CN" sz="3500" b="1"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CONTENTS</a:t>
            </a:r>
            <a:endParaRPr lang="zh-CN" altLang="en-US" sz="3500" b="1"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endParaRPr>
          </a:p>
        </p:txBody>
      </p:sp>
      <p:sp>
        <p:nvSpPr>
          <p:cNvPr id="7" name="TextBox 37"/>
          <p:cNvSpPr txBox="1"/>
          <p:nvPr/>
        </p:nvSpPr>
        <p:spPr>
          <a:xfrm>
            <a:off x="6614795" y="5630545"/>
            <a:ext cx="4330065" cy="583565"/>
          </a:xfrm>
          <a:prstGeom prst="rect">
            <a:avLst/>
          </a:prstGeom>
          <a:noFill/>
        </p:spPr>
        <p:txBody>
          <a:bodyPr wrap="square" lIns="0" rIns="0" rtlCol="0">
            <a:spAutoFit/>
          </a:bodyPr>
          <a:lstStyle/>
          <a:p>
            <a:r>
              <a:rPr lang="en-US" altLang="zh-CN" sz="3200"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05 API</a:t>
            </a:r>
          </a:p>
        </p:txBody>
      </p:sp>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left)">
                                      <p:cBhvr>
                                        <p:cTn id="13" dur="750"/>
                                        <p:tgtEl>
                                          <p:spTgt spid="3"/>
                                        </p:tgtEl>
                                      </p:cBhvr>
                                    </p:animEffect>
                                  </p:childTnLst>
                                </p:cTn>
                              </p:par>
                            </p:childTnLst>
                          </p:cTn>
                        </p:par>
                        <p:par>
                          <p:cTn id="14" fill="hold">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750"/>
                                        <p:tgtEl>
                                          <p:spTgt spid="5"/>
                                        </p:tgtEl>
                                      </p:cBhvr>
                                    </p:animEffect>
                                  </p:childTnLst>
                                </p:cTn>
                              </p:par>
                            </p:childTnLst>
                          </p:cTn>
                        </p:par>
                        <p:par>
                          <p:cTn id="22" fill="hold">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left)">
                                      <p:cBhvr>
                                        <p:cTn id="25" dur="750"/>
                                        <p:tgtEl>
                                          <p:spTgt spid="6"/>
                                        </p:tgtEl>
                                      </p:cBhvr>
                                    </p:animEffect>
                                  </p:childTnLst>
                                </p:cTn>
                              </p:par>
                            </p:childTnLst>
                          </p:cTn>
                        </p:par>
                        <p:par>
                          <p:cTn id="26" fill="hold">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left)">
                                      <p:cBhvr>
                                        <p:cTn id="29"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C87E2642-463D-4E65-9A9E-B886971AC306}"/>
              </a:ext>
            </a:extLst>
          </p:cNvPr>
          <p:cNvPicPr>
            <a:picLocks noChangeAspect="1"/>
          </p:cNvPicPr>
          <p:nvPr/>
        </p:nvPicPr>
        <p:blipFill>
          <a:blip r:embed="rId2"/>
          <a:stretch>
            <a:fillRect/>
          </a:stretch>
        </p:blipFill>
        <p:spPr>
          <a:xfrm>
            <a:off x="1533475" y="873760"/>
            <a:ext cx="8550823" cy="1929349"/>
          </a:xfrm>
          <a:prstGeom prst="rect">
            <a:avLst/>
          </a:prstGeom>
        </p:spPr>
      </p:pic>
      <p:pic>
        <p:nvPicPr>
          <p:cNvPr id="3" name="图片 2">
            <a:extLst>
              <a:ext uri="{FF2B5EF4-FFF2-40B4-BE49-F238E27FC236}">
                <a16:creationId xmlns:a16="http://schemas.microsoft.com/office/drawing/2014/main" id="{3ECC707B-76E3-441C-8413-1648250620C3}"/>
              </a:ext>
            </a:extLst>
          </p:cNvPr>
          <p:cNvPicPr>
            <a:picLocks noChangeAspect="1"/>
          </p:cNvPicPr>
          <p:nvPr/>
        </p:nvPicPr>
        <p:blipFill>
          <a:blip r:embed="rId3"/>
          <a:stretch>
            <a:fillRect/>
          </a:stretch>
        </p:blipFill>
        <p:spPr>
          <a:xfrm>
            <a:off x="2020464" y="2527761"/>
            <a:ext cx="6979441" cy="1598251"/>
          </a:xfrm>
          <a:prstGeom prst="rect">
            <a:avLst/>
          </a:prstGeom>
        </p:spPr>
      </p:pic>
      <p:pic>
        <p:nvPicPr>
          <p:cNvPr id="4" name="图片 3">
            <a:extLst>
              <a:ext uri="{FF2B5EF4-FFF2-40B4-BE49-F238E27FC236}">
                <a16:creationId xmlns:a16="http://schemas.microsoft.com/office/drawing/2014/main" id="{5BE97D9C-CCBB-44F6-992B-0765488DC67F}"/>
              </a:ext>
            </a:extLst>
          </p:cNvPr>
          <p:cNvPicPr>
            <a:picLocks noChangeAspect="1"/>
          </p:cNvPicPr>
          <p:nvPr/>
        </p:nvPicPr>
        <p:blipFill>
          <a:blip r:embed="rId4"/>
          <a:stretch>
            <a:fillRect/>
          </a:stretch>
        </p:blipFill>
        <p:spPr>
          <a:xfrm>
            <a:off x="1651246" y="4126012"/>
            <a:ext cx="8315282" cy="2510742"/>
          </a:xfrm>
          <a:prstGeom prst="rect">
            <a:avLst/>
          </a:prstGeom>
        </p:spPr>
      </p:pic>
      <p:sp>
        <p:nvSpPr>
          <p:cNvPr id="6" name="文本占位符 2">
            <a:extLst>
              <a:ext uri="{FF2B5EF4-FFF2-40B4-BE49-F238E27FC236}">
                <a16:creationId xmlns:a16="http://schemas.microsoft.com/office/drawing/2014/main" id="{C3CCBC06-07CF-42E8-BF83-8DCDCBCC2DFF}"/>
              </a:ext>
            </a:extLst>
          </p:cNvPr>
          <p:cNvSpPr txBox="1"/>
          <p:nvPr/>
        </p:nvSpPr>
        <p:spPr>
          <a:xfrm>
            <a:off x="1192479" y="292682"/>
            <a:ext cx="458856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Recruitment information</a:t>
            </a:r>
          </a:p>
        </p:txBody>
      </p:sp>
      <p:sp>
        <p:nvSpPr>
          <p:cNvPr id="7" name="文本框 6">
            <a:extLst>
              <a:ext uri="{FF2B5EF4-FFF2-40B4-BE49-F238E27FC236}">
                <a16:creationId xmlns:a16="http://schemas.microsoft.com/office/drawing/2014/main" id="{A0F23DD9-C40D-4B0A-8B63-72806676A06E}"/>
              </a:ext>
            </a:extLst>
          </p:cNvPr>
          <p:cNvSpPr txBox="1"/>
          <p:nvPr/>
        </p:nvSpPr>
        <p:spPr>
          <a:xfrm>
            <a:off x="3870960" y="3531672"/>
            <a:ext cx="5030544" cy="523220"/>
          </a:xfrm>
          <a:prstGeom prst="rect">
            <a:avLst/>
          </a:prstGeom>
          <a:noFill/>
        </p:spPr>
        <p:txBody>
          <a:bodyPr wrap="none" rtlCol="0">
            <a:spAutoFit/>
          </a:bodyPr>
          <a:lstStyle/>
          <a:p>
            <a:r>
              <a:rPr lang="en-US" altLang="zh-CN" sz="2800" b="1" dirty="0">
                <a:solidFill>
                  <a:srgbClr val="FF0000"/>
                </a:solidFill>
                <a:latin typeface="MV Boli" panose="02000500030200090000" pitchFamily="2" charset="0"/>
                <a:cs typeface="MV Boli" panose="02000500030200090000" pitchFamily="2" charset="0"/>
              </a:rPr>
              <a:t>No Jobs Found for </a:t>
            </a:r>
            <a:r>
              <a:rPr lang="en-US" altLang="zh-CN" sz="2800" b="1" dirty="0" err="1">
                <a:solidFill>
                  <a:srgbClr val="FF0000"/>
                </a:solidFill>
                <a:latin typeface="MV Boli" panose="02000500030200090000" pitchFamily="2" charset="0"/>
                <a:cs typeface="MV Boli" panose="02000500030200090000" pitchFamily="2" charset="0"/>
              </a:rPr>
              <a:t>Yewno</a:t>
            </a:r>
            <a:r>
              <a:rPr lang="zh-CN" altLang="en-US" sz="2800" b="1" dirty="0">
                <a:solidFill>
                  <a:srgbClr val="FF0000"/>
                </a:solidFill>
                <a:latin typeface="MV Boli" panose="02000500030200090000" pitchFamily="2" charset="0"/>
                <a:cs typeface="MV Boli" panose="02000500030200090000" pitchFamily="2" charset="0"/>
              </a:rPr>
              <a:t>！</a:t>
            </a:r>
          </a:p>
        </p:txBody>
      </p:sp>
    </p:spTree>
    <p:extLst>
      <p:ext uri="{BB962C8B-B14F-4D97-AF65-F5344CB8AC3E}">
        <p14:creationId xmlns:p14="http://schemas.microsoft.com/office/powerpoint/2010/main" val="49180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0-#ppt_w/2"/>
                                          </p:val>
                                        </p:tav>
                                        <p:tav tm="100000">
                                          <p:val>
                                            <p:strVal val="#ppt_x"/>
                                          </p:val>
                                        </p:tav>
                                      </p:tavLst>
                                    </p:anim>
                                    <p:anim calcmode="lin" valueType="num">
                                      <p:cBhvr additive="base">
                                        <p:cTn id="2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down)">
                                      <p:cBhvr>
                                        <p:cTn id="27" dur="435">
                                          <p:stCondLst>
                                            <p:cond delay="0"/>
                                          </p:stCondLst>
                                        </p:cTn>
                                        <p:tgtEl>
                                          <p:spTgt spid="7"/>
                                        </p:tgtEl>
                                      </p:cBhvr>
                                    </p:animEffect>
                                    <p:anim calcmode="lin" valueType="num">
                                      <p:cBhvr>
                                        <p:cTn id="28" dur="1367"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29" dur="498"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30" dur="498" tmFilter="0, 0; 0.125,0.2665; 0.25,0.4; 0.375,0.465; 0.5,0.5;  0.625,0.535; 0.75,0.6; 0.875,0.7335; 1,1">
                                          <p:stCondLst>
                                            <p:cond delay="498"/>
                                          </p:stCondLst>
                                        </p:cTn>
                                        <p:tgtEl>
                                          <p:spTgt spid="7"/>
                                        </p:tgtEl>
                                        <p:attrNameLst>
                                          <p:attrName>ppt_y</p:attrName>
                                        </p:attrNameLst>
                                      </p:cBhvr>
                                      <p:tavLst>
                                        <p:tav tm="0" fmla="#ppt_y-sin(pi*$)/9">
                                          <p:val>
                                            <p:fltVal val="0"/>
                                          </p:val>
                                        </p:tav>
                                        <p:tav tm="100000">
                                          <p:val>
                                            <p:fltVal val="1"/>
                                          </p:val>
                                        </p:tav>
                                      </p:tavLst>
                                    </p:anim>
                                    <p:anim calcmode="lin" valueType="num">
                                      <p:cBhvr>
                                        <p:cTn id="31" dur="249" tmFilter="0, 0; 0.125,0.2665; 0.25,0.4; 0.375,0.465; 0.5,0.5;  0.625,0.535; 0.75,0.6; 0.875,0.7335; 1,1">
                                          <p:stCondLst>
                                            <p:cond delay="993"/>
                                          </p:stCondLst>
                                        </p:cTn>
                                        <p:tgtEl>
                                          <p:spTgt spid="7"/>
                                        </p:tgtEl>
                                        <p:attrNameLst>
                                          <p:attrName>ppt_y</p:attrName>
                                        </p:attrNameLst>
                                      </p:cBhvr>
                                      <p:tavLst>
                                        <p:tav tm="0" fmla="#ppt_y-sin(pi*$)/27">
                                          <p:val>
                                            <p:fltVal val="0"/>
                                          </p:val>
                                        </p:tav>
                                        <p:tav tm="100000">
                                          <p:val>
                                            <p:fltVal val="1"/>
                                          </p:val>
                                        </p:tav>
                                      </p:tavLst>
                                    </p:anim>
                                    <p:anim calcmode="lin" valueType="num">
                                      <p:cBhvr>
                                        <p:cTn id="32" dur="123" tmFilter="0, 0; 0.125,0.2665; 0.25,0.4; 0.375,0.465; 0.5,0.5;  0.625,0.535; 0.75,0.6; 0.875,0.7335; 1,1">
                                          <p:stCondLst>
                                            <p:cond delay="1242"/>
                                          </p:stCondLst>
                                        </p:cTn>
                                        <p:tgtEl>
                                          <p:spTgt spid="7"/>
                                        </p:tgtEl>
                                        <p:attrNameLst>
                                          <p:attrName>ppt_y</p:attrName>
                                        </p:attrNameLst>
                                      </p:cBhvr>
                                      <p:tavLst>
                                        <p:tav tm="0" fmla="#ppt_y-sin(pi*$)/81">
                                          <p:val>
                                            <p:fltVal val="0"/>
                                          </p:val>
                                        </p:tav>
                                        <p:tav tm="100000">
                                          <p:val>
                                            <p:fltVal val="1"/>
                                          </p:val>
                                        </p:tav>
                                      </p:tavLst>
                                    </p:anim>
                                    <p:animScale>
                                      <p:cBhvr>
                                        <p:cTn id="33" dur="20">
                                          <p:stCondLst>
                                            <p:cond delay="487"/>
                                          </p:stCondLst>
                                        </p:cTn>
                                        <p:tgtEl>
                                          <p:spTgt spid="7"/>
                                        </p:tgtEl>
                                      </p:cBhvr>
                                      <p:to x="100000" y="60000"/>
                                    </p:animScale>
                                    <p:animScale>
                                      <p:cBhvr>
                                        <p:cTn id="34" dur="124" decel="50000">
                                          <p:stCondLst>
                                            <p:cond delay="507"/>
                                          </p:stCondLst>
                                        </p:cTn>
                                        <p:tgtEl>
                                          <p:spTgt spid="7"/>
                                        </p:tgtEl>
                                      </p:cBhvr>
                                      <p:to x="100000" y="100000"/>
                                    </p:animScale>
                                    <p:animScale>
                                      <p:cBhvr>
                                        <p:cTn id="35" dur="20">
                                          <p:stCondLst>
                                            <p:cond delay="984"/>
                                          </p:stCondLst>
                                        </p:cTn>
                                        <p:tgtEl>
                                          <p:spTgt spid="7"/>
                                        </p:tgtEl>
                                      </p:cBhvr>
                                      <p:to x="100000" y="80000"/>
                                    </p:animScale>
                                    <p:animScale>
                                      <p:cBhvr>
                                        <p:cTn id="36" dur="124" decel="50000">
                                          <p:stCondLst>
                                            <p:cond delay="1004"/>
                                          </p:stCondLst>
                                        </p:cTn>
                                        <p:tgtEl>
                                          <p:spTgt spid="7"/>
                                        </p:tgtEl>
                                      </p:cBhvr>
                                      <p:to x="100000" y="100000"/>
                                    </p:animScale>
                                    <p:animScale>
                                      <p:cBhvr>
                                        <p:cTn id="37" dur="20">
                                          <p:stCondLst>
                                            <p:cond delay="1231"/>
                                          </p:stCondLst>
                                        </p:cTn>
                                        <p:tgtEl>
                                          <p:spTgt spid="7"/>
                                        </p:tgtEl>
                                      </p:cBhvr>
                                      <p:to x="100000" y="90000"/>
                                    </p:animScale>
                                    <p:animScale>
                                      <p:cBhvr>
                                        <p:cTn id="38" dur="124" decel="50000">
                                          <p:stCondLst>
                                            <p:cond delay="1251"/>
                                          </p:stCondLst>
                                        </p:cTn>
                                        <p:tgtEl>
                                          <p:spTgt spid="7"/>
                                        </p:tgtEl>
                                      </p:cBhvr>
                                      <p:to x="100000" y="100000"/>
                                    </p:animScale>
                                    <p:animScale>
                                      <p:cBhvr>
                                        <p:cTn id="39" dur="20">
                                          <p:stCondLst>
                                            <p:cond delay="1356"/>
                                          </p:stCondLst>
                                        </p:cTn>
                                        <p:tgtEl>
                                          <p:spTgt spid="7"/>
                                        </p:tgtEl>
                                      </p:cBhvr>
                                      <p:to x="100000" y="95000"/>
                                    </p:animScale>
                                    <p:animScale>
                                      <p:cBhvr>
                                        <p:cTn id="40" dur="124" decel="50000">
                                          <p:stCondLst>
                                            <p:cond delay="1376"/>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1+#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4"/>
          <p:cNvGrpSpPr>
            <a:grpSpLocks noChangeAspect="1"/>
          </p:cNvGrpSpPr>
          <p:nvPr/>
        </p:nvGrpSpPr>
        <p:grpSpPr bwMode="auto">
          <a:xfrm>
            <a:off x="4967719" y="1617157"/>
            <a:ext cx="2576513" cy="3009900"/>
            <a:chOff x="3082" y="1214"/>
            <a:chExt cx="1623" cy="1896"/>
          </a:xfrm>
          <a:solidFill>
            <a:srgbClr val="005188"/>
          </a:solidFill>
        </p:grpSpPr>
        <p:grpSp>
          <p:nvGrpSpPr>
            <p:cNvPr id="55" name="Group 205"/>
            <p:cNvGrpSpPr/>
            <p:nvPr/>
          </p:nvGrpSpPr>
          <p:grpSpPr bwMode="auto">
            <a:xfrm>
              <a:off x="3082" y="1214"/>
              <a:ext cx="1623" cy="1603"/>
              <a:chOff x="3082" y="1214"/>
              <a:chExt cx="1623" cy="1603"/>
            </a:xfrm>
            <a:grpFill/>
          </p:grpSpPr>
          <p:sp>
            <p:nvSpPr>
              <p:cNvPr id="303" name="chenying0907 5"/>
              <p:cNvSpPr/>
              <p:nvPr/>
            </p:nvSpPr>
            <p:spPr bwMode="auto">
              <a:xfrm>
                <a:off x="3608" y="2103"/>
                <a:ext cx="13"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1" y="0"/>
                      <a:pt x="3" y="0"/>
                      <a:pt x="6"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chenying0907 6"/>
              <p:cNvSpPr/>
              <p:nvPr/>
            </p:nvSpPr>
            <p:spPr bwMode="auto">
              <a:xfrm>
                <a:off x="3576" y="1893"/>
                <a:ext cx="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chenying0907 7"/>
              <p:cNvSpPr/>
              <p:nvPr/>
            </p:nvSpPr>
            <p:spPr bwMode="auto">
              <a:xfrm>
                <a:off x="3615"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chenying0907 8"/>
              <p:cNvSpPr/>
              <p:nvPr/>
            </p:nvSpPr>
            <p:spPr bwMode="auto">
              <a:xfrm>
                <a:off x="3566" y="1893"/>
                <a:ext cx="6" cy="0"/>
              </a:xfrm>
              <a:custGeom>
                <a:avLst/>
                <a:gdLst>
                  <a:gd name="T0" fmla="*/ 3 w 3"/>
                  <a:gd name="T1" fmla="*/ 3 w 3"/>
                </a:gdLst>
                <a:ahLst/>
                <a:cxnLst>
                  <a:cxn ang="0">
                    <a:pos x="T0" y="0"/>
                  </a:cxn>
                  <a:cxn ang="0">
                    <a:pos x="T1" y="0"/>
                  </a:cxn>
                </a:cxnLst>
                <a:rect l="0" t="0" r="r" b="b"/>
                <a:pathLst>
                  <a:path w="3">
                    <a:moveTo>
                      <a:pt x="3" y="0"/>
                    </a:move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chenying0907 9"/>
              <p:cNvSpPr/>
              <p:nvPr/>
            </p:nvSpPr>
            <p:spPr bwMode="auto">
              <a:xfrm>
                <a:off x="3820" y="2304"/>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chenying0907 10"/>
              <p:cNvSpPr/>
              <p:nvPr/>
            </p:nvSpPr>
            <p:spPr bwMode="auto">
              <a:xfrm>
                <a:off x="3642" y="22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chenying0907 11"/>
              <p:cNvSpPr/>
              <p:nvPr/>
            </p:nvSpPr>
            <p:spPr bwMode="auto">
              <a:xfrm>
                <a:off x="3549" y="2154"/>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chenying0907 12"/>
              <p:cNvSpPr/>
              <p:nvPr/>
            </p:nvSpPr>
            <p:spPr bwMode="auto">
              <a:xfrm>
                <a:off x="3610" y="1895"/>
                <a:ext cx="9" cy="8"/>
              </a:xfrm>
              <a:custGeom>
                <a:avLst/>
                <a:gdLst>
                  <a:gd name="T0" fmla="*/ 1 w 4"/>
                  <a:gd name="T1" fmla="*/ 1 h 4"/>
                  <a:gd name="T2" fmla="*/ 1 w 4"/>
                  <a:gd name="T3" fmla="*/ 2 h 4"/>
                  <a:gd name="T4" fmla="*/ 0 w 4"/>
                  <a:gd name="T5" fmla="*/ 2 h 4"/>
                  <a:gd name="T6" fmla="*/ 2 w 4"/>
                  <a:gd name="T7" fmla="*/ 4 h 4"/>
                  <a:gd name="T8" fmla="*/ 2 w 4"/>
                  <a:gd name="T9" fmla="*/ 2 h 4"/>
                  <a:gd name="T10" fmla="*/ 3 w 4"/>
                  <a:gd name="T11" fmla="*/ 1 h 4"/>
                  <a:gd name="T12" fmla="*/ 4 w 4"/>
                  <a:gd name="T13" fmla="*/ 0 h 4"/>
                  <a:gd name="T14" fmla="*/ 4 w 4"/>
                  <a:gd name="T15" fmla="*/ 0 h 4"/>
                  <a:gd name="T16" fmla="*/ 4 w 4"/>
                  <a:gd name="T17" fmla="*/ 0 h 4"/>
                  <a:gd name="T18" fmla="*/ 2 w 4"/>
                  <a:gd name="T19" fmla="*/ 0 h 4"/>
                  <a:gd name="T20" fmla="*/ 2 w 4"/>
                  <a:gd name="T21" fmla="*/ 0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chenying0907 13"/>
              <p:cNvSpPr/>
              <p:nvPr/>
            </p:nvSpPr>
            <p:spPr bwMode="auto">
              <a:xfrm>
                <a:off x="3926" y="19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chenying0907 14"/>
              <p:cNvSpPr/>
              <p:nvPr/>
            </p:nvSpPr>
            <p:spPr bwMode="auto">
              <a:xfrm>
                <a:off x="3810" y="1774"/>
                <a:ext cx="2" cy="4"/>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chenying0907 15"/>
              <p:cNvSpPr/>
              <p:nvPr/>
            </p:nvSpPr>
            <p:spPr bwMode="auto">
              <a:xfrm>
                <a:off x="3846" y="247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chenying0907 16"/>
              <p:cNvSpPr/>
              <p:nvPr/>
            </p:nvSpPr>
            <p:spPr bwMode="auto">
              <a:xfrm>
                <a:off x="3943" y="25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chenying0907 17"/>
              <p:cNvSpPr/>
              <p:nvPr/>
            </p:nvSpPr>
            <p:spPr bwMode="auto">
              <a:xfrm>
                <a:off x="3846" y="2474"/>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chenying0907 18"/>
              <p:cNvSpPr/>
              <p:nvPr/>
            </p:nvSpPr>
            <p:spPr bwMode="auto">
              <a:xfrm>
                <a:off x="4156" y="22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chenying0907 19"/>
              <p:cNvSpPr/>
              <p:nvPr/>
            </p:nvSpPr>
            <p:spPr bwMode="auto">
              <a:xfrm>
                <a:off x="4056" y="2213"/>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chenying0907 20"/>
              <p:cNvSpPr/>
              <p:nvPr/>
            </p:nvSpPr>
            <p:spPr bwMode="auto">
              <a:xfrm>
                <a:off x="3837" y="247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chenying0907 21"/>
              <p:cNvSpPr/>
              <p:nvPr/>
            </p:nvSpPr>
            <p:spPr bwMode="auto">
              <a:xfrm>
                <a:off x="3954" y="231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chenying0907 22"/>
              <p:cNvSpPr/>
              <p:nvPr/>
            </p:nvSpPr>
            <p:spPr bwMode="auto">
              <a:xfrm>
                <a:off x="3576" y="18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chenying0907 23"/>
              <p:cNvSpPr/>
              <p:nvPr/>
            </p:nvSpPr>
            <p:spPr bwMode="auto">
              <a:xfrm>
                <a:off x="3281" y="2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chenying0907 24"/>
              <p:cNvSpPr/>
              <p:nvPr/>
            </p:nvSpPr>
            <p:spPr bwMode="auto">
              <a:xfrm>
                <a:off x="3364" y="2470"/>
                <a:ext cx="2" cy="4"/>
              </a:xfrm>
              <a:custGeom>
                <a:avLst/>
                <a:gdLst>
                  <a:gd name="T0" fmla="*/ 1 w 1"/>
                  <a:gd name="T1" fmla="*/ 2 h 2"/>
                  <a:gd name="T2" fmla="*/ 1 w 1"/>
                  <a:gd name="T3" fmla="*/ 1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0" y="0"/>
                      <a:pt x="1" y="1"/>
                      <a:pt x="1"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chenying0907 25"/>
              <p:cNvSpPr/>
              <p:nvPr/>
            </p:nvSpPr>
            <p:spPr bwMode="auto">
              <a:xfrm>
                <a:off x="3360" y="247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chenying0907 26"/>
              <p:cNvSpPr/>
              <p:nvPr/>
            </p:nvSpPr>
            <p:spPr bwMode="auto">
              <a:xfrm>
                <a:off x="3353" y="2470"/>
                <a:ext cx="3" cy="4"/>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0"/>
                      <a:pt x="1" y="1"/>
                      <a:pt x="0"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chenying0907 27"/>
              <p:cNvSpPr/>
              <p:nvPr/>
            </p:nvSpPr>
            <p:spPr bwMode="auto">
              <a:xfrm>
                <a:off x="3392" y="2482"/>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chenying0907 28"/>
              <p:cNvSpPr/>
              <p:nvPr/>
            </p:nvSpPr>
            <p:spPr bwMode="auto">
              <a:xfrm>
                <a:off x="3390" y="2480"/>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chenying0907 29"/>
              <p:cNvSpPr/>
              <p:nvPr/>
            </p:nvSpPr>
            <p:spPr bwMode="auto">
              <a:xfrm>
                <a:off x="3341" y="2474"/>
                <a:ext cx="2" cy="4"/>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1" y="1"/>
                      <a:pt x="1"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chenying0907 30"/>
              <p:cNvSpPr/>
              <p:nvPr/>
            </p:nvSpPr>
            <p:spPr bwMode="auto">
              <a:xfrm>
                <a:off x="3822" y="2279"/>
                <a:ext cx="5" cy="4"/>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2"/>
                      <a:pt x="0" y="2"/>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chenying0907 31"/>
              <p:cNvSpPr/>
              <p:nvPr/>
            </p:nvSpPr>
            <p:spPr bwMode="auto">
              <a:xfrm>
                <a:off x="3292" y="2529"/>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chenying0907 32"/>
              <p:cNvSpPr/>
              <p:nvPr/>
            </p:nvSpPr>
            <p:spPr bwMode="auto">
              <a:xfrm>
                <a:off x="3699" y="2796"/>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2" y="0"/>
                    </a:cubicBezTo>
                    <a:cubicBezTo>
                      <a:pt x="0" y="0"/>
                      <a:pt x="3"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chenying0907 33"/>
              <p:cNvSpPr/>
              <p:nvPr/>
            </p:nvSpPr>
            <p:spPr bwMode="auto">
              <a:xfrm>
                <a:off x="4616" y="1870"/>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chenying0907 34"/>
              <p:cNvSpPr/>
              <p:nvPr/>
            </p:nvSpPr>
            <p:spPr bwMode="auto">
              <a:xfrm>
                <a:off x="3262" y="2567"/>
                <a:ext cx="4" cy="4"/>
              </a:xfrm>
              <a:custGeom>
                <a:avLst/>
                <a:gdLst>
                  <a:gd name="T0" fmla="*/ 0 w 4"/>
                  <a:gd name="T1" fmla="*/ 2 h 4"/>
                  <a:gd name="T2" fmla="*/ 4 w 4"/>
                  <a:gd name="T3" fmla="*/ 4 h 4"/>
                  <a:gd name="T4" fmla="*/ 0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4" y="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chenying0907 35"/>
              <p:cNvSpPr/>
              <p:nvPr/>
            </p:nvSpPr>
            <p:spPr bwMode="auto">
              <a:xfrm>
                <a:off x="3570" y="1893"/>
                <a:ext cx="6" cy="6"/>
              </a:xfrm>
              <a:custGeom>
                <a:avLst/>
                <a:gdLst>
                  <a:gd name="T0" fmla="*/ 1 w 3"/>
                  <a:gd name="T1" fmla="*/ 0 h 3"/>
                  <a:gd name="T2" fmla="*/ 1 w 3"/>
                  <a:gd name="T3" fmla="*/ 0 h 3"/>
                  <a:gd name="T4" fmla="*/ 1 w 3"/>
                  <a:gd name="T5" fmla="*/ 0 h 3"/>
                  <a:gd name="T6" fmla="*/ 1 w 3"/>
                  <a:gd name="T7" fmla="*/ 0 h 3"/>
                  <a:gd name="T8" fmla="*/ 1 w 3"/>
                  <a:gd name="T9" fmla="*/ 0 h 3"/>
                  <a:gd name="T10" fmla="*/ 2 w 3"/>
                  <a:gd name="T11" fmla="*/ 1 h 3"/>
                  <a:gd name="T12" fmla="*/ 0 w 3"/>
                  <a:gd name="T13" fmla="*/ 2 h 3"/>
                  <a:gd name="T14" fmla="*/ 2 w 3"/>
                  <a:gd name="T15" fmla="*/ 2 h 3"/>
                  <a:gd name="T16" fmla="*/ 3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chenying0907 36"/>
              <p:cNvSpPr/>
              <p:nvPr/>
            </p:nvSpPr>
            <p:spPr bwMode="auto">
              <a:xfrm>
                <a:off x="3207" y="2465"/>
                <a:ext cx="183" cy="174"/>
              </a:xfrm>
              <a:custGeom>
                <a:avLst/>
                <a:gdLst>
                  <a:gd name="T0" fmla="*/ 83 w 86"/>
                  <a:gd name="T1" fmla="*/ 5 h 82"/>
                  <a:gd name="T2" fmla="*/ 80 w 86"/>
                  <a:gd name="T3" fmla="*/ 4 h 82"/>
                  <a:gd name="T4" fmla="*/ 77 w 86"/>
                  <a:gd name="T5" fmla="*/ 8 h 82"/>
                  <a:gd name="T6" fmla="*/ 76 w 86"/>
                  <a:gd name="T7" fmla="*/ 6 h 82"/>
                  <a:gd name="T8" fmla="*/ 72 w 86"/>
                  <a:gd name="T9" fmla="*/ 7 h 82"/>
                  <a:gd name="T10" fmla="*/ 70 w 86"/>
                  <a:gd name="T11" fmla="*/ 4 h 82"/>
                  <a:gd name="T12" fmla="*/ 67 w 86"/>
                  <a:gd name="T13" fmla="*/ 1 h 82"/>
                  <a:gd name="T14" fmla="*/ 68 w 86"/>
                  <a:gd name="T15" fmla="*/ 6 h 82"/>
                  <a:gd name="T16" fmla="*/ 70 w 86"/>
                  <a:gd name="T17" fmla="*/ 10 h 82"/>
                  <a:gd name="T18" fmla="*/ 65 w 86"/>
                  <a:gd name="T19" fmla="*/ 6 h 82"/>
                  <a:gd name="T20" fmla="*/ 65 w 86"/>
                  <a:gd name="T21" fmla="*/ 8 h 82"/>
                  <a:gd name="T22" fmla="*/ 62 w 86"/>
                  <a:gd name="T23" fmla="*/ 6 h 82"/>
                  <a:gd name="T24" fmla="*/ 61 w 86"/>
                  <a:gd name="T25" fmla="*/ 8 h 82"/>
                  <a:gd name="T26" fmla="*/ 59 w 86"/>
                  <a:gd name="T27" fmla="*/ 9 h 82"/>
                  <a:gd name="T28" fmla="*/ 62 w 86"/>
                  <a:gd name="T29" fmla="*/ 15 h 82"/>
                  <a:gd name="T30" fmla="*/ 58 w 86"/>
                  <a:gd name="T31" fmla="*/ 10 h 82"/>
                  <a:gd name="T32" fmla="*/ 57 w 86"/>
                  <a:gd name="T33" fmla="*/ 12 h 82"/>
                  <a:gd name="T34" fmla="*/ 53 w 86"/>
                  <a:gd name="T35" fmla="*/ 17 h 82"/>
                  <a:gd name="T36" fmla="*/ 51 w 86"/>
                  <a:gd name="T37" fmla="*/ 19 h 82"/>
                  <a:gd name="T38" fmla="*/ 48 w 86"/>
                  <a:gd name="T39" fmla="*/ 22 h 82"/>
                  <a:gd name="T40" fmla="*/ 48 w 86"/>
                  <a:gd name="T41" fmla="*/ 24 h 82"/>
                  <a:gd name="T42" fmla="*/ 46 w 86"/>
                  <a:gd name="T43" fmla="*/ 24 h 82"/>
                  <a:gd name="T44" fmla="*/ 45 w 86"/>
                  <a:gd name="T45" fmla="*/ 25 h 82"/>
                  <a:gd name="T46" fmla="*/ 46 w 86"/>
                  <a:gd name="T47" fmla="*/ 27 h 82"/>
                  <a:gd name="T48" fmla="*/ 43 w 86"/>
                  <a:gd name="T49" fmla="*/ 28 h 82"/>
                  <a:gd name="T50" fmla="*/ 40 w 86"/>
                  <a:gd name="T51" fmla="*/ 30 h 82"/>
                  <a:gd name="T52" fmla="*/ 38 w 86"/>
                  <a:gd name="T53" fmla="*/ 32 h 82"/>
                  <a:gd name="T54" fmla="*/ 36 w 86"/>
                  <a:gd name="T55" fmla="*/ 34 h 82"/>
                  <a:gd name="T56" fmla="*/ 36 w 86"/>
                  <a:gd name="T57" fmla="*/ 37 h 82"/>
                  <a:gd name="T58" fmla="*/ 34 w 86"/>
                  <a:gd name="T59" fmla="*/ 36 h 82"/>
                  <a:gd name="T60" fmla="*/ 34 w 86"/>
                  <a:gd name="T61" fmla="*/ 37 h 82"/>
                  <a:gd name="T62" fmla="*/ 31 w 86"/>
                  <a:gd name="T63" fmla="*/ 41 h 82"/>
                  <a:gd name="T64" fmla="*/ 32 w 86"/>
                  <a:gd name="T65" fmla="*/ 45 h 82"/>
                  <a:gd name="T66" fmla="*/ 31 w 86"/>
                  <a:gd name="T67" fmla="*/ 48 h 82"/>
                  <a:gd name="T68" fmla="*/ 28 w 86"/>
                  <a:gd name="T69" fmla="*/ 47 h 82"/>
                  <a:gd name="T70" fmla="*/ 25 w 86"/>
                  <a:gd name="T71" fmla="*/ 53 h 82"/>
                  <a:gd name="T72" fmla="*/ 24 w 86"/>
                  <a:gd name="T73" fmla="*/ 55 h 82"/>
                  <a:gd name="T74" fmla="*/ 18 w 86"/>
                  <a:gd name="T75" fmla="*/ 59 h 82"/>
                  <a:gd name="T76" fmla="*/ 15 w 86"/>
                  <a:gd name="T77" fmla="*/ 59 h 82"/>
                  <a:gd name="T78" fmla="*/ 14 w 86"/>
                  <a:gd name="T79" fmla="*/ 60 h 82"/>
                  <a:gd name="T80" fmla="*/ 11 w 86"/>
                  <a:gd name="T81" fmla="*/ 69 h 82"/>
                  <a:gd name="T82" fmla="*/ 2 w 86"/>
                  <a:gd name="T83" fmla="*/ 75 h 82"/>
                  <a:gd name="T84" fmla="*/ 23 w 86"/>
                  <a:gd name="T85" fmla="*/ 72 h 82"/>
                  <a:gd name="T86" fmla="*/ 28 w 86"/>
                  <a:gd name="T87" fmla="*/ 68 h 82"/>
                  <a:gd name="T88" fmla="*/ 42 w 86"/>
                  <a:gd name="T89" fmla="*/ 48 h 82"/>
                  <a:gd name="T90" fmla="*/ 49 w 86"/>
                  <a:gd name="T91" fmla="*/ 45 h 82"/>
                  <a:gd name="T92" fmla="*/ 55 w 86"/>
                  <a:gd name="T93" fmla="*/ 43 h 82"/>
                  <a:gd name="T94" fmla="*/ 63 w 86"/>
                  <a:gd name="T95" fmla="*/ 35 h 82"/>
                  <a:gd name="T96" fmla="*/ 68 w 86"/>
                  <a:gd name="T97" fmla="*/ 31 h 82"/>
                  <a:gd name="T98" fmla="*/ 74 w 86"/>
                  <a:gd name="T99" fmla="*/ 23 h 82"/>
                  <a:gd name="T100" fmla="*/ 75 w 86"/>
                  <a:gd name="T101" fmla="*/ 16 h 82"/>
                  <a:gd name="T102" fmla="*/ 82 w 86"/>
                  <a:gd name="T103" fmla="*/ 14 h 82"/>
                  <a:gd name="T104" fmla="*/ 84 w 86"/>
                  <a:gd name="T105" fmla="*/ 13 h 82"/>
                  <a:gd name="T106" fmla="*/ 84 w 86"/>
                  <a:gd name="T10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2">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chenying0907 37"/>
              <p:cNvSpPr/>
              <p:nvPr/>
            </p:nvSpPr>
            <p:spPr bwMode="auto">
              <a:xfrm>
                <a:off x="3725" y="22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chenying0907 38"/>
              <p:cNvSpPr/>
              <p:nvPr/>
            </p:nvSpPr>
            <p:spPr bwMode="auto">
              <a:xfrm>
                <a:off x="3474"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chenying0907 39"/>
              <p:cNvSpPr/>
              <p:nvPr/>
            </p:nvSpPr>
            <p:spPr bwMode="auto">
              <a:xfrm>
                <a:off x="3799" y="260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chenying0907 40"/>
              <p:cNvSpPr/>
              <p:nvPr/>
            </p:nvSpPr>
            <p:spPr bwMode="auto">
              <a:xfrm>
                <a:off x="3470" y="2079"/>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chenying0907 41"/>
              <p:cNvSpPr/>
              <p:nvPr/>
            </p:nvSpPr>
            <p:spPr bwMode="auto">
              <a:xfrm>
                <a:off x="3825"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chenying0907 42"/>
              <p:cNvSpPr/>
              <p:nvPr/>
            </p:nvSpPr>
            <p:spPr bwMode="auto">
              <a:xfrm>
                <a:off x="3466" y="21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chenying0907 43"/>
              <p:cNvSpPr/>
              <p:nvPr/>
            </p:nvSpPr>
            <p:spPr bwMode="auto">
              <a:xfrm>
                <a:off x="3916" y="25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chenying0907 44"/>
              <p:cNvSpPr/>
              <p:nvPr/>
            </p:nvSpPr>
            <p:spPr bwMode="auto">
              <a:xfrm>
                <a:off x="3899" y="27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chenying0907 45"/>
              <p:cNvSpPr/>
              <p:nvPr/>
            </p:nvSpPr>
            <p:spPr bwMode="auto">
              <a:xfrm>
                <a:off x="3926" y="2582"/>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chenying0907 46"/>
              <p:cNvSpPr/>
              <p:nvPr/>
            </p:nvSpPr>
            <p:spPr bwMode="auto">
              <a:xfrm>
                <a:off x="3850" y="2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chenying0907 47"/>
              <p:cNvSpPr/>
              <p:nvPr/>
            </p:nvSpPr>
            <p:spPr bwMode="auto">
              <a:xfrm>
                <a:off x="3926" y="25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chenying0907 48"/>
              <p:cNvSpPr/>
              <p:nvPr/>
            </p:nvSpPr>
            <p:spPr bwMode="auto">
              <a:xfrm>
                <a:off x="3810"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chenying0907 49"/>
              <p:cNvSpPr/>
              <p:nvPr/>
            </p:nvSpPr>
            <p:spPr bwMode="auto">
              <a:xfrm>
                <a:off x="3827" y="227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chenying0907 50"/>
              <p:cNvSpPr/>
              <p:nvPr/>
            </p:nvSpPr>
            <p:spPr bwMode="auto">
              <a:xfrm>
                <a:off x="3470" y="2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chenying0907 51"/>
              <p:cNvSpPr/>
              <p:nvPr/>
            </p:nvSpPr>
            <p:spPr bwMode="auto">
              <a:xfrm>
                <a:off x="4497" y="2332"/>
                <a:ext cx="2" cy="4"/>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0"/>
                      <a:pt x="0"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chenying0907 52"/>
              <p:cNvSpPr/>
              <p:nvPr/>
            </p:nvSpPr>
            <p:spPr bwMode="auto">
              <a:xfrm>
                <a:off x="4468" y="2319"/>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chenying0907 53"/>
              <p:cNvSpPr/>
              <p:nvPr/>
            </p:nvSpPr>
            <p:spPr bwMode="auto">
              <a:xfrm>
                <a:off x="4451" y="22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chenying0907 54"/>
              <p:cNvSpPr/>
              <p:nvPr/>
            </p:nvSpPr>
            <p:spPr bwMode="auto">
              <a:xfrm>
                <a:off x="4385" y="22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chenying0907 55"/>
              <p:cNvSpPr/>
              <p:nvPr/>
            </p:nvSpPr>
            <p:spPr bwMode="auto">
              <a:xfrm>
                <a:off x="4381" y="2277"/>
                <a:ext cx="4" cy="2"/>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1" y="1"/>
                      <a:pt x="1" y="1"/>
                    </a:cubicBezTo>
                    <a:cubicBezTo>
                      <a:pt x="1" y="0"/>
                      <a:pt x="2" y="0"/>
                      <a:pt x="1"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chenying0907 56"/>
              <p:cNvSpPr/>
              <p:nvPr/>
            </p:nvSpPr>
            <p:spPr bwMode="auto">
              <a:xfrm>
                <a:off x="4383" y="2281"/>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chenying0907 57"/>
              <p:cNvSpPr/>
              <p:nvPr/>
            </p:nvSpPr>
            <p:spPr bwMode="auto">
              <a:xfrm>
                <a:off x="4504" y="23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chenying0907 58"/>
              <p:cNvSpPr/>
              <p:nvPr/>
            </p:nvSpPr>
            <p:spPr bwMode="auto">
              <a:xfrm>
                <a:off x="3602" y="1893"/>
                <a:ext cx="27" cy="2"/>
              </a:xfrm>
              <a:custGeom>
                <a:avLst/>
                <a:gdLst>
                  <a:gd name="T0" fmla="*/ 4 w 13"/>
                  <a:gd name="T1" fmla="*/ 1 h 1"/>
                  <a:gd name="T2" fmla="*/ 6 w 13"/>
                  <a:gd name="T3" fmla="*/ 1 h 1"/>
                  <a:gd name="T4" fmla="*/ 6 w 13"/>
                  <a:gd name="T5" fmla="*/ 1 h 1"/>
                  <a:gd name="T6" fmla="*/ 6 w 13"/>
                  <a:gd name="T7" fmla="*/ 1 h 1"/>
                  <a:gd name="T8" fmla="*/ 6 w 13"/>
                  <a:gd name="T9" fmla="*/ 1 h 1"/>
                  <a:gd name="T10" fmla="*/ 6 w 13"/>
                  <a:gd name="T11" fmla="*/ 1 h 1"/>
                  <a:gd name="T12" fmla="*/ 6 w 13"/>
                  <a:gd name="T13" fmla="*/ 1 h 1"/>
                  <a:gd name="T14" fmla="*/ 6 w 13"/>
                  <a:gd name="T15" fmla="*/ 1 h 1"/>
                  <a:gd name="T16" fmla="*/ 4 w 13"/>
                  <a:gd name="T17" fmla="*/ 1 h 1"/>
                  <a:gd name="T18" fmla="*/ 4 w 1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chenying0907 59"/>
              <p:cNvSpPr/>
              <p:nvPr/>
            </p:nvSpPr>
            <p:spPr bwMode="auto">
              <a:xfrm>
                <a:off x="4495" y="23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chenying0907 60"/>
              <p:cNvSpPr/>
              <p:nvPr/>
            </p:nvSpPr>
            <p:spPr bwMode="auto">
              <a:xfrm>
                <a:off x="4381" y="2277"/>
                <a:ext cx="4" cy="8"/>
              </a:xfrm>
              <a:custGeom>
                <a:avLst/>
                <a:gdLst>
                  <a:gd name="T0" fmla="*/ 2 w 2"/>
                  <a:gd name="T1" fmla="*/ 1 h 4"/>
                  <a:gd name="T2" fmla="*/ 2 w 2"/>
                  <a:gd name="T3" fmla="*/ 0 h 4"/>
                  <a:gd name="T4" fmla="*/ 1 w 2"/>
                  <a:gd name="T5" fmla="*/ 2 h 4"/>
                  <a:gd name="T6" fmla="*/ 1 w 2"/>
                  <a:gd name="T7" fmla="*/ 2 h 4"/>
                  <a:gd name="T8" fmla="*/ 0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chenying0907 61"/>
              <p:cNvSpPr/>
              <p:nvPr/>
            </p:nvSpPr>
            <p:spPr bwMode="auto">
              <a:xfrm>
                <a:off x="4519" y="2328"/>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chenying0907 62"/>
              <p:cNvSpPr/>
              <p:nvPr/>
            </p:nvSpPr>
            <p:spPr bwMode="auto">
              <a:xfrm>
                <a:off x="4504" y="232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chenying0907 63"/>
              <p:cNvSpPr/>
              <p:nvPr/>
            </p:nvSpPr>
            <p:spPr bwMode="auto">
              <a:xfrm>
                <a:off x="4391" y="2294"/>
                <a:ext cx="4" cy="4"/>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0" y="2"/>
                      <a:pt x="1" y="1"/>
                      <a:pt x="1" y="1"/>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chenying0907 64"/>
              <p:cNvSpPr/>
              <p:nvPr/>
            </p:nvSpPr>
            <p:spPr bwMode="auto">
              <a:xfrm>
                <a:off x="4381" y="22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chenying0907 65"/>
              <p:cNvSpPr/>
              <p:nvPr/>
            </p:nvSpPr>
            <p:spPr bwMode="auto">
              <a:xfrm>
                <a:off x="3332" y="1903"/>
                <a:ext cx="2" cy="7"/>
              </a:xfrm>
              <a:custGeom>
                <a:avLst/>
                <a:gdLst>
                  <a:gd name="T0" fmla="*/ 0 w 1"/>
                  <a:gd name="T1" fmla="*/ 3 h 3"/>
                  <a:gd name="T2" fmla="*/ 1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1" y="3"/>
                    </a:cubicBezTo>
                    <a:cubicBezTo>
                      <a:pt x="1" y="2"/>
                      <a:pt x="1" y="1"/>
                      <a:pt x="1"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chenying0907 66"/>
              <p:cNvSpPr/>
              <p:nvPr/>
            </p:nvSpPr>
            <p:spPr bwMode="auto">
              <a:xfrm>
                <a:off x="3566" y="237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chenying0907 67"/>
              <p:cNvSpPr/>
              <p:nvPr/>
            </p:nvSpPr>
            <p:spPr bwMode="auto">
              <a:xfrm>
                <a:off x="3474" y="207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chenying0907 68"/>
              <p:cNvSpPr/>
              <p:nvPr/>
            </p:nvSpPr>
            <p:spPr bwMode="auto">
              <a:xfrm>
                <a:off x="4060" y="156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chenying0907 69"/>
              <p:cNvSpPr/>
              <p:nvPr/>
            </p:nvSpPr>
            <p:spPr bwMode="auto">
              <a:xfrm>
                <a:off x="3472" y="2073"/>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chenying0907 70"/>
              <p:cNvSpPr/>
              <p:nvPr/>
            </p:nvSpPr>
            <p:spPr bwMode="auto">
              <a:xfrm>
                <a:off x="3474" y="2073"/>
                <a:ext cx="0" cy="2"/>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chenying0907 71"/>
              <p:cNvSpPr/>
              <p:nvPr/>
            </p:nvSpPr>
            <p:spPr bwMode="auto">
              <a:xfrm>
                <a:off x="3702" y="1530"/>
                <a:ext cx="4" cy="2"/>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chenying0907 72"/>
              <p:cNvSpPr/>
              <p:nvPr/>
            </p:nvSpPr>
            <p:spPr bwMode="auto">
              <a:xfrm>
                <a:off x="3421" y="2084"/>
                <a:ext cx="17" cy="15"/>
              </a:xfrm>
              <a:custGeom>
                <a:avLst/>
                <a:gdLst>
                  <a:gd name="T0" fmla="*/ 2 w 8"/>
                  <a:gd name="T1" fmla="*/ 5 h 7"/>
                  <a:gd name="T2" fmla="*/ 4 w 8"/>
                  <a:gd name="T3" fmla="*/ 2 h 7"/>
                  <a:gd name="T4" fmla="*/ 2 w 8"/>
                  <a:gd name="T5" fmla="*/ 5 h 7"/>
                </a:gdLst>
                <a:ahLst/>
                <a:cxnLst>
                  <a:cxn ang="0">
                    <a:pos x="T0" y="T1"/>
                  </a:cxn>
                  <a:cxn ang="0">
                    <a:pos x="T2" y="T3"/>
                  </a:cxn>
                  <a:cxn ang="0">
                    <a:pos x="T4" y="T5"/>
                  </a:cxn>
                </a:cxnLst>
                <a:rect l="0" t="0" r="r" b="b"/>
                <a:pathLst>
                  <a:path w="8" h="7">
                    <a:moveTo>
                      <a:pt x="2" y="5"/>
                    </a:moveTo>
                    <a:cubicBezTo>
                      <a:pt x="8" y="0"/>
                      <a:pt x="0" y="7"/>
                      <a:pt x="4" y="2"/>
                    </a:cubicBezTo>
                    <a:cubicBezTo>
                      <a:pt x="2" y="3"/>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chenying0907 73"/>
              <p:cNvSpPr/>
              <p:nvPr/>
            </p:nvSpPr>
            <p:spPr bwMode="auto">
              <a:xfrm>
                <a:off x="4381" y="2247"/>
                <a:ext cx="2" cy="4"/>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0"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chenying0907 74"/>
              <p:cNvSpPr/>
              <p:nvPr/>
            </p:nvSpPr>
            <p:spPr bwMode="auto">
              <a:xfrm>
                <a:off x="4381" y="2247"/>
                <a:ext cx="2" cy="6"/>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chenying0907 75"/>
              <p:cNvSpPr/>
              <p:nvPr/>
            </p:nvSpPr>
            <p:spPr bwMode="auto">
              <a:xfrm>
                <a:off x="3914" y="15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chenying0907 76"/>
              <p:cNvSpPr/>
              <p:nvPr/>
            </p:nvSpPr>
            <p:spPr bwMode="auto">
              <a:xfrm>
                <a:off x="3317" y="1492"/>
                <a:ext cx="1064" cy="1219"/>
              </a:xfrm>
              <a:custGeom>
                <a:avLst/>
                <a:gdLst>
                  <a:gd name="T0" fmla="*/ 307 w 501"/>
                  <a:gd name="T1" fmla="*/ 7 h 575"/>
                  <a:gd name="T2" fmla="*/ 204 w 501"/>
                  <a:gd name="T3" fmla="*/ 13 h 575"/>
                  <a:gd name="T4" fmla="*/ 130 w 501"/>
                  <a:gd name="T5" fmla="*/ 42 h 575"/>
                  <a:gd name="T6" fmla="*/ 23 w 501"/>
                  <a:gd name="T7" fmla="*/ 152 h 575"/>
                  <a:gd name="T8" fmla="*/ 0 w 501"/>
                  <a:gd name="T9" fmla="*/ 247 h 575"/>
                  <a:gd name="T10" fmla="*/ 50 w 501"/>
                  <a:gd name="T11" fmla="*/ 385 h 575"/>
                  <a:gd name="T12" fmla="*/ 111 w 501"/>
                  <a:gd name="T13" fmla="*/ 430 h 575"/>
                  <a:gd name="T14" fmla="*/ 184 w 501"/>
                  <a:gd name="T15" fmla="*/ 490 h 575"/>
                  <a:gd name="T16" fmla="*/ 202 w 501"/>
                  <a:gd name="T17" fmla="*/ 528 h 575"/>
                  <a:gd name="T18" fmla="*/ 213 w 501"/>
                  <a:gd name="T19" fmla="*/ 562 h 575"/>
                  <a:gd name="T20" fmla="*/ 214 w 501"/>
                  <a:gd name="T21" fmla="*/ 567 h 575"/>
                  <a:gd name="T22" fmla="*/ 211 w 501"/>
                  <a:gd name="T23" fmla="*/ 536 h 575"/>
                  <a:gd name="T24" fmla="*/ 199 w 501"/>
                  <a:gd name="T25" fmla="*/ 494 h 575"/>
                  <a:gd name="T26" fmla="*/ 165 w 501"/>
                  <a:gd name="T27" fmla="*/ 454 h 575"/>
                  <a:gd name="T28" fmla="*/ 164 w 501"/>
                  <a:gd name="T29" fmla="*/ 451 h 575"/>
                  <a:gd name="T30" fmla="*/ 135 w 501"/>
                  <a:gd name="T31" fmla="*/ 430 h 575"/>
                  <a:gd name="T32" fmla="*/ 134 w 501"/>
                  <a:gd name="T33" fmla="*/ 428 h 575"/>
                  <a:gd name="T34" fmla="*/ 125 w 501"/>
                  <a:gd name="T35" fmla="*/ 419 h 575"/>
                  <a:gd name="T36" fmla="*/ 97 w 501"/>
                  <a:gd name="T37" fmla="*/ 407 h 575"/>
                  <a:gd name="T38" fmla="*/ 85 w 501"/>
                  <a:gd name="T39" fmla="*/ 394 h 575"/>
                  <a:gd name="T40" fmla="*/ 77 w 501"/>
                  <a:gd name="T41" fmla="*/ 384 h 575"/>
                  <a:gd name="T42" fmla="*/ 63 w 501"/>
                  <a:gd name="T43" fmla="*/ 368 h 575"/>
                  <a:gd name="T44" fmla="*/ 49 w 501"/>
                  <a:gd name="T45" fmla="*/ 353 h 575"/>
                  <a:gd name="T46" fmla="*/ 40 w 501"/>
                  <a:gd name="T47" fmla="*/ 338 h 575"/>
                  <a:gd name="T48" fmla="*/ 25 w 501"/>
                  <a:gd name="T49" fmla="*/ 323 h 575"/>
                  <a:gd name="T50" fmla="*/ 29 w 501"/>
                  <a:gd name="T51" fmla="*/ 315 h 575"/>
                  <a:gd name="T52" fmla="*/ 21 w 501"/>
                  <a:gd name="T53" fmla="*/ 247 h 575"/>
                  <a:gd name="T54" fmla="*/ 23 w 501"/>
                  <a:gd name="T55" fmla="*/ 221 h 575"/>
                  <a:gd name="T56" fmla="*/ 26 w 501"/>
                  <a:gd name="T57" fmla="*/ 191 h 575"/>
                  <a:gd name="T58" fmla="*/ 56 w 501"/>
                  <a:gd name="T59" fmla="*/ 133 h 575"/>
                  <a:gd name="T60" fmla="*/ 74 w 501"/>
                  <a:gd name="T61" fmla="*/ 107 h 575"/>
                  <a:gd name="T62" fmla="*/ 84 w 501"/>
                  <a:gd name="T63" fmla="*/ 99 h 575"/>
                  <a:gd name="T64" fmla="*/ 90 w 501"/>
                  <a:gd name="T65" fmla="*/ 91 h 575"/>
                  <a:gd name="T66" fmla="*/ 110 w 501"/>
                  <a:gd name="T67" fmla="*/ 80 h 575"/>
                  <a:gd name="T68" fmla="*/ 129 w 501"/>
                  <a:gd name="T69" fmla="*/ 65 h 575"/>
                  <a:gd name="T70" fmla="*/ 182 w 501"/>
                  <a:gd name="T71" fmla="*/ 36 h 575"/>
                  <a:gd name="T72" fmla="*/ 211 w 501"/>
                  <a:gd name="T73" fmla="*/ 29 h 575"/>
                  <a:gd name="T74" fmla="*/ 253 w 501"/>
                  <a:gd name="T75" fmla="*/ 19 h 575"/>
                  <a:gd name="T76" fmla="*/ 281 w 501"/>
                  <a:gd name="T77" fmla="*/ 19 h 575"/>
                  <a:gd name="T78" fmla="*/ 284 w 501"/>
                  <a:gd name="T79" fmla="*/ 19 h 575"/>
                  <a:gd name="T80" fmla="*/ 320 w 501"/>
                  <a:gd name="T81" fmla="*/ 24 h 575"/>
                  <a:gd name="T82" fmla="*/ 369 w 501"/>
                  <a:gd name="T83" fmla="*/ 42 h 575"/>
                  <a:gd name="T84" fmla="*/ 388 w 501"/>
                  <a:gd name="T85" fmla="*/ 53 h 575"/>
                  <a:gd name="T86" fmla="*/ 407 w 501"/>
                  <a:gd name="T87" fmla="*/ 71 h 575"/>
                  <a:gd name="T88" fmla="*/ 435 w 501"/>
                  <a:gd name="T89" fmla="*/ 107 h 575"/>
                  <a:gd name="T90" fmla="*/ 462 w 501"/>
                  <a:gd name="T91" fmla="*/ 154 h 575"/>
                  <a:gd name="T92" fmla="*/ 471 w 501"/>
                  <a:gd name="T93" fmla="*/ 184 h 575"/>
                  <a:gd name="T94" fmla="*/ 464 w 501"/>
                  <a:gd name="T95" fmla="*/ 279 h 575"/>
                  <a:gd name="T96" fmla="*/ 451 w 501"/>
                  <a:gd name="T97" fmla="*/ 307 h 575"/>
                  <a:gd name="T98" fmla="*/ 395 w 501"/>
                  <a:gd name="T99" fmla="*/ 377 h 575"/>
                  <a:gd name="T100" fmla="*/ 368 w 501"/>
                  <a:gd name="T101" fmla="*/ 412 h 575"/>
                  <a:gd name="T102" fmla="*/ 363 w 501"/>
                  <a:gd name="T103" fmla="*/ 573 h 575"/>
                  <a:gd name="T104" fmla="*/ 446 w 501"/>
                  <a:gd name="T105" fmla="*/ 342 h 575"/>
                  <a:gd name="T106" fmla="*/ 463 w 501"/>
                  <a:gd name="T107" fmla="*/ 11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1" h="575">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Rectangle 77"/>
              <p:cNvSpPr>
                <a:spLocks noChangeArrowheads="1"/>
              </p:cNvSpPr>
              <p:nvPr/>
            </p:nvSpPr>
            <p:spPr bwMode="auto">
              <a:xfrm>
                <a:off x="4586" y="189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6" name="chenying0907 78"/>
              <p:cNvSpPr/>
              <p:nvPr/>
            </p:nvSpPr>
            <p:spPr bwMode="auto">
              <a:xfrm>
                <a:off x="3937" y="281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chenying0907 79"/>
              <p:cNvSpPr/>
              <p:nvPr/>
            </p:nvSpPr>
            <p:spPr bwMode="auto">
              <a:xfrm>
                <a:off x="4629" y="1859"/>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chenying0907 80"/>
              <p:cNvSpPr/>
              <p:nvPr/>
            </p:nvSpPr>
            <p:spPr bwMode="auto">
              <a:xfrm>
                <a:off x="3967" y="281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chenying0907 81"/>
              <p:cNvSpPr/>
              <p:nvPr/>
            </p:nvSpPr>
            <p:spPr bwMode="auto">
              <a:xfrm>
                <a:off x="4618" y="1878"/>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0"/>
                      <a:pt x="1" y="2"/>
                      <a:pt x="1" y="2"/>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chenying0907 82"/>
              <p:cNvSpPr/>
              <p:nvPr/>
            </p:nvSpPr>
            <p:spPr bwMode="auto">
              <a:xfrm>
                <a:off x="3814" y="22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chenying0907 83"/>
              <p:cNvSpPr/>
              <p:nvPr/>
            </p:nvSpPr>
            <p:spPr bwMode="auto">
              <a:xfrm>
                <a:off x="3876" y="24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chenying0907 84"/>
              <p:cNvSpPr/>
              <p:nvPr/>
            </p:nvSpPr>
            <p:spPr bwMode="auto">
              <a:xfrm>
                <a:off x="4618" y="18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chenying0907 85"/>
              <p:cNvSpPr/>
              <p:nvPr/>
            </p:nvSpPr>
            <p:spPr bwMode="auto">
              <a:xfrm>
                <a:off x="3801" y="2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chenying0907 86"/>
              <p:cNvSpPr/>
              <p:nvPr/>
            </p:nvSpPr>
            <p:spPr bwMode="auto">
              <a:xfrm>
                <a:off x="3808" y="226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chenying0907 87"/>
              <p:cNvSpPr/>
              <p:nvPr/>
            </p:nvSpPr>
            <p:spPr bwMode="auto">
              <a:xfrm>
                <a:off x="3878" y="239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chenying0907 88"/>
              <p:cNvSpPr/>
              <p:nvPr/>
            </p:nvSpPr>
            <p:spPr bwMode="auto">
              <a:xfrm>
                <a:off x="3810" y="2266"/>
                <a:ext cx="6"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3"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chenying0907 89"/>
              <p:cNvSpPr/>
              <p:nvPr/>
            </p:nvSpPr>
            <p:spPr bwMode="auto">
              <a:xfrm>
                <a:off x="3935" y="224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chenying0907 90"/>
              <p:cNvSpPr/>
              <p:nvPr/>
            </p:nvSpPr>
            <p:spPr bwMode="auto">
              <a:xfrm>
                <a:off x="3876" y="22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Oval 91"/>
              <p:cNvSpPr>
                <a:spLocks noChangeArrowheads="1"/>
              </p:cNvSpPr>
              <p:nvPr/>
            </p:nvSpPr>
            <p:spPr bwMode="auto">
              <a:xfrm>
                <a:off x="3814" y="22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chenying0907 92"/>
              <p:cNvSpPr/>
              <p:nvPr/>
            </p:nvSpPr>
            <p:spPr bwMode="auto">
              <a:xfrm>
                <a:off x="3801" y="2007"/>
                <a:ext cx="5" cy="7"/>
              </a:xfrm>
              <a:custGeom>
                <a:avLst/>
                <a:gdLst>
                  <a:gd name="T0" fmla="*/ 1 w 2"/>
                  <a:gd name="T1" fmla="*/ 0 h 3"/>
                  <a:gd name="T2" fmla="*/ 2 w 2"/>
                  <a:gd name="T3" fmla="*/ 3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2" y="3"/>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chenying0907 93"/>
              <p:cNvSpPr/>
              <p:nvPr/>
            </p:nvSpPr>
            <p:spPr bwMode="auto">
              <a:xfrm>
                <a:off x="3837" y="24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chenying0907 94"/>
              <p:cNvSpPr/>
              <p:nvPr/>
            </p:nvSpPr>
            <p:spPr bwMode="auto">
              <a:xfrm>
                <a:off x="4398" y="22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chenying0907 95"/>
              <p:cNvSpPr/>
              <p:nvPr/>
            </p:nvSpPr>
            <p:spPr bwMode="auto">
              <a:xfrm>
                <a:off x="4376" y="2249"/>
                <a:ext cx="227" cy="119"/>
              </a:xfrm>
              <a:custGeom>
                <a:avLst/>
                <a:gdLst>
                  <a:gd name="T0" fmla="*/ 90 w 107"/>
                  <a:gd name="T1" fmla="*/ 34 h 56"/>
                  <a:gd name="T2" fmla="*/ 75 w 107"/>
                  <a:gd name="T3" fmla="*/ 23 h 56"/>
                  <a:gd name="T4" fmla="*/ 59 w 107"/>
                  <a:gd name="T5" fmla="*/ 22 h 56"/>
                  <a:gd name="T6" fmla="*/ 54 w 107"/>
                  <a:gd name="T7" fmla="*/ 18 h 56"/>
                  <a:gd name="T8" fmla="*/ 44 w 107"/>
                  <a:gd name="T9" fmla="*/ 13 h 56"/>
                  <a:gd name="T10" fmla="*/ 37 w 107"/>
                  <a:gd name="T11" fmla="*/ 9 h 56"/>
                  <a:gd name="T12" fmla="*/ 30 w 107"/>
                  <a:gd name="T13" fmla="*/ 11 h 56"/>
                  <a:gd name="T14" fmla="*/ 20 w 107"/>
                  <a:gd name="T15" fmla="*/ 8 h 56"/>
                  <a:gd name="T16" fmla="*/ 15 w 107"/>
                  <a:gd name="T17" fmla="*/ 6 h 56"/>
                  <a:gd name="T18" fmla="*/ 9 w 107"/>
                  <a:gd name="T19" fmla="*/ 1 h 56"/>
                  <a:gd name="T20" fmla="*/ 6 w 107"/>
                  <a:gd name="T21" fmla="*/ 1 h 56"/>
                  <a:gd name="T22" fmla="*/ 3 w 107"/>
                  <a:gd name="T23" fmla="*/ 3 h 56"/>
                  <a:gd name="T24" fmla="*/ 0 w 107"/>
                  <a:gd name="T25" fmla="*/ 5 h 56"/>
                  <a:gd name="T26" fmla="*/ 1 w 107"/>
                  <a:gd name="T27" fmla="*/ 8 h 56"/>
                  <a:gd name="T28" fmla="*/ 6 w 107"/>
                  <a:gd name="T29" fmla="*/ 9 h 56"/>
                  <a:gd name="T30" fmla="*/ 8 w 107"/>
                  <a:gd name="T31" fmla="*/ 14 h 56"/>
                  <a:gd name="T32" fmla="*/ 3 w 107"/>
                  <a:gd name="T33" fmla="*/ 19 h 56"/>
                  <a:gd name="T34" fmla="*/ 5 w 107"/>
                  <a:gd name="T35" fmla="*/ 20 h 56"/>
                  <a:gd name="T36" fmla="*/ 8 w 107"/>
                  <a:gd name="T37" fmla="*/ 18 h 56"/>
                  <a:gd name="T38" fmla="*/ 8 w 107"/>
                  <a:gd name="T39" fmla="*/ 20 h 56"/>
                  <a:gd name="T40" fmla="*/ 12 w 107"/>
                  <a:gd name="T41" fmla="*/ 17 h 56"/>
                  <a:gd name="T42" fmla="*/ 11 w 107"/>
                  <a:gd name="T43" fmla="*/ 22 h 56"/>
                  <a:gd name="T44" fmla="*/ 11 w 107"/>
                  <a:gd name="T45" fmla="*/ 25 h 56"/>
                  <a:gd name="T46" fmla="*/ 13 w 107"/>
                  <a:gd name="T47" fmla="*/ 23 h 56"/>
                  <a:gd name="T48" fmla="*/ 14 w 107"/>
                  <a:gd name="T49" fmla="*/ 25 h 56"/>
                  <a:gd name="T50" fmla="*/ 17 w 107"/>
                  <a:gd name="T51" fmla="*/ 22 h 56"/>
                  <a:gd name="T52" fmla="*/ 21 w 107"/>
                  <a:gd name="T53" fmla="*/ 18 h 56"/>
                  <a:gd name="T54" fmla="*/ 20 w 107"/>
                  <a:gd name="T55" fmla="*/ 23 h 56"/>
                  <a:gd name="T56" fmla="*/ 24 w 107"/>
                  <a:gd name="T57" fmla="*/ 26 h 56"/>
                  <a:gd name="T58" fmla="*/ 26 w 107"/>
                  <a:gd name="T59" fmla="*/ 27 h 56"/>
                  <a:gd name="T60" fmla="*/ 28 w 107"/>
                  <a:gd name="T61" fmla="*/ 27 h 56"/>
                  <a:gd name="T62" fmla="*/ 33 w 107"/>
                  <a:gd name="T63" fmla="*/ 29 h 56"/>
                  <a:gd name="T64" fmla="*/ 35 w 107"/>
                  <a:gd name="T65" fmla="*/ 30 h 56"/>
                  <a:gd name="T66" fmla="*/ 36 w 107"/>
                  <a:gd name="T67" fmla="*/ 30 h 56"/>
                  <a:gd name="T68" fmla="*/ 38 w 107"/>
                  <a:gd name="T69" fmla="*/ 28 h 56"/>
                  <a:gd name="T70" fmla="*/ 39 w 107"/>
                  <a:gd name="T71" fmla="*/ 31 h 56"/>
                  <a:gd name="T72" fmla="*/ 41 w 107"/>
                  <a:gd name="T73" fmla="*/ 30 h 56"/>
                  <a:gd name="T74" fmla="*/ 44 w 107"/>
                  <a:gd name="T75" fmla="*/ 33 h 56"/>
                  <a:gd name="T76" fmla="*/ 48 w 107"/>
                  <a:gd name="T77" fmla="*/ 34 h 56"/>
                  <a:gd name="T78" fmla="*/ 50 w 107"/>
                  <a:gd name="T79" fmla="*/ 37 h 56"/>
                  <a:gd name="T80" fmla="*/ 52 w 107"/>
                  <a:gd name="T81" fmla="*/ 36 h 56"/>
                  <a:gd name="T82" fmla="*/ 52 w 107"/>
                  <a:gd name="T83" fmla="*/ 37 h 56"/>
                  <a:gd name="T84" fmla="*/ 55 w 107"/>
                  <a:gd name="T85" fmla="*/ 37 h 56"/>
                  <a:gd name="T86" fmla="*/ 58 w 107"/>
                  <a:gd name="T87" fmla="*/ 38 h 56"/>
                  <a:gd name="T88" fmla="*/ 61 w 107"/>
                  <a:gd name="T89" fmla="*/ 38 h 56"/>
                  <a:gd name="T90" fmla="*/ 67 w 107"/>
                  <a:gd name="T91" fmla="*/ 33 h 56"/>
                  <a:gd name="T92" fmla="*/ 67 w 107"/>
                  <a:gd name="T93" fmla="*/ 38 h 56"/>
                  <a:gd name="T94" fmla="*/ 71 w 107"/>
                  <a:gd name="T95" fmla="*/ 39 h 56"/>
                  <a:gd name="T96" fmla="*/ 73 w 107"/>
                  <a:gd name="T97" fmla="*/ 40 h 56"/>
                  <a:gd name="T98" fmla="*/ 79 w 107"/>
                  <a:gd name="T99" fmla="*/ 44 h 56"/>
                  <a:gd name="T100" fmla="*/ 81 w 107"/>
                  <a:gd name="T101" fmla="*/ 46 h 56"/>
                  <a:gd name="T102" fmla="*/ 90 w 107"/>
                  <a:gd name="T103" fmla="*/ 46 h 56"/>
                  <a:gd name="T104" fmla="*/ 93 w 107"/>
                  <a:gd name="T10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56">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chenying0907 96"/>
              <p:cNvSpPr/>
              <p:nvPr/>
            </p:nvSpPr>
            <p:spPr bwMode="auto">
              <a:xfrm>
                <a:off x="4117" y="2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chenying0907 97"/>
              <p:cNvSpPr/>
              <p:nvPr/>
            </p:nvSpPr>
            <p:spPr bwMode="auto">
              <a:xfrm>
                <a:off x="4487" y="2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chenying0907 98"/>
              <p:cNvSpPr/>
              <p:nvPr/>
            </p:nvSpPr>
            <p:spPr bwMode="auto">
              <a:xfrm>
                <a:off x="4387" y="2285"/>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chenying0907 99"/>
              <p:cNvSpPr/>
              <p:nvPr/>
            </p:nvSpPr>
            <p:spPr bwMode="auto">
              <a:xfrm>
                <a:off x="4508" y="19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chenying0907 100"/>
              <p:cNvSpPr/>
              <p:nvPr/>
            </p:nvSpPr>
            <p:spPr bwMode="auto">
              <a:xfrm>
                <a:off x="4487" y="2285"/>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chenying0907 101"/>
              <p:cNvSpPr/>
              <p:nvPr/>
            </p:nvSpPr>
            <p:spPr bwMode="auto">
              <a:xfrm>
                <a:off x="4514" y="1929"/>
                <a:ext cx="0" cy="4"/>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chenying0907 102"/>
              <p:cNvSpPr/>
              <p:nvPr/>
            </p:nvSpPr>
            <p:spPr bwMode="auto">
              <a:xfrm>
                <a:off x="4506" y="1927"/>
                <a:ext cx="0" cy="4"/>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1"/>
                      <a:pt x="0" y="0"/>
                      <a:pt x="0" y="0"/>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chenying0907 103"/>
              <p:cNvSpPr/>
              <p:nvPr/>
            </p:nvSpPr>
            <p:spPr bwMode="auto">
              <a:xfrm>
                <a:off x="4516" y="192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chenying0907 104"/>
              <p:cNvSpPr/>
              <p:nvPr/>
            </p:nvSpPr>
            <p:spPr bwMode="auto">
              <a:xfrm>
                <a:off x="4495" y="1925"/>
                <a:ext cx="2" cy="4"/>
              </a:xfrm>
              <a:custGeom>
                <a:avLst/>
                <a:gdLst>
                  <a:gd name="T0" fmla="*/ 1 w 1"/>
                  <a:gd name="T1" fmla="*/ 1 h 2"/>
                  <a:gd name="T2" fmla="*/ 0 w 1"/>
                  <a:gd name="T3" fmla="*/ 0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1"/>
                      <a:pt x="1" y="1"/>
                      <a:pt x="1"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chenying0907 105"/>
              <p:cNvSpPr/>
              <p:nvPr/>
            </p:nvSpPr>
            <p:spPr bwMode="auto">
              <a:xfrm>
                <a:off x="3201" y="2162"/>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chenying0907 106"/>
              <p:cNvSpPr/>
              <p:nvPr/>
            </p:nvSpPr>
            <p:spPr bwMode="auto">
              <a:xfrm>
                <a:off x="3544" y="15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chenying0907 107"/>
              <p:cNvSpPr/>
              <p:nvPr/>
            </p:nvSpPr>
            <p:spPr bwMode="auto">
              <a:xfrm>
                <a:off x="3914" y="14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chenying0907 108"/>
              <p:cNvSpPr/>
              <p:nvPr/>
            </p:nvSpPr>
            <p:spPr bwMode="auto">
              <a:xfrm>
                <a:off x="3916" y="1409"/>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2" y="1"/>
                      <a:pt x="0"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chenying0907 109"/>
              <p:cNvSpPr/>
              <p:nvPr/>
            </p:nvSpPr>
            <p:spPr bwMode="auto">
              <a:xfrm>
                <a:off x="3893" y="1441"/>
                <a:ext cx="4" cy="4"/>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1"/>
                      <a:pt x="1" y="1"/>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chenying0907 110"/>
              <p:cNvSpPr/>
              <p:nvPr/>
            </p:nvSpPr>
            <p:spPr bwMode="auto">
              <a:xfrm>
                <a:off x="3893" y="1437"/>
                <a:ext cx="6" cy="6"/>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chenying0907 111"/>
              <p:cNvSpPr/>
              <p:nvPr/>
            </p:nvSpPr>
            <p:spPr bwMode="auto">
              <a:xfrm>
                <a:off x="3909" y="1418"/>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chenying0907 112"/>
              <p:cNvSpPr/>
              <p:nvPr/>
            </p:nvSpPr>
            <p:spPr bwMode="auto">
              <a:xfrm>
                <a:off x="3912" y="141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chenying0907 113"/>
              <p:cNvSpPr/>
              <p:nvPr/>
            </p:nvSpPr>
            <p:spPr bwMode="auto">
              <a:xfrm>
                <a:off x="4472" y="1804"/>
                <a:ext cx="233" cy="133"/>
              </a:xfrm>
              <a:custGeom>
                <a:avLst/>
                <a:gdLst>
                  <a:gd name="T0" fmla="*/ 86 w 110"/>
                  <a:gd name="T1" fmla="*/ 5 h 63"/>
                  <a:gd name="T2" fmla="*/ 79 w 110"/>
                  <a:gd name="T3" fmla="*/ 7 h 63"/>
                  <a:gd name="T4" fmla="*/ 58 w 110"/>
                  <a:gd name="T5" fmla="*/ 24 h 63"/>
                  <a:gd name="T6" fmla="*/ 50 w 110"/>
                  <a:gd name="T7" fmla="*/ 26 h 63"/>
                  <a:gd name="T8" fmla="*/ 44 w 110"/>
                  <a:gd name="T9" fmla="*/ 26 h 63"/>
                  <a:gd name="T10" fmla="*/ 34 w 110"/>
                  <a:gd name="T11" fmla="*/ 31 h 63"/>
                  <a:gd name="T12" fmla="*/ 28 w 110"/>
                  <a:gd name="T13" fmla="*/ 33 h 63"/>
                  <a:gd name="T14" fmla="*/ 17 w 110"/>
                  <a:gd name="T15" fmla="*/ 38 h 63"/>
                  <a:gd name="T16" fmla="*/ 13 w 110"/>
                  <a:gd name="T17" fmla="*/ 45 h 63"/>
                  <a:gd name="T18" fmla="*/ 5 w 110"/>
                  <a:gd name="T19" fmla="*/ 47 h 63"/>
                  <a:gd name="T20" fmla="*/ 1 w 110"/>
                  <a:gd name="T21" fmla="*/ 50 h 63"/>
                  <a:gd name="T22" fmla="*/ 3 w 110"/>
                  <a:gd name="T23" fmla="*/ 55 h 63"/>
                  <a:gd name="T24" fmla="*/ 3 w 110"/>
                  <a:gd name="T25" fmla="*/ 56 h 63"/>
                  <a:gd name="T26" fmla="*/ 5 w 110"/>
                  <a:gd name="T27" fmla="*/ 55 h 63"/>
                  <a:gd name="T28" fmla="*/ 9 w 110"/>
                  <a:gd name="T29" fmla="*/ 56 h 63"/>
                  <a:gd name="T30" fmla="*/ 12 w 110"/>
                  <a:gd name="T31" fmla="*/ 58 h 63"/>
                  <a:gd name="T32" fmla="*/ 12 w 110"/>
                  <a:gd name="T33" fmla="*/ 51 h 63"/>
                  <a:gd name="T34" fmla="*/ 15 w 110"/>
                  <a:gd name="T35" fmla="*/ 57 h 63"/>
                  <a:gd name="T36" fmla="*/ 18 w 110"/>
                  <a:gd name="T37" fmla="*/ 61 h 63"/>
                  <a:gd name="T38" fmla="*/ 16 w 110"/>
                  <a:gd name="T39" fmla="*/ 54 h 63"/>
                  <a:gd name="T40" fmla="*/ 19 w 110"/>
                  <a:gd name="T41" fmla="*/ 59 h 63"/>
                  <a:gd name="T42" fmla="*/ 21 w 110"/>
                  <a:gd name="T43" fmla="*/ 60 h 63"/>
                  <a:gd name="T44" fmla="*/ 22 w 110"/>
                  <a:gd name="T45" fmla="*/ 60 h 63"/>
                  <a:gd name="T46" fmla="*/ 23 w 110"/>
                  <a:gd name="T47" fmla="*/ 60 h 63"/>
                  <a:gd name="T48" fmla="*/ 23 w 110"/>
                  <a:gd name="T49" fmla="*/ 55 h 63"/>
                  <a:gd name="T50" fmla="*/ 26 w 110"/>
                  <a:gd name="T51" fmla="*/ 58 h 63"/>
                  <a:gd name="T52" fmla="*/ 26 w 110"/>
                  <a:gd name="T53" fmla="*/ 54 h 63"/>
                  <a:gd name="T54" fmla="*/ 27 w 110"/>
                  <a:gd name="T55" fmla="*/ 54 h 63"/>
                  <a:gd name="T56" fmla="*/ 29 w 110"/>
                  <a:gd name="T57" fmla="*/ 54 h 63"/>
                  <a:gd name="T58" fmla="*/ 34 w 110"/>
                  <a:gd name="T59" fmla="*/ 51 h 63"/>
                  <a:gd name="T60" fmla="*/ 36 w 110"/>
                  <a:gd name="T61" fmla="*/ 51 h 63"/>
                  <a:gd name="T62" fmla="*/ 40 w 110"/>
                  <a:gd name="T63" fmla="*/ 49 h 63"/>
                  <a:gd name="T64" fmla="*/ 44 w 110"/>
                  <a:gd name="T65" fmla="*/ 47 h 63"/>
                  <a:gd name="T66" fmla="*/ 45 w 110"/>
                  <a:gd name="T67" fmla="*/ 45 h 63"/>
                  <a:gd name="T68" fmla="*/ 46 w 110"/>
                  <a:gd name="T69" fmla="*/ 45 h 63"/>
                  <a:gd name="T70" fmla="*/ 46 w 110"/>
                  <a:gd name="T71" fmla="*/ 42 h 63"/>
                  <a:gd name="T72" fmla="*/ 49 w 110"/>
                  <a:gd name="T73" fmla="*/ 42 h 63"/>
                  <a:gd name="T74" fmla="*/ 53 w 110"/>
                  <a:gd name="T75" fmla="*/ 42 h 63"/>
                  <a:gd name="T76" fmla="*/ 55 w 110"/>
                  <a:gd name="T77" fmla="*/ 39 h 63"/>
                  <a:gd name="T78" fmla="*/ 60 w 110"/>
                  <a:gd name="T79" fmla="*/ 39 h 63"/>
                  <a:gd name="T80" fmla="*/ 61 w 110"/>
                  <a:gd name="T81" fmla="*/ 38 h 63"/>
                  <a:gd name="T82" fmla="*/ 62 w 110"/>
                  <a:gd name="T83" fmla="*/ 38 h 63"/>
                  <a:gd name="T84" fmla="*/ 64 w 110"/>
                  <a:gd name="T85" fmla="*/ 40 h 63"/>
                  <a:gd name="T86" fmla="*/ 66 w 110"/>
                  <a:gd name="T87" fmla="*/ 35 h 63"/>
                  <a:gd name="T88" fmla="*/ 68 w 110"/>
                  <a:gd name="T89" fmla="*/ 30 h 63"/>
                  <a:gd name="T90" fmla="*/ 71 w 110"/>
                  <a:gd name="T91" fmla="*/ 31 h 63"/>
                  <a:gd name="T92" fmla="*/ 72 w 110"/>
                  <a:gd name="T93" fmla="*/ 26 h 63"/>
                  <a:gd name="T94" fmla="*/ 76 w 110"/>
                  <a:gd name="T95" fmla="*/ 26 h 63"/>
                  <a:gd name="T96" fmla="*/ 79 w 110"/>
                  <a:gd name="T97" fmla="*/ 24 h 63"/>
                  <a:gd name="T98" fmla="*/ 82 w 110"/>
                  <a:gd name="T99" fmla="*/ 23 h 63"/>
                  <a:gd name="T100" fmla="*/ 88 w 110"/>
                  <a:gd name="T101" fmla="*/ 20 h 63"/>
                  <a:gd name="T102" fmla="*/ 91 w 110"/>
                  <a:gd name="T103" fmla="*/ 16 h 63"/>
                  <a:gd name="T104" fmla="*/ 97 w 110"/>
                  <a:gd name="T105" fmla="*/ 13 h 63"/>
                  <a:gd name="T106" fmla="*/ 105 w 110"/>
                  <a:gd name="T107"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63">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chenying0907 114"/>
              <p:cNvSpPr/>
              <p:nvPr/>
            </p:nvSpPr>
            <p:spPr bwMode="auto">
              <a:xfrm>
                <a:off x="3897" y="1269"/>
                <a:ext cx="6" cy="2"/>
              </a:xfrm>
              <a:custGeom>
                <a:avLst/>
                <a:gdLst>
                  <a:gd name="T0" fmla="*/ 6 w 6"/>
                  <a:gd name="T1" fmla="*/ 0 h 2"/>
                  <a:gd name="T2" fmla="*/ 6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6" y="0"/>
                    </a:lnTo>
                    <a:lnTo>
                      <a:pt x="0" y="2"/>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chenying0907 115"/>
              <p:cNvSpPr/>
              <p:nvPr/>
            </p:nvSpPr>
            <p:spPr bwMode="auto">
              <a:xfrm>
                <a:off x="3935" y="1214"/>
                <a:ext cx="78" cy="253"/>
              </a:xfrm>
              <a:custGeom>
                <a:avLst/>
                <a:gdLst>
                  <a:gd name="T0" fmla="*/ 15 w 37"/>
                  <a:gd name="T1" fmla="*/ 54 h 119"/>
                  <a:gd name="T2" fmla="*/ 12 w 37"/>
                  <a:gd name="T3" fmla="*/ 62 h 119"/>
                  <a:gd name="T4" fmla="*/ 8 w 37"/>
                  <a:gd name="T5" fmla="*/ 67 h 119"/>
                  <a:gd name="T6" fmla="*/ 6 w 37"/>
                  <a:gd name="T7" fmla="*/ 78 h 119"/>
                  <a:gd name="T8" fmla="*/ 4 w 37"/>
                  <a:gd name="T9" fmla="*/ 84 h 119"/>
                  <a:gd name="T10" fmla="*/ 2 w 37"/>
                  <a:gd name="T11" fmla="*/ 96 h 119"/>
                  <a:gd name="T12" fmla="*/ 5 w 37"/>
                  <a:gd name="T13" fmla="*/ 103 h 119"/>
                  <a:gd name="T14" fmla="*/ 2 w 37"/>
                  <a:gd name="T15" fmla="*/ 111 h 119"/>
                  <a:gd name="T16" fmla="*/ 2 w 37"/>
                  <a:gd name="T17" fmla="*/ 115 h 119"/>
                  <a:gd name="T18" fmla="*/ 7 w 37"/>
                  <a:gd name="T19" fmla="*/ 117 h 119"/>
                  <a:gd name="T20" fmla="*/ 8 w 37"/>
                  <a:gd name="T21" fmla="*/ 117 h 119"/>
                  <a:gd name="T22" fmla="*/ 9 w 37"/>
                  <a:gd name="T23" fmla="*/ 115 h 119"/>
                  <a:gd name="T24" fmla="*/ 12 w 37"/>
                  <a:gd name="T25" fmla="*/ 113 h 119"/>
                  <a:gd name="T26" fmla="*/ 15 w 37"/>
                  <a:gd name="T27" fmla="*/ 110 h 119"/>
                  <a:gd name="T28" fmla="*/ 17 w 37"/>
                  <a:gd name="T29" fmla="*/ 110 h 119"/>
                  <a:gd name="T30" fmla="*/ 17 w 37"/>
                  <a:gd name="T31" fmla="*/ 108 h 119"/>
                  <a:gd name="T32" fmla="*/ 18 w 37"/>
                  <a:gd name="T33" fmla="*/ 108 h 119"/>
                  <a:gd name="T34" fmla="*/ 21 w 37"/>
                  <a:gd name="T35" fmla="*/ 108 h 119"/>
                  <a:gd name="T36" fmla="*/ 15 w 37"/>
                  <a:gd name="T37" fmla="*/ 104 h 119"/>
                  <a:gd name="T38" fmla="*/ 18 w 37"/>
                  <a:gd name="T39" fmla="*/ 104 h 119"/>
                  <a:gd name="T40" fmla="*/ 20 w 37"/>
                  <a:gd name="T41" fmla="*/ 104 h 119"/>
                  <a:gd name="T42" fmla="*/ 22 w 37"/>
                  <a:gd name="T43" fmla="*/ 102 h 119"/>
                  <a:gd name="T44" fmla="*/ 20 w 37"/>
                  <a:gd name="T45" fmla="*/ 100 h 119"/>
                  <a:gd name="T46" fmla="*/ 22 w 37"/>
                  <a:gd name="T47" fmla="*/ 99 h 119"/>
                  <a:gd name="T48" fmla="*/ 15 w 37"/>
                  <a:gd name="T49" fmla="*/ 95 h 119"/>
                  <a:gd name="T50" fmla="*/ 21 w 37"/>
                  <a:gd name="T51" fmla="*/ 97 h 119"/>
                  <a:gd name="T52" fmla="*/ 24 w 37"/>
                  <a:gd name="T53" fmla="*/ 92 h 119"/>
                  <a:gd name="T54" fmla="*/ 24 w 37"/>
                  <a:gd name="T55" fmla="*/ 89 h 119"/>
                  <a:gd name="T56" fmla="*/ 21 w 37"/>
                  <a:gd name="T57" fmla="*/ 85 h 119"/>
                  <a:gd name="T58" fmla="*/ 26 w 37"/>
                  <a:gd name="T59" fmla="*/ 81 h 119"/>
                  <a:gd name="T60" fmla="*/ 24 w 37"/>
                  <a:gd name="T61" fmla="*/ 78 h 119"/>
                  <a:gd name="T62" fmla="*/ 25 w 37"/>
                  <a:gd name="T63" fmla="*/ 77 h 119"/>
                  <a:gd name="T64" fmla="*/ 23 w 37"/>
                  <a:gd name="T65" fmla="*/ 75 h 119"/>
                  <a:gd name="T66" fmla="*/ 27 w 37"/>
                  <a:gd name="T67" fmla="*/ 75 h 119"/>
                  <a:gd name="T68" fmla="*/ 26 w 37"/>
                  <a:gd name="T69" fmla="*/ 72 h 119"/>
                  <a:gd name="T70" fmla="*/ 25 w 37"/>
                  <a:gd name="T71" fmla="*/ 67 h 119"/>
                  <a:gd name="T72" fmla="*/ 29 w 37"/>
                  <a:gd name="T73" fmla="*/ 65 h 119"/>
                  <a:gd name="T74" fmla="*/ 28 w 37"/>
                  <a:gd name="T75" fmla="*/ 61 h 119"/>
                  <a:gd name="T76" fmla="*/ 29 w 37"/>
                  <a:gd name="T77" fmla="*/ 59 h 119"/>
                  <a:gd name="T78" fmla="*/ 29 w 37"/>
                  <a:gd name="T79" fmla="*/ 59 h 119"/>
                  <a:gd name="T80" fmla="*/ 29 w 37"/>
                  <a:gd name="T81" fmla="*/ 56 h 119"/>
                  <a:gd name="T82" fmla="*/ 27 w 37"/>
                  <a:gd name="T83" fmla="*/ 51 h 119"/>
                  <a:gd name="T84" fmla="*/ 25 w 37"/>
                  <a:gd name="T85" fmla="*/ 49 h 119"/>
                  <a:gd name="T86" fmla="*/ 27 w 37"/>
                  <a:gd name="T87" fmla="*/ 47 h 119"/>
                  <a:gd name="T88" fmla="*/ 29 w 37"/>
                  <a:gd name="T89" fmla="*/ 44 h 119"/>
                  <a:gd name="T90" fmla="*/ 27 w 37"/>
                  <a:gd name="T91" fmla="*/ 39 h 119"/>
                  <a:gd name="T92" fmla="*/ 28 w 37"/>
                  <a:gd name="T93" fmla="*/ 37 h 119"/>
                  <a:gd name="T94" fmla="*/ 31 w 37"/>
                  <a:gd name="T95" fmla="*/ 30 h 119"/>
                  <a:gd name="T96" fmla="*/ 32 w 37"/>
                  <a:gd name="T97" fmla="*/ 27 h 119"/>
                  <a:gd name="T98" fmla="*/ 29 w 37"/>
                  <a:gd name="T99" fmla="*/ 19 h 119"/>
                  <a:gd name="T100" fmla="*/ 30 w 37"/>
                  <a:gd name="T101" fmla="*/ 16 h 119"/>
                  <a:gd name="T102" fmla="*/ 26 w 37"/>
                  <a:gd name="T103" fmla="*/ 0 h 119"/>
                  <a:gd name="T104" fmla="*/ 18 w 37"/>
                  <a:gd name="T105" fmla="*/ 21 h 119"/>
                  <a:gd name="T106" fmla="*/ 11 w 37"/>
                  <a:gd name="T107" fmla="*/ 3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19">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chenying0907 116"/>
              <p:cNvSpPr/>
              <p:nvPr/>
            </p:nvSpPr>
            <p:spPr bwMode="auto">
              <a:xfrm>
                <a:off x="3914"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chenying0907 117"/>
              <p:cNvSpPr/>
              <p:nvPr/>
            </p:nvSpPr>
            <p:spPr bwMode="auto">
              <a:xfrm>
                <a:off x="3364" y="2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chenying0907 118"/>
              <p:cNvSpPr/>
              <p:nvPr/>
            </p:nvSpPr>
            <p:spPr bwMode="auto">
              <a:xfrm>
                <a:off x="3920" y="1403"/>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chenying0907 119"/>
              <p:cNvSpPr/>
              <p:nvPr/>
            </p:nvSpPr>
            <p:spPr bwMode="auto">
              <a:xfrm>
                <a:off x="3918" y="140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chenying0907 120"/>
              <p:cNvSpPr/>
              <p:nvPr/>
            </p:nvSpPr>
            <p:spPr bwMode="auto">
              <a:xfrm>
                <a:off x="3920" y="141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chenying0907 121"/>
              <p:cNvSpPr/>
              <p:nvPr/>
            </p:nvSpPr>
            <p:spPr bwMode="auto">
              <a:xfrm>
                <a:off x="3477"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chenying0907 122"/>
              <p:cNvSpPr/>
              <p:nvPr/>
            </p:nvSpPr>
            <p:spPr bwMode="auto">
              <a:xfrm>
                <a:off x="3453" y="145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chenying0907 123"/>
              <p:cNvSpPr/>
              <p:nvPr/>
            </p:nvSpPr>
            <p:spPr bwMode="auto">
              <a:xfrm>
                <a:off x="3477" y="142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chenying0907 124"/>
              <p:cNvSpPr/>
              <p:nvPr/>
            </p:nvSpPr>
            <p:spPr bwMode="auto">
              <a:xfrm>
                <a:off x="4603" y="18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chenying0907 125"/>
              <p:cNvSpPr/>
              <p:nvPr/>
            </p:nvSpPr>
            <p:spPr bwMode="auto">
              <a:xfrm>
                <a:off x="3540" y="153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Rectangle 126"/>
              <p:cNvSpPr>
                <a:spLocks noChangeArrowheads="1"/>
              </p:cNvSpPr>
              <p:nvPr/>
            </p:nvSpPr>
            <p:spPr bwMode="auto">
              <a:xfrm>
                <a:off x="3489" y="144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5" name="chenying0907 127"/>
              <p:cNvSpPr/>
              <p:nvPr/>
            </p:nvSpPr>
            <p:spPr bwMode="auto">
              <a:xfrm>
                <a:off x="3375" y="1310"/>
                <a:ext cx="174" cy="269"/>
              </a:xfrm>
              <a:custGeom>
                <a:avLst/>
                <a:gdLst>
                  <a:gd name="T0" fmla="*/ 11 w 82"/>
                  <a:gd name="T1" fmla="*/ 27 h 127"/>
                  <a:gd name="T2" fmla="*/ 20 w 82"/>
                  <a:gd name="T3" fmla="*/ 47 h 127"/>
                  <a:gd name="T4" fmla="*/ 34 w 82"/>
                  <a:gd name="T5" fmla="*/ 60 h 127"/>
                  <a:gd name="T6" fmla="*/ 37 w 82"/>
                  <a:gd name="T7" fmla="*/ 68 h 127"/>
                  <a:gd name="T8" fmla="*/ 43 w 82"/>
                  <a:gd name="T9" fmla="*/ 80 h 127"/>
                  <a:gd name="T10" fmla="*/ 47 w 82"/>
                  <a:gd name="T11" fmla="*/ 89 h 127"/>
                  <a:gd name="T12" fmla="*/ 53 w 82"/>
                  <a:gd name="T13" fmla="*/ 94 h 127"/>
                  <a:gd name="T14" fmla="*/ 60 w 82"/>
                  <a:gd name="T15" fmla="*/ 105 h 127"/>
                  <a:gd name="T16" fmla="*/ 63 w 82"/>
                  <a:gd name="T17" fmla="*/ 111 h 127"/>
                  <a:gd name="T18" fmla="*/ 63 w 82"/>
                  <a:gd name="T19" fmla="*/ 121 h 127"/>
                  <a:gd name="T20" fmla="*/ 65 w 82"/>
                  <a:gd name="T21" fmla="*/ 124 h 127"/>
                  <a:gd name="T22" fmla="*/ 69 w 82"/>
                  <a:gd name="T23" fmla="*/ 126 h 127"/>
                  <a:gd name="T24" fmla="*/ 72 w 82"/>
                  <a:gd name="T25" fmla="*/ 126 h 127"/>
                  <a:gd name="T26" fmla="*/ 73 w 82"/>
                  <a:gd name="T27" fmla="*/ 123 h 127"/>
                  <a:gd name="T28" fmla="*/ 71 w 82"/>
                  <a:gd name="T29" fmla="*/ 118 h 127"/>
                  <a:gd name="T30" fmla="*/ 73 w 82"/>
                  <a:gd name="T31" fmla="*/ 112 h 127"/>
                  <a:gd name="T32" fmla="*/ 80 w 82"/>
                  <a:gd name="T33" fmla="*/ 112 h 127"/>
                  <a:gd name="T34" fmla="*/ 80 w 82"/>
                  <a:gd name="T35" fmla="*/ 109 h 127"/>
                  <a:gd name="T36" fmla="*/ 76 w 82"/>
                  <a:gd name="T37" fmla="*/ 108 h 127"/>
                  <a:gd name="T38" fmla="*/ 78 w 82"/>
                  <a:gd name="T39" fmla="*/ 107 h 127"/>
                  <a:gd name="T40" fmla="*/ 73 w 82"/>
                  <a:gd name="T41" fmla="*/ 105 h 127"/>
                  <a:gd name="T42" fmla="*/ 77 w 82"/>
                  <a:gd name="T43" fmla="*/ 102 h 127"/>
                  <a:gd name="T44" fmla="*/ 78 w 82"/>
                  <a:gd name="T45" fmla="*/ 100 h 127"/>
                  <a:gd name="T46" fmla="*/ 76 w 82"/>
                  <a:gd name="T47" fmla="*/ 100 h 127"/>
                  <a:gd name="T48" fmla="*/ 76 w 82"/>
                  <a:gd name="T49" fmla="*/ 96 h 127"/>
                  <a:gd name="T50" fmla="*/ 71 w 82"/>
                  <a:gd name="T51" fmla="*/ 96 h 127"/>
                  <a:gd name="T52" fmla="*/ 65 w 82"/>
                  <a:gd name="T53" fmla="*/ 95 h 127"/>
                  <a:gd name="T54" fmla="*/ 70 w 82"/>
                  <a:gd name="T55" fmla="*/ 92 h 127"/>
                  <a:gd name="T56" fmla="*/ 68 w 82"/>
                  <a:gd name="T57" fmla="*/ 86 h 127"/>
                  <a:gd name="T58" fmla="*/ 67 w 82"/>
                  <a:gd name="T59" fmla="*/ 84 h 127"/>
                  <a:gd name="T60" fmla="*/ 65 w 82"/>
                  <a:gd name="T61" fmla="*/ 81 h 127"/>
                  <a:gd name="T62" fmla="*/ 62 w 82"/>
                  <a:gd name="T63" fmla="*/ 75 h 127"/>
                  <a:gd name="T64" fmla="*/ 60 w 82"/>
                  <a:gd name="T65" fmla="*/ 73 h 127"/>
                  <a:gd name="T66" fmla="*/ 59 w 82"/>
                  <a:gd name="T67" fmla="*/ 72 h 127"/>
                  <a:gd name="T68" fmla="*/ 57 w 82"/>
                  <a:gd name="T69" fmla="*/ 71 h 127"/>
                  <a:gd name="T70" fmla="*/ 58 w 82"/>
                  <a:gd name="T71" fmla="*/ 68 h 127"/>
                  <a:gd name="T72" fmla="*/ 55 w 82"/>
                  <a:gd name="T73" fmla="*/ 67 h 127"/>
                  <a:gd name="T74" fmla="*/ 54 w 82"/>
                  <a:gd name="T75" fmla="*/ 62 h 127"/>
                  <a:gd name="T76" fmla="*/ 51 w 82"/>
                  <a:gd name="T77" fmla="*/ 58 h 127"/>
                  <a:gd name="T78" fmla="*/ 51 w 82"/>
                  <a:gd name="T79" fmla="*/ 54 h 127"/>
                  <a:gd name="T80" fmla="*/ 48 w 82"/>
                  <a:gd name="T81" fmla="*/ 53 h 127"/>
                  <a:gd name="T82" fmla="*/ 49 w 82"/>
                  <a:gd name="T83" fmla="*/ 53 h 127"/>
                  <a:gd name="T84" fmla="*/ 45 w 82"/>
                  <a:gd name="T85" fmla="*/ 50 h 127"/>
                  <a:gd name="T86" fmla="*/ 43 w 82"/>
                  <a:gd name="T87" fmla="*/ 46 h 127"/>
                  <a:gd name="T88" fmla="*/ 41 w 82"/>
                  <a:gd name="T89" fmla="*/ 44 h 127"/>
                  <a:gd name="T90" fmla="*/ 32 w 82"/>
                  <a:gd name="T91" fmla="*/ 44 h 127"/>
                  <a:gd name="T92" fmla="*/ 35 w 82"/>
                  <a:gd name="T93" fmla="*/ 39 h 127"/>
                  <a:gd name="T94" fmla="*/ 31 w 82"/>
                  <a:gd name="T95" fmla="*/ 36 h 127"/>
                  <a:gd name="T96" fmla="*/ 30 w 82"/>
                  <a:gd name="T97" fmla="*/ 32 h 127"/>
                  <a:gd name="T98" fmla="*/ 26 w 82"/>
                  <a:gd name="T99" fmla="*/ 24 h 127"/>
                  <a:gd name="T100" fmla="*/ 25 w 82"/>
                  <a:gd name="T101" fmla="*/ 21 h 127"/>
                  <a:gd name="T102" fmla="*/ 15 w 82"/>
                  <a:gd name="T103" fmla="*/ 15 h 127"/>
                  <a:gd name="T104" fmla="*/ 13 w 82"/>
                  <a:gd name="T10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27">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chenying0907 128"/>
              <p:cNvSpPr/>
              <p:nvPr/>
            </p:nvSpPr>
            <p:spPr bwMode="auto">
              <a:xfrm>
                <a:off x="3538" y="152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chenying0907 129"/>
              <p:cNvSpPr/>
              <p:nvPr/>
            </p:nvSpPr>
            <p:spPr bwMode="auto">
              <a:xfrm>
                <a:off x="3460" y="1407"/>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chenying0907 130"/>
              <p:cNvSpPr/>
              <p:nvPr/>
            </p:nvSpPr>
            <p:spPr bwMode="auto">
              <a:xfrm>
                <a:off x="3445" y="1392"/>
                <a:ext cx="4" cy="2"/>
              </a:xfrm>
              <a:custGeom>
                <a:avLst/>
                <a:gdLst>
                  <a:gd name="T0" fmla="*/ 4 w 4"/>
                  <a:gd name="T1" fmla="*/ 0 h 2"/>
                  <a:gd name="T2" fmla="*/ 4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4"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chenying0907 131"/>
              <p:cNvSpPr/>
              <p:nvPr/>
            </p:nvSpPr>
            <p:spPr bwMode="auto">
              <a:xfrm>
                <a:off x="3468" y="1405"/>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chenying0907 132"/>
              <p:cNvSpPr/>
              <p:nvPr/>
            </p:nvSpPr>
            <p:spPr bwMode="auto">
              <a:xfrm>
                <a:off x="3515" y="15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chenying0907 133"/>
              <p:cNvSpPr/>
              <p:nvPr/>
            </p:nvSpPr>
            <p:spPr bwMode="auto">
              <a:xfrm>
                <a:off x="3470" y="140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chenying0907 134"/>
              <p:cNvSpPr/>
              <p:nvPr/>
            </p:nvSpPr>
            <p:spPr bwMode="auto">
              <a:xfrm>
                <a:off x="3462" y="140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chenying0907 135"/>
              <p:cNvSpPr/>
              <p:nvPr/>
            </p:nvSpPr>
            <p:spPr bwMode="auto">
              <a:xfrm>
                <a:off x="3909" y="1416"/>
                <a:ext cx="11" cy="2"/>
              </a:xfrm>
              <a:custGeom>
                <a:avLst/>
                <a:gdLst>
                  <a:gd name="T0" fmla="*/ 1 w 5"/>
                  <a:gd name="T1" fmla="*/ 1 h 1"/>
                  <a:gd name="T2" fmla="*/ 0 w 5"/>
                  <a:gd name="T3" fmla="*/ 1 h 1"/>
                  <a:gd name="T4" fmla="*/ 2 w 5"/>
                  <a:gd name="T5" fmla="*/ 1 h 1"/>
                  <a:gd name="T6" fmla="*/ 3 w 5"/>
                  <a:gd name="T7" fmla="*/ 1 h 1"/>
                  <a:gd name="T8" fmla="*/ 5 w 5"/>
                  <a:gd name="T9" fmla="*/ 0 h 1"/>
                  <a:gd name="T10" fmla="*/ 1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chenying0907 136"/>
              <p:cNvSpPr/>
              <p:nvPr/>
            </p:nvSpPr>
            <p:spPr bwMode="auto">
              <a:xfrm>
                <a:off x="4491" y="1382"/>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chenying0907 137"/>
              <p:cNvSpPr/>
              <p:nvPr/>
            </p:nvSpPr>
            <p:spPr bwMode="auto">
              <a:xfrm>
                <a:off x="4368" y="148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chenying0907 138"/>
              <p:cNvSpPr/>
              <p:nvPr/>
            </p:nvSpPr>
            <p:spPr bwMode="auto">
              <a:xfrm>
                <a:off x="4504" y="1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chenying0907 139"/>
              <p:cNvSpPr/>
              <p:nvPr/>
            </p:nvSpPr>
            <p:spPr bwMode="auto">
              <a:xfrm>
                <a:off x="4506" y="13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chenying0907 140"/>
              <p:cNvSpPr/>
              <p:nvPr/>
            </p:nvSpPr>
            <p:spPr bwMode="auto">
              <a:xfrm>
                <a:off x="4368" y="14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chenying0907 141"/>
              <p:cNvSpPr/>
              <p:nvPr/>
            </p:nvSpPr>
            <p:spPr bwMode="auto">
              <a:xfrm>
                <a:off x="4364" y="1484"/>
                <a:ext cx="2" cy="4"/>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chenying0907 142"/>
              <p:cNvSpPr/>
              <p:nvPr/>
            </p:nvSpPr>
            <p:spPr bwMode="auto">
              <a:xfrm>
                <a:off x="4368" y="14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chenying0907 143"/>
              <p:cNvSpPr/>
              <p:nvPr/>
            </p:nvSpPr>
            <p:spPr bwMode="auto">
              <a:xfrm>
                <a:off x="4487" y="138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chenying0907 144"/>
              <p:cNvSpPr/>
              <p:nvPr/>
            </p:nvSpPr>
            <p:spPr bwMode="auto">
              <a:xfrm>
                <a:off x="4514" y="1382"/>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chenying0907 145"/>
              <p:cNvSpPr/>
              <p:nvPr/>
            </p:nvSpPr>
            <p:spPr bwMode="auto">
              <a:xfrm>
                <a:off x="4548" y="1397"/>
                <a:ext cx="2" cy="6"/>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chenying0907 146"/>
              <p:cNvSpPr/>
              <p:nvPr/>
            </p:nvSpPr>
            <p:spPr bwMode="auto">
              <a:xfrm>
                <a:off x="4550" y="1399"/>
                <a:ext cx="3" cy="4"/>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2"/>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chenying0907 147"/>
              <p:cNvSpPr/>
              <p:nvPr/>
            </p:nvSpPr>
            <p:spPr bwMode="auto">
              <a:xfrm>
                <a:off x="4521" y="1382"/>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chenying0907 148"/>
              <p:cNvSpPr/>
              <p:nvPr/>
            </p:nvSpPr>
            <p:spPr bwMode="auto">
              <a:xfrm>
                <a:off x="4516" y="1378"/>
                <a:ext cx="5" cy="8"/>
              </a:xfrm>
              <a:custGeom>
                <a:avLst/>
                <a:gdLst>
                  <a:gd name="T0" fmla="*/ 2 w 2"/>
                  <a:gd name="T1" fmla="*/ 4 h 4"/>
                  <a:gd name="T2" fmla="*/ 1 w 2"/>
                  <a:gd name="T3" fmla="*/ 2 h 4"/>
                  <a:gd name="T4" fmla="*/ 0 w 2"/>
                  <a:gd name="T5" fmla="*/ 2 h 4"/>
                  <a:gd name="T6" fmla="*/ 0 w 2"/>
                  <a:gd name="T7" fmla="*/ 0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chenying0907 149"/>
              <p:cNvSpPr/>
              <p:nvPr/>
            </p:nvSpPr>
            <p:spPr bwMode="auto">
              <a:xfrm>
                <a:off x="4519" y="138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chenying0907 150"/>
              <p:cNvSpPr/>
              <p:nvPr/>
            </p:nvSpPr>
            <p:spPr bwMode="auto">
              <a:xfrm>
                <a:off x="3876"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chenying0907 151"/>
              <p:cNvSpPr/>
              <p:nvPr/>
            </p:nvSpPr>
            <p:spPr bwMode="auto">
              <a:xfrm>
                <a:off x="4465" y="1920"/>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chenying0907 152"/>
              <p:cNvSpPr/>
              <p:nvPr/>
            </p:nvSpPr>
            <p:spPr bwMode="auto">
              <a:xfrm>
                <a:off x="4468" y="1918"/>
                <a:ext cx="6"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chenying0907 153"/>
              <p:cNvSpPr/>
              <p:nvPr/>
            </p:nvSpPr>
            <p:spPr bwMode="auto">
              <a:xfrm>
                <a:off x="3912" y="1286"/>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chenying0907 154"/>
              <p:cNvSpPr/>
              <p:nvPr/>
            </p:nvSpPr>
            <p:spPr bwMode="auto">
              <a:xfrm>
                <a:off x="3876" y="13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Rectangle 155"/>
              <p:cNvSpPr>
                <a:spLocks noChangeArrowheads="1"/>
              </p:cNvSpPr>
              <p:nvPr/>
            </p:nvSpPr>
            <p:spPr bwMode="auto">
              <a:xfrm>
                <a:off x="4402" y="1454"/>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4" name="chenying0907 156"/>
              <p:cNvSpPr/>
              <p:nvPr/>
            </p:nvSpPr>
            <p:spPr bwMode="auto">
              <a:xfrm>
                <a:off x="4546" y="14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chenying0907 157"/>
              <p:cNvSpPr/>
              <p:nvPr/>
            </p:nvSpPr>
            <p:spPr bwMode="auto">
              <a:xfrm>
                <a:off x="3914"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chenying0907 158"/>
              <p:cNvSpPr/>
              <p:nvPr/>
            </p:nvSpPr>
            <p:spPr bwMode="auto">
              <a:xfrm>
                <a:off x="4423"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chenying0907 159"/>
              <p:cNvSpPr/>
              <p:nvPr/>
            </p:nvSpPr>
            <p:spPr bwMode="auto">
              <a:xfrm>
                <a:off x="4465" y="145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chenying0907 160"/>
              <p:cNvSpPr/>
              <p:nvPr/>
            </p:nvSpPr>
            <p:spPr bwMode="auto">
              <a:xfrm>
                <a:off x="4355" y="1509"/>
                <a:ext cx="4" cy="4"/>
              </a:xfrm>
              <a:custGeom>
                <a:avLst/>
                <a:gdLst>
                  <a:gd name="T0" fmla="*/ 0 w 4"/>
                  <a:gd name="T1" fmla="*/ 0 h 4"/>
                  <a:gd name="T2" fmla="*/ 0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chenying0907 161"/>
              <p:cNvSpPr/>
              <p:nvPr/>
            </p:nvSpPr>
            <p:spPr bwMode="auto">
              <a:xfrm>
                <a:off x="4383" y="14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chenying0907 162"/>
              <p:cNvSpPr/>
              <p:nvPr/>
            </p:nvSpPr>
            <p:spPr bwMode="auto">
              <a:xfrm>
                <a:off x="4287" y="1378"/>
                <a:ext cx="261" cy="237"/>
              </a:xfrm>
              <a:custGeom>
                <a:avLst/>
                <a:gdLst>
                  <a:gd name="T0" fmla="*/ 27 w 123"/>
                  <a:gd name="T1" fmla="*/ 92 h 112"/>
                  <a:gd name="T2" fmla="*/ 33 w 123"/>
                  <a:gd name="T3" fmla="*/ 85 h 112"/>
                  <a:gd name="T4" fmla="*/ 52 w 123"/>
                  <a:gd name="T5" fmla="*/ 57 h 112"/>
                  <a:gd name="T6" fmla="*/ 61 w 123"/>
                  <a:gd name="T7" fmla="*/ 52 h 112"/>
                  <a:gd name="T8" fmla="*/ 69 w 123"/>
                  <a:gd name="T9" fmla="*/ 49 h 112"/>
                  <a:gd name="T10" fmla="*/ 81 w 123"/>
                  <a:gd name="T11" fmla="*/ 39 h 112"/>
                  <a:gd name="T12" fmla="*/ 89 w 123"/>
                  <a:gd name="T13" fmla="*/ 34 h 112"/>
                  <a:gd name="T14" fmla="*/ 100 w 123"/>
                  <a:gd name="T15" fmla="*/ 25 h 112"/>
                  <a:gd name="T16" fmla="*/ 105 w 123"/>
                  <a:gd name="T17" fmla="*/ 17 h 112"/>
                  <a:gd name="T18" fmla="*/ 115 w 123"/>
                  <a:gd name="T19" fmla="*/ 15 h 112"/>
                  <a:gd name="T20" fmla="*/ 119 w 123"/>
                  <a:gd name="T21" fmla="*/ 14 h 112"/>
                  <a:gd name="T22" fmla="*/ 121 w 123"/>
                  <a:gd name="T23" fmla="*/ 8 h 112"/>
                  <a:gd name="T24" fmla="*/ 122 w 123"/>
                  <a:gd name="T25" fmla="*/ 7 h 112"/>
                  <a:gd name="T26" fmla="*/ 118 w 123"/>
                  <a:gd name="T27" fmla="*/ 7 h 112"/>
                  <a:gd name="T28" fmla="*/ 113 w 123"/>
                  <a:gd name="T29" fmla="*/ 5 h 112"/>
                  <a:gd name="T30" fmla="*/ 107 w 123"/>
                  <a:gd name="T31" fmla="*/ 4 h 112"/>
                  <a:gd name="T32" fmla="*/ 106 w 123"/>
                  <a:gd name="T33" fmla="*/ 3 h 112"/>
                  <a:gd name="T34" fmla="*/ 102 w 123"/>
                  <a:gd name="T35" fmla="*/ 4 h 112"/>
                  <a:gd name="T36" fmla="*/ 101 w 123"/>
                  <a:gd name="T37" fmla="*/ 4 h 112"/>
                  <a:gd name="T38" fmla="*/ 99 w 123"/>
                  <a:gd name="T39" fmla="*/ 2 h 112"/>
                  <a:gd name="T40" fmla="*/ 98 w 123"/>
                  <a:gd name="T41" fmla="*/ 9 h 112"/>
                  <a:gd name="T42" fmla="*/ 96 w 123"/>
                  <a:gd name="T43" fmla="*/ 8 h 112"/>
                  <a:gd name="T44" fmla="*/ 93 w 123"/>
                  <a:gd name="T45" fmla="*/ 7 h 112"/>
                  <a:gd name="T46" fmla="*/ 91 w 123"/>
                  <a:gd name="T47" fmla="*/ 7 h 112"/>
                  <a:gd name="T48" fmla="*/ 89 w 123"/>
                  <a:gd name="T49" fmla="*/ 10 h 112"/>
                  <a:gd name="T50" fmla="*/ 87 w 123"/>
                  <a:gd name="T51" fmla="*/ 10 h 112"/>
                  <a:gd name="T52" fmla="*/ 89 w 123"/>
                  <a:gd name="T53" fmla="*/ 18 h 112"/>
                  <a:gd name="T54" fmla="*/ 85 w 123"/>
                  <a:gd name="T55" fmla="*/ 12 h 112"/>
                  <a:gd name="T56" fmla="*/ 78 w 123"/>
                  <a:gd name="T57" fmla="*/ 16 h 112"/>
                  <a:gd name="T58" fmla="*/ 75 w 123"/>
                  <a:gd name="T59" fmla="*/ 18 h 112"/>
                  <a:gd name="T60" fmla="*/ 75 w 123"/>
                  <a:gd name="T61" fmla="*/ 24 h 112"/>
                  <a:gd name="T62" fmla="*/ 67 w 123"/>
                  <a:gd name="T63" fmla="*/ 25 h 112"/>
                  <a:gd name="T64" fmla="*/ 65 w 123"/>
                  <a:gd name="T65" fmla="*/ 29 h 112"/>
                  <a:gd name="T66" fmla="*/ 64 w 123"/>
                  <a:gd name="T67" fmla="*/ 29 h 112"/>
                  <a:gd name="T68" fmla="*/ 64 w 123"/>
                  <a:gd name="T69" fmla="*/ 32 h 112"/>
                  <a:gd name="T70" fmla="*/ 60 w 123"/>
                  <a:gd name="T71" fmla="*/ 30 h 112"/>
                  <a:gd name="T72" fmla="*/ 59 w 123"/>
                  <a:gd name="T73" fmla="*/ 34 h 112"/>
                  <a:gd name="T74" fmla="*/ 55 w 123"/>
                  <a:gd name="T75" fmla="*/ 39 h 112"/>
                  <a:gd name="T76" fmla="*/ 50 w 123"/>
                  <a:gd name="T77" fmla="*/ 39 h 112"/>
                  <a:gd name="T78" fmla="*/ 47 w 123"/>
                  <a:gd name="T79" fmla="*/ 43 h 112"/>
                  <a:gd name="T80" fmla="*/ 45 w 123"/>
                  <a:gd name="T81" fmla="*/ 45 h 112"/>
                  <a:gd name="T82" fmla="*/ 44 w 123"/>
                  <a:gd name="T83" fmla="*/ 45 h 112"/>
                  <a:gd name="T84" fmla="*/ 42 w 123"/>
                  <a:gd name="T85" fmla="*/ 48 h 112"/>
                  <a:gd name="T86" fmla="*/ 39 w 123"/>
                  <a:gd name="T87" fmla="*/ 54 h 112"/>
                  <a:gd name="T88" fmla="*/ 38 w 123"/>
                  <a:gd name="T89" fmla="*/ 56 h 112"/>
                  <a:gd name="T90" fmla="*/ 38 w 123"/>
                  <a:gd name="T91" fmla="*/ 63 h 112"/>
                  <a:gd name="T92" fmla="*/ 34 w 123"/>
                  <a:gd name="T93" fmla="*/ 65 h 112"/>
                  <a:gd name="T94" fmla="*/ 30 w 123"/>
                  <a:gd name="T95" fmla="*/ 69 h 112"/>
                  <a:gd name="T96" fmla="*/ 27 w 123"/>
                  <a:gd name="T97" fmla="*/ 71 h 112"/>
                  <a:gd name="T98" fmla="*/ 19 w 123"/>
                  <a:gd name="T99" fmla="*/ 78 h 112"/>
                  <a:gd name="T100" fmla="*/ 17 w 123"/>
                  <a:gd name="T101" fmla="*/ 80 h 112"/>
                  <a:gd name="T102" fmla="*/ 13 w 123"/>
                  <a:gd name="T103" fmla="*/ 88 h 112"/>
                  <a:gd name="T104" fmla="*/ 12 w 123"/>
                  <a:gd name="T105"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12">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chenying0907 163"/>
              <p:cNvSpPr/>
              <p:nvPr/>
            </p:nvSpPr>
            <p:spPr bwMode="auto">
              <a:xfrm>
                <a:off x="4499" y="1925"/>
                <a:ext cx="3"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chenying0907 164"/>
              <p:cNvSpPr/>
              <p:nvPr/>
            </p:nvSpPr>
            <p:spPr bwMode="auto">
              <a:xfrm>
                <a:off x="3914" y="1322"/>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chenying0907 165"/>
              <p:cNvSpPr/>
              <p:nvPr/>
            </p:nvSpPr>
            <p:spPr bwMode="auto">
              <a:xfrm>
                <a:off x="3122" y="2198"/>
                <a:ext cx="2" cy="4"/>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chenying0907 166"/>
              <p:cNvSpPr/>
              <p:nvPr/>
            </p:nvSpPr>
            <p:spPr bwMode="auto">
              <a:xfrm>
                <a:off x="3126" y="2183"/>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chenying0907 167"/>
              <p:cNvSpPr/>
              <p:nvPr/>
            </p:nvSpPr>
            <p:spPr bwMode="auto">
              <a:xfrm>
                <a:off x="3540" y="154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chenying0907 168"/>
              <p:cNvSpPr/>
              <p:nvPr/>
            </p:nvSpPr>
            <p:spPr bwMode="auto">
              <a:xfrm>
                <a:off x="3156" y="22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chenying0907 169"/>
              <p:cNvSpPr/>
              <p:nvPr/>
            </p:nvSpPr>
            <p:spPr bwMode="auto">
              <a:xfrm>
                <a:off x="3129" y="218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chenying0907 170"/>
              <p:cNvSpPr/>
              <p:nvPr/>
            </p:nvSpPr>
            <p:spPr bwMode="auto">
              <a:xfrm>
                <a:off x="3129" y="21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chenying0907 171"/>
              <p:cNvSpPr/>
              <p:nvPr/>
            </p:nvSpPr>
            <p:spPr bwMode="auto">
              <a:xfrm>
                <a:off x="3129" y="21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chenying0907 172"/>
              <p:cNvSpPr/>
              <p:nvPr/>
            </p:nvSpPr>
            <p:spPr bwMode="auto">
              <a:xfrm>
                <a:off x="3205" y="2162"/>
                <a:ext cx="2" cy="9"/>
              </a:xfrm>
              <a:custGeom>
                <a:avLst/>
                <a:gdLst>
                  <a:gd name="T0" fmla="*/ 1 w 1"/>
                  <a:gd name="T1" fmla="*/ 2 h 4"/>
                  <a:gd name="T2" fmla="*/ 1 w 1"/>
                  <a:gd name="T3" fmla="*/ 0 h 4"/>
                  <a:gd name="T4" fmla="*/ 1 w 1"/>
                  <a:gd name="T5" fmla="*/ 4 h 4"/>
                  <a:gd name="T6" fmla="*/ 1 w 1"/>
                  <a:gd name="T7" fmla="*/ 4 h 4"/>
                  <a:gd name="T8" fmla="*/ 1 w 1"/>
                  <a:gd name="T9" fmla="*/ 3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chenying0907 173"/>
              <p:cNvSpPr/>
              <p:nvPr/>
            </p:nvSpPr>
            <p:spPr bwMode="auto">
              <a:xfrm>
                <a:off x="3207" y="21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chenying0907 174"/>
              <p:cNvSpPr/>
              <p:nvPr/>
            </p:nvSpPr>
            <p:spPr bwMode="auto">
              <a:xfrm>
                <a:off x="3207" y="2169"/>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chenying0907 175"/>
              <p:cNvSpPr/>
              <p:nvPr/>
            </p:nvSpPr>
            <p:spPr bwMode="auto">
              <a:xfrm>
                <a:off x="3194" y="2156"/>
                <a:ext cx="0" cy="6"/>
              </a:xfrm>
              <a:custGeom>
                <a:avLst/>
                <a:gdLst>
                  <a:gd name="T0" fmla="*/ 2 h 3"/>
                  <a:gd name="T1" fmla="*/ 2 h 3"/>
                  <a:gd name="T2" fmla="*/ 2 h 3"/>
                </a:gdLst>
                <a:ahLst/>
                <a:cxnLst>
                  <a:cxn ang="0">
                    <a:pos x="0" y="T0"/>
                  </a:cxn>
                  <a:cxn ang="0">
                    <a:pos x="0" y="T1"/>
                  </a:cxn>
                  <a:cxn ang="0">
                    <a:pos x="0" y="T2"/>
                  </a:cxn>
                </a:cxnLst>
                <a:rect l="0" t="0" r="r" b="b"/>
                <a:pathLst>
                  <a:path h="3">
                    <a:moveTo>
                      <a:pt x="0" y="2"/>
                    </a:moveTo>
                    <a:cubicBezTo>
                      <a:pt x="0" y="0"/>
                      <a:pt x="0" y="2"/>
                      <a:pt x="0" y="2"/>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chenying0907 176"/>
              <p:cNvSpPr/>
              <p:nvPr/>
            </p:nvSpPr>
            <p:spPr bwMode="auto">
              <a:xfrm>
                <a:off x="3209" y="2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chenying0907 177"/>
              <p:cNvSpPr/>
              <p:nvPr/>
            </p:nvSpPr>
            <p:spPr bwMode="auto">
              <a:xfrm>
                <a:off x="3472" y="20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chenying0907 178"/>
              <p:cNvSpPr/>
              <p:nvPr/>
            </p:nvSpPr>
            <p:spPr bwMode="auto">
              <a:xfrm>
                <a:off x="3201" y="21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chenying0907 179"/>
              <p:cNvSpPr/>
              <p:nvPr/>
            </p:nvSpPr>
            <p:spPr bwMode="auto">
              <a:xfrm>
                <a:off x="3211" y="2194"/>
                <a:ext cx="2" cy="4"/>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1" y="1"/>
                      <a:pt x="0" y="2"/>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chenying0907 180"/>
              <p:cNvSpPr/>
              <p:nvPr/>
            </p:nvSpPr>
            <p:spPr bwMode="auto">
              <a:xfrm>
                <a:off x="3317" y="256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chenying0907 181"/>
              <p:cNvSpPr/>
              <p:nvPr/>
            </p:nvSpPr>
            <p:spPr bwMode="auto">
              <a:xfrm>
                <a:off x="3345" y="253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chenying0907 182"/>
              <p:cNvSpPr/>
              <p:nvPr/>
            </p:nvSpPr>
            <p:spPr bwMode="auto">
              <a:xfrm>
                <a:off x="3211" y="2192"/>
                <a:ext cx="2" cy="6"/>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chenying0907 183"/>
              <p:cNvSpPr/>
              <p:nvPr/>
            </p:nvSpPr>
            <p:spPr bwMode="auto">
              <a:xfrm>
                <a:off x="3266" y="254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chenying0907 184"/>
              <p:cNvSpPr/>
              <p:nvPr/>
            </p:nvSpPr>
            <p:spPr bwMode="auto">
              <a:xfrm>
                <a:off x="3271" y="2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chenying0907 185"/>
              <p:cNvSpPr/>
              <p:nvPr/>
            </p:nvSpPr>
            <p:spPr bwMode="auto">
              <a:xfrm>
                <a:off x="3273" y="255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chenying0907 186"/>
              <p:cNvSpPr/>
              <p:nvPr/>
            </p:nvSpPr>
            <p:spPr bwMode="auto">
              <a:xfrm>
                <a:off x="3271" y="255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chenying0907 187"/>
              <p:cNvSpPr/>
              <p:nvPr/>
            </p:nvSpPr>
            <p:spPr bwMode="auto">
              <a:xfrm>
                <a:off x="4616" y="18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chenying0907 188"/>
              <p:cNvSpPr/>
              <p:nvPr/>
            </p:nvSpPr>
            <p:spPr bwMode="auto">
              <a:xfrm>
                <a:off x="3175" y="22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chenying0907 189"/>
              <p:cNvSpPr/>
              <p:nvPr/>
            </p:nvSpPr>
            <p:spPr bwMode="auto">
              <a:xfrm>
                <a:off x="3137" y="21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chenying0907 190"/>
              <p:cNvSpPr/>
              <p:nvPr/>
            </p:nvSpPr>
            <p:spPr bwMode="auto">
              <a:xfrm>
                <a:off x="3203" y="2166"/>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chenying0907 191"/>
              <p:cNvSpPr/>
              <p:nvPr/>
            </p:nvSpPr>
            <p:spPr bwMode="auto">
              <a:xfrm>
                <a:off x="4497" y="192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chenying0907 192"/>
              <p:cNvSpPr/>
              <p:nvPr/>
            </p:nvSpPr>
            <p:spPr bwMode="auto">
              <a:xfrm>
                <a:off x="3082" y="2156"/>
                <a:ext cx="131" cy="91"/>
              </a:xfrm>
              <a:custGeom>
                <a:avLst/>
                <a:gdLst>
                  <a:gd name="T0" fmla="*/ 46 w 62"/>
                  <a:gd name="T1" fmla="*/ 23 h 43"/>
                  <a:gd name="T2" fmla="*/ 51 w 62"/>
                  <a:gd name="T3" fmla="*/ 20 h 43"/>
                  <a:gd name="T4" fmla="*/ 54 w 62"/>
                  <a:gd name="T5" fmla="*/ 19 h 43"/>
                  <a:gd name="T6" fmla="*/ 58 w 62"/>
                  <a:gd name="T7" fmla="*/ 21 h 43"/>
                  <a:gd name="T8" fmla="*/ 60 w 62"/>
                  <a:gd name="T9" fmla="*/ 20 h 43"/>
                  <a:gd name="T10" fmla="*/ 61 w 62"/>
                  <a:gd name="T11" fmla="*/ 16 h 43"/>
                  <a:gd name="T12" fmla="*/ 62 w 62"/>
                  <a:gd name="T13" fmla="*/ 13 h 43"/>
                  <a:gd name="T14" fmla="*/ 62 w 62"/>
                  <a:gd name="T15" fmla="*/ 11 h 43"/>
                  <a:gd name="T16" fmla="*/ 58 w 62"/>
                  <a:gd name="T17" fmla="*/ 12 h 43"/>
                  <a:gd name="T18" fmla="*/ 56 w 62"/>
                  <a:gd name="T19" fmla="*/ 9 h 43"/>
                  <a:gd name="T20" fmla="*/ 57 w 62"/>
                  <a:gd name="T21" fmla="*/ 2 h 43"/>
                  <a:gd name="T22" fmla="*/ 56 w 62"/>
                  <a:gd name="T23" fmla="*/ 2 h 43"/>
                  <a:gd name="T24" fmla="*/ 55 w 62"/>
                  <a:gd name="T25" fmla="*/ 5 h 43"/>
                  <a:gd name="T26" fmla="*/ 54 w 62"/>
                  <a:gd name="T27" fmla="*/ 3 h 43"/>
                  <a:gd name="T28" fmla="*/ 53 w 62"/>
                  <a:gd name="T29" fmla="*/ 8 h 43"/>
                  <a:gd name="T30" fmla="*/ 51 w 62"/>
                  <a:gd name="T31" fmla="*/ 3 h 43"/>
                  <a:gd name="T32" fmla="*/ 51 w 62"/>
                  <a:gd name="T33" fmla="*/ 1 h 43"/>
                  <a:gd name="T34" fmla="*/ 50 w 62"/>
                  <a:gd name="T35" fmla="*/ 4 h 43"/>
                  <a:gd name="T36" fmla="*/ 49 w 62"/>
                  <a:gd name="T37" fmla="*/ 2 h 43"/>
                  <a:gd name="T38" fmla="*/ 48 w 62"/>
                  <a:gd name="T39" fmla="*/ 7 h 43"/>
                  <a:gd name="T40" fmla="*/ 47 w 62"/>
                  <a:gd name="T41" fmla="*/ 12 h 43"/>
                  <a:gd name="T42" fmla="*/ 46 w 62"/>
                  <a:gd name="T43" fmla="*/ 7 h 43"/>
                  <a:gd name="T44" fmla="*/ 43 w 62"/>
                  <a:gd name="T45" fmla="*/ 7 h 43"/>
                  <a:gd name="T46" fmla="*/ 42 w 62"/>
                  <a:gd name="T47" fmla="*/ 7 h 43"/>
                  <a:gd name="T48" fmla="*/ 40 w 62"/>
                  <a:gd name="T49" fmla="*/ 8 h 43"/>
                  <a:gd name="T50" fmla="*/ 37 w 62"/>
                  <a:gd name="T51" fmla="*/ 9 h 43"/>
                  <a:gd name="T52" fmla="*/ 36 w 62"/>
                  <a:gd name="T53" fmla="*/ 10 h 43"/>
                  <a:gd name="T54" fmla="*/ 36 w 62"/>
                  <a:gd name="T55" fmla="*/ 10 h 43"/>
                  <a:gd name="T56" fmla="*/ 35 w 62"/>
                  <a:gd name="T57" fmla="*/ 12 h 43"/>
                  <a:gd name="T58" fmla="*/ 34 w 62"/>
                  <a:gd name="T59" fmla="*/ 10 h 43"/>
                  <a:gd name="T60" fmla="*/ 33 w 62"/>
                  <a:gd name="T61" fmla="*/ 12 h 43"/>
                  <a:gd name="T62" fmla="*/ 30 w 62"/>
                  <a:gd name="T63" fmla="*/ 11 h 43"/>
                  <a:gd name="T64" fmla="*/ 28 w 62"/>
                  <a:gd name="T65" fmla="*/ 12 h 43"/>
                  <a:gd name="T66" fmla="*/ 26 w 62"/>
                  <a:gd name="T67" fmla="*/ 12 h 43"/>
                  <a:gd name="T68" fmla="*/ 26 w 62"/>
                  <a:gd name="T69" fmla="*/ 14 h 43"/>
                  <a:gd name="T70" fmla="*/ 25 w 62"/>
                  <a:gd name="T71" fmla="*/ 13 h 43"/>
                  <a:gd name="T72" fmla="*/ 24 w 62"/>
                  <a:gd name="T73" fmla="*/ 15 h 43"/>
                  <a:gd name="T74" fmla="*/ 22 w 62"/>
                  <a:gd name="T75" fmla="*/ 16 h 43"/>
                  <a:gd name="T76" fmla="*/ 21 w 62"/>
                  <a:gd name="T77" fmla="*/ 17 h 43"/>
                  <a:gd name="T78" fmla="*/ 22 w 62"/>
                  <a:gd name="T79" fmla="*/ 25 h 43"/>
                  <a:gd name="T80" fmla="*/ 19 w 62"/>
                  <a:gd name="T81" fmla="*/ 21 h 43"/>
                  <a:gd name="T82" fmla="*/ 17 w 62"/>
                  <a:gd name="T83" fmla="*/ 23 h 43"/>
                  <a:gd name="T84" fmla="*/ 16 w 62"/>
                  <a:gd name="T85" fmla="*/ 23 h 43"/>
                  <a:gd name="T86" fmla="*/ 11 w 62"/>
                  <a:gd name="T87" fmla="*/ 24 h 43"/>
                  <a:gd name="T88" fmla="*/ 10 w 62"/>
                  <a:gd name="T89" fmla="*/ 24 h 43"/>
                  <a:gd name="T90" fmla="*/ 8 w 62"/>
                  <a:gd name="T91" fmla="*/ 31 h 43"/>
                  <a:gd name="T92" fmla="*/ 7 w 62"/>
                  <a:gd name="T93" fmla="*/ 32 h 43"/>
                  <a:gd name="T94" fmla="*/ 12 w 62"/>
                  <a:gd name="T95" fmla="*/ 41 h 43"/>
                  <a:gd name="T96" fmla="*/ 18 w 62"/>
                  <a:gd name="T97" fmla="*/ 38 h 43"/>
                  <a:gd name="T98" fmla="*/ 28 w 62"/>
                  <a:gd name="T99" fmla="*/ 27 h 43"/>
                  <a:gd name="T100" fmla="*/ 31 w 62"/>
                  <a:gd name="T101" fmla="*/ 31 h 43"/>
                  <a:gd name="T102" fmla="*/ 36 w 62"/>
                  <a:gd name="T103" fmla="*/ 29 h 43"/>
                  <a:gd name="T104" fmla="*/ 41 w 62"/>
                  <a:gd name="T10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3">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chenying0907 193"/>
              <p:cNvSpPr/>
              <p:nvPr/>
            </p:nvSpPr>
            <p:spPr bwMode="auto">
              <a:xfrm>
                <a:off x="3192" y="2160"/>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chenying0907 194"/>
              <p:cNvSpPr/>
              <p:nvPr/>
            </p:nvSpPr>
            <p:spPr bwMode="auto">
              <a:xfrm>
                <a:off x="3146" y="2177"/>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chenying0907 195"/>
              <p:cNvSpPr/>
              <p:nvPr/>
            </p:nvSpPr>
            <p:spPr bwMode="auto">
              <a:xfrm>
                <a:off x="3264" y="1853"/>
                <a:ext cx="2" cy="4"/>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0"/>
                      <a:pt x="0" y="2"/>
                      <a:pt x="0" y="1"/>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chenying0907 196"/>
              <p:cNvSpPr/>
              <p:nvPr/>
            </p:nvSpPr>
            <p:spPr bwMode="auto">
              <a:xfrm>
                <a:off x="3209" y="1836"/>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chenying0907 197"/>
              <p:cNvSpPr/>
              <p:nvPr/>
            </p:nvSpPr>
            <p:spPr bwMode="auto">
              <a:xfrm>
                <a:off x="3343" y="2470"/>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chenying0907 198"/>
              <p:cNvSpPr/>
              <p:nvPr/>
            </p:nvSpPr>
            <p:spPr bwMode="auto">
              <a:xfrm>
                <a:off x="3186"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chenying0907 199"/>
              <p:cNvSpPr/>
              <p:nvPr/>
            </p:nvSpPr>
            <p:spPr bwMode="auto">
              <a:xfrm>
                <a:off x="3188" y="1825"/>
                <a:ext cx="2" cy="4"/>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2"/>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chenying0907 200"/>
              <p:cNvSpPr/>
              <p:nvPr/>
            </p:nvSpPr>
            <p:spPr bwMode="auto">
              <a:xfrm>
                <a:off x="3184" y="1833"/>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chenying0907 201"/>
              <p:cNvSpPr/>
              <p:nvPr/>
            </p:nvSpPr>
            <p:spPr bwMode="auto">
              <a:xfrm>
                <a:off x="3351" y="2465"/>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chenying0907 202"/>
              <p:cNvSpPr/>
              <p:nvPr/>
            </p:nvSpPr>
            <p:spPr bwMode="auto">
              <a:xfrm>
                <a:off x="3173" y="1831"/>
                <a:ext cx="2" cy="5"/>
              </a:xfrm>
              <a:custGeom>
                <a:avLst/>
                <a:gdLst>
                  <a:gd name="T0" fmla="*/ 2 w 2"/>
                  <a:gd name="T1" fmla="*/ 0 h 5"/>
                  <a:gd name="T2" fmla="*/ 2 w 2"/>
                  <a:gd name="T3" fmla="*/ 0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2"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chenying0907 203"/>
              <p:cNvSpPr/>
              <p:nvPr/>
            </p:nvSpPr>
            <p:spPr bwMode="auto">
              <a:xfrm>
                <a:off x="3536" y="1554"/>
                <a:ext cx="8" cy="2"/>
              </a:xfrm>
              <a:custGeom>
                <a:avLst/>
                <a:gdLst>
                  <a:gd name="T0" fmla="*/ 0 w 4"/>
                  <a:gd name="T1" fmla="*/ 1 h 1"/>
                  <a:gd name="T2" fmla="*/ 0 w 4"/>
                  <a:gd name="T3" fmla="*/ 1 h 1"/>
                  <a:gd name="T4" fmla="*/ 1 w 4"/>
                  <a:gd name="T5" fmla="*/ 1 h 1"/>
                  <a:gd name="T6" fmla="*/ 2 w 4"/>
                  <a:gd name="T7" fmla="*/ 0 h 1"/>
                  <a:gd name="T8" fmla="*/ 4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chenying0907 204"/>
              <p:cNvSpPr/>
              <p:nvPr/>
            </p:nvSpPr>
            <p:spPr bwMode="auto">
              <a:xfrm>
                <a:off x="3538" y="155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 name="Group 406"/>
            <p:cNvGrpSpPr/>
            <p:nvPr/>
          </p:nvGrpSpPr>
          <p:grpSpPr bwMode="auto">
            <a:xfrm>
              <a:off x="3112" y="1551"/>
              <a:ext cx="1462" cy="1559"/>
              <a:chOff x="3112" y="1551"/>
              <a:chExt cx="1462" cy="1559"/>
            </a:xfrm>
            <a:grpFill/>
          </p:grpSpPr>
          <p:sp>
            <p:nvSpPr>
              <p:cNvPr id="103" name="chenying0907 206"/>
              <p:cNvSpPr/>
              <p:nvPr/>
            </p:nvSpPr>
            <p:spPr bwMode="auto">
              <a:xfrm>
                <a:off x="3534" y="1558"/>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chenying0907 207"/>
              <p:cNvSpPr/>
              <p:nvPr/>
            </p:nvSpPr>
            <p:spPr bwMode="auto">
              <a:xfrm>
                <a:off x="3513" y="158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chenying0907 208"/>
              <p:cNvSpPr/>
              <p:nvPr/>
            </p:nvSpPr>
            <p:spPr bwMode="auto">
              <a:xfrm>
                <a:off x="3513" y="1579"/>
                <a:ext cx="6"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chenying0907 209"/>
              <p:cNvSpPr/>
              <p:nvPr/>
            </p:nvSpPr>
            <p:spPr bwMode="auto">
              <a:xfrm>
                <a:off x="3536" y="1551"/>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chenying0907 210"/>
              <p:cNvSpPr/>
              <p:nvPr/>
            </p:nvSpPr>
            <p:spPr bwMode="auto">
              <a:xfrm>
                <a:off x="3112" y="1810"/>
                <a:ext cx="161" cy="87"/>
              </a:xfrm>
              <a:custGeom>
                <a:avLst/>
                <a:gdLst>
                  <a:gd name="T0" fmla="*/ 12 w 76"/>
                  <a:gd name="T1" fmla="*/ 18 h 41"/>
                  <a:gd name="T2" fmla="*/ 22 w 76"/>
                  <a:gd name="T3" fmla="*/ 26 h 41"/>
                  <a:gd name="T4" fmla="*/ 33 w 76"/>
                  <a:gd name="T5" fmla="*/ 25 h 41"/>
                  <a:gd name="T6" fmla="*/ 37 w 76"/>
                  <a:gd name="T7" fmla="*/ 28 h 41"/>
                  <a:gd name="T8" fmla="*/ 43 w 76"/>
                  <a:gd name="T9" fmla="*/ 32 h 41"/>
                  <a:gd name="T10" fmla="*/ 48 w 76"/>
                  <a:gd name="T11" fmla="*/ 35 h 41"/>
                  <a:gd name="T12" fmla="*/ 53 w 76"/>
                  <a:gd name="T13" fmla="*/ 33 h 41"/>
                  <a:gd name="T14" fmla="*/ 60 w 76"/>
                  <a:gd name="T15" fmla="*/ 35 h 41"/>
                  <a:gd name="T16" fmla="*/ 63 w 76"/>
                  <a:gd name="T17" fmla="*/ 36 h 41"/>
                  <a:gd name="T18" fmla="*/ 67 w 76"/>
                  <a:gd name="T19" fmla="*/ 40 h 41"/>
                  <a:gd name="T20" fmla="*/ 69 w 76"/>
                  <a:gd name="T21" fmla="*/ 40 h 41"/>
                  <a:gd name="T22" fmla="*/ 72 w 76"/>
                  <a:gd name="T23" fmla="*/ 38 h 41"/>
                  <a:gd name="T24" fmla="*/ 74 w 76"/>
                  <a:gd name="T25" fmla="*/ 36 h 41"/>
                  <a:gd name="T26" fmla="*/ 75 w 76"/>
                  <a:gd name="T27" fmla="*/ 34 h 41"/>
                  <a:gd name="T28" fmla="*/ 71 w 76"/>
                  <a:gd name="T29" fmla="*/ 33 h 41"/>
                  <a:gd name="T30" fmla="*/ 72 w 76"/>
                  <a:gd name="T31" fmla="*/ 31 h 41"/>
                  <a:gd name="T32" fmla="*/ 71 w 76"/>
                  <a:gd name="T33" fmla="*/ 29 h 41"/>
                  <a:gd name="T34" fmla="*/ 73 w 76"/>
                  <a:gd name="T35" fmla="*/ 25 h 41"/>
                  <a:gd name="T36" fmla="*/ 75 w 76"/>
                  <a:gd name="T37" fmla="*/ 22 h 41"/>
                  <a:gd name="T38" fmla="*/ 71 w 76"/>
                  <a:gd name="T39" fmla="*/ 25 h 41"/>
                  <a:gd name="T40" fmla="*/ 67 w 76"/>
                  <a:gd name="T41" fmla="*/ 28 h 41"/>
                  <a:gd name="T42" fmla="*/ 70 w 76"/>
                  <a:gd name="T43" fmla="*/ 22 h 41"/>
                  <a:gd name="T44" fmla="*/ 69 w 76"/>
                  <a:gd name="T45" fmla="*/ 23 h 41"/>
                  <a:gd name="T46" fmla="*/ 70 w 76"/>
                  <a:gd name="T47" fmla="*/ 20 h 41"/>
                  <a:gd name="T48" fmla="*/ 68 w 76"/>
                  <a:gd name="T49" fmla="*/ 20 h 41"/>
                  <a:gd name="T50" fmla="*/ 67 w 76"/>
                  <a:gd name="T51" fmla="*/ 19 h 41"/>
                  <a:gd name="T52" fmla="*/ 62 w 76"/>
                  <a:gd name="T53" fmla="*/ 24 h 41"/>
                  <a:gd name="T54" fmla="*/ 66 w 76"/>
                  <a:gd name="T55" fmla="*/ 18 h 41"/>
                  <a:gd name="T56" fmla="*/ 65 w 76"/>
                  <a:gd name="T57" fmla="*/ 18 h 41"/>
                  <a:gd name="T58" fmla="*/ 60 w 76"/>
                  <a:gd name="T59" fmla="*/ 17 h 41"/>
                  <a:gd name="T60" fmla="*/ 58 w 76"/>
                  <a:gd name="T61" fmla="*/ 17 h 41"/>
                  <a:gd name="T62" fmla="*/ 55 w 76"/>
                  <a:gd name="T63" fmla="*/ 15 h 41"/>
                  <a:gd name="T64" fmla="*/ 53 w 76"/>
                  <a:gd name="T65" fmla="*/ 16 h 41"/>
                  <a:gd name="T66" fmla="*/ 53 w 76"/>
                  <a:gd name="T67" fmla="*/ 15 h 41"/>
                  <a:gd name="T68" fmla="*/ 52 w 76"/>
                  <a:gd name="T69" fmla="*/ 14 h 41"/>
                  <a:gd name="T70" fmla="*/ 50 w 76"/>
                  <a:gd name="T71" fmla="*/ 16 h 41"/>
                  <a:gd name="T72" fmla="*/ 49 w 76"/>
                  <a:gd name="T73" fmla="*/ 13 h 41"/>
                  <a:gd name="T74" fmla="*/ 47 w 76"/>
                  <a:gd name="T75" fmla="*/ 12 h 41"/>
                  <a:gd name="T76" fmla="*/ 45 w 76"/>
                  <a:gd name="T77" fmla="*/ 12 h 41"/>
                  <a:gd name="T78" fmla="*/ 43 w 76"/>
                  <a:gd name="T79" fmla="*/ 11 h 41"/>
                  <a:gd name="T80" fmla="*/ 40 w 76"/>
                  <a:gd name="T81" fmla="*/ 13 h 41"/>
                  <a:gd name="T82" fmla="*/ 40 w 76"/>
                  <a:gd name="T83" fmla="*/ 11 h 41"/>
                  <a:gd name="T84" fmla="*/ 40 w 76"/>
                  <a:gd name="T85" fmla="*/ 11 h 41"/>
                  <a:gd name="T86" fmla="*/ 37 w 76"/>
                  <a:gd name="T87" fmla="*/ 10 h 41"/>
                  <a:gd name="T88" fmla="*/ 34 w 76"/>
                  <a:gd name="T89" fmla="*/ 13 h 41"/>
                  <a:gd name="T90" fmla="*/ 31 w 76"/>
                  <a:gd name="T91" fmla="*/ 14 h 41"/>
                  <a:gd name="T92" fmla="*/ 31 w 76"/>
                  <a:gd name="T93" fmla="*/ 10 h 41"/>
                  <a:gd name="T94" fmla="*/ 26 w 76"/>
                  <a:gd name="T95" fmla="*/ 12 h 41"/>
                  <a:gd name="T96" fmla="*/ 24 w 76"/>
                  <a:gd name="T97" fmla="*/ 12 h 41"/>
                  <a:gd name="T98" fmla="*/ 20 w 76"/>
                  <a:gd name="T99" fmla="*/ 9 h 41"/>
                  <a:gd name="T100" fmla="*/ 20 w 76"/>
                  <a:gd name="T101" fmla="*/ 7 h 41"/>
                  <a:gd name="T102" fmla="*/ 18 w 76"/>
                  <a:gd name="T103" fmla="*/ 6 h 41"/>
                  <a:gd name="T104" fmla="*/ 11 w 76"/>
                  <a:gd name="T105" fmla="*/ 8 h 41"/>
                  <a:gd name="T106" fmla="*/ 4 w 76"/>
                  <a:gd name="T10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41">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chenying0907 211"/>
              <p:cNvSpPr/>
              <p:nvPr/>
            </p:nvSpPr>
            <p:spPr bwMode="auto">
              <a:xfrm>
                <a:off x="3266" y="1867"/>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chenying0907 212"/>
              <p:cNvSpPr/>
              <p:nvPr/>
            </p:nvSpPr>
            <p:spPr bwMode="auto">
              <a:xfrm>
                <a:off x="3266" y="1861"/>
                <a:ext cx="3" cy="4"/>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0"/>
                      <a:pt x="0" y="1"/>
                      <a:pt x="1"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chenying0907 213"/>
              <p:cNvSpPr/>
              <p:nvPr/>
            </p:nvSpPr>
            <p:spPr bwMode="auto">
              <a:xfrm>
                <a:off x="3260" y="185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chenying0907 214"/>
              <p:cNvSpPr/>
              <p:nvPr/>
            </p:nvSpPr>
            <p:spPr bwMode="auto">
              <a:xfrm>
                <a:off x="3260" y="1893"/>
                <a:ext cx="4" cy="6"/>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chenying0907 215"/>
              <p:cNvSpPr/>
              <p:nvPr/>
            </p:nvSpPr>
            <p:spPr bwMode="auto">
              <a:xfrm>
                <a:off x="3269" y="1870"/>
                <a:ext cx="2" cy="4"/>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chenying0907 216"/>
              <p:cNvSpPr/>
              <p:nvPr/>
            </p:nvSpPr>
            <p:spPr bwMode="auto">
              <a:xfrm>
                <a:off x="3260" y="1895"/>
                <a:ext cx="4" cy="4"/>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2" y="0"/>
                      <a:pt x="1" y="2"/>
                      <a:pt x="1" y="2"/>
                    </a:cubicBezTo>
                    <a:cubicBezTo>
                      <a:pt x="0" y="2"/>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chenying0907 217"/>
              <p:cNvSpPr/>
              <p:nvPr/>
            </p:nvSpPr>
            <p:spPr bwMode="auto">
              <a:xfrm>
                <a:off x="4538"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chenying0907 218"/>
              <p:cNvSpPr/>
              <p:nvPr/>
            </p:nvSpPr>
            <p:spPr bwMode="auto">
              <a:xfrm>
                <a:off x="3213" y="188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chenying0907 219"/>
              <p:cNvSpPr/>
              <p:nvPr/>
            </p:nvSpPr>
            <p:spPr bwMode="auto">
              <a:xfrm>
                <a:off x="3190" y="182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chenying0907 220"/>
              <p:cNvSpPr/>
              <p:nvPr/>
            </p:nvSpPr>
            <p:spPr bwMode="auto">
              <a:xfrm>
                <a:off x="3271" y="18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chenying0907 221"/>
              <p:cNvSpPr/>
              <p:nvPr/>
            </p:nvSpPr>
            <p:spPr bwMode="auto">
              <a:xfrm>
                <a:off x="3190" y="187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chenying0907 222"/>
              <p:cNvSpPr/>
              <p:nvPr/>
            </p:nvSpPr>
            <p:spPr bwMode="auto">
              <a:xfrm>
                <a:off x="4574" y="185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chenying0907 223"/>
              <p:cNvSpPr/>
              <p:nvPr/>
            </p:nvSpPr>
            <p:spPr bwMode="auto">
              <a:xfrm>
                <a:off x="3199"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chenying0907 224"/>
              <p:cNvSpPr/>
              <p:nvPr/>
            </p:nvSpPr>
            <p:spPr bwMode="auto">
              <a:xfrm>
                <a:off x="3271" y="185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chenying0907 225"/>
              <p:cNvSpPr/>
              <p:nvPr/>
            </p:nvSpPr>
            <p:spPr bwMode="auto">
              <a:xfrm>
                <a:off x="3742" y="3006"/>
                <a:ext cx="6" cy="9"/>
              </a:xfrm>
              <a:custGeom>
                <a:avLst/>
                <a:gdLst>
                  <a:gd name="T0" fmla="*/ 3 w 3"/>
                  <a:gd name="T1" fmla="*/ 0 h 4"/>
                  <a:gd name="T2" fmla="*/ 1 w 3"/>
                  <a:gd name="T3" fmla="*/ 1 h 4"/>
                  <a:gd name="T4" fmla="*/ 1 w 3"/>
                  <a:gd name="T5" fmla="*/ 3 h 4"/>
                  <a:gd name="T6" fmla="*/ 0 w 3"/>
                  <a:gd name="T7" fmla="*/ 4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chenying0907 226"/>
              <p:cNvSpPr/>
              <p:nvPr/>
            </p:nvSpPr>
            <p:spPr bwMode="auto">
              <a:xfrm>
                <a:off x="3988"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chenying0907 227"/>
              <p:cNvSpPr/>
              <p:nvPr/>
            </p:nvSpPr>
            <p:spPr bwMode="auto">
              <a:xfrm>
                <a:off x="3742" y="30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Rectangle 228"/>
              <p:cNvSpPr>
                <a:spLocks noChangeArrowheads="1"/>
              </p:cNvSpPr>
              <p:nvPr/>
            </p:nvSpPr>
            <p:spPr bwMode="auto">
              <a:xfrm>
                <a:off x="3748" y="301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6" name="chenying0907 229"/>
              <p:cNvSpPr/>
              <p:nvPr/>
            </p:nvSpPr>
            <p:spPr bwMode="auto">
              <a:xfrm>
                <a:off x="3744" y="2894"/>
                <a:ext cx="2" cy="10"/>
              </a:xfrm>
              <a:custGeom>
                <a:avLst/>
                <a:gdLst>
                  <a:gd name="T0" fmla="*/ 0 w 1"/>
                  <a:gd name="T1" fmla="*/ 2 h 5"/>
                  <a:gd name="T2" fmla="*/ 1 w 1"/>
                  <a:gd name="T3" fmla="*/ 3 h 5"/>
                  <a:gd name="T4" fmla="*/ 0 w 1"/>
                  <a:gd name="T5" fmla="*/ 5 h 5"/>
                  <a:gd name="T6" fmla="*/ 1 w 1"/>
                  <a:gd name="T7" fmla="*/ 1 h 5"/>
                  <a:gd name="T8" fmla="*/ 1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chenying0907 230"/>
              <p:cNvSpPr/>
              <p:nvPr/>
            </p:nvSpPr>
            <p:spPr bwMode="auto">
              <a:xfrm>
                <a:off x="3744" y="3004"/>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chenying0907 231"/>
              <p:cNvSpPr/>
              <p:nvPr/>
            </p:nvSpPr>
            <p:spPr bwMode="auto">
              <a:xfrm>
                <a:off x="3742" y="2892"/>
                <a:ext cx="2"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0" y="2"/>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chenying0907 232"/>
              <p:cNvSpPr/>
              <p:nvPr/>
            </p:nvSpPr>
            <p:spPr bwMode="auto">
              <a:xfrm>
                <a:off x="3772" y="3038"/>
                <a:ext cx="4" cy="4"/>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0" y="2"/>
                      <a:pt x="2" y="0"/>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chenying0907 233"/>
              <p:cNvSpPr/>
              <p:nvPr/>
            </p:nvSpPr>
            <p:spPr bwMode="auto">
              <a:xfrm>
                <a:off x="3895" y="30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chenying0907 234"/>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chenying0907 235"/>
              <p:cNvSpPr/>
              <p:nvPr/>
            </p:nvSpPr>
            <p:spPr bwMode="auto">
              <a:xfrm>
                <a:off x="3742" y="28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chenying0907 236"/>
              <p:cNvSpPr/>
              <p:nvPr/>
            </p:nvSpPr>
            <p:spPr bwMode="auto">
              <a:xfrm>
                <a:off x="3602"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chenying0907 237"/>
              <p:cNvSpPr/>
              <p:nvPr/>
            </p:nvSpPr>
            <p:spPr bwMode="auto">
              <a:xfrm>
                <a:off x="3755" y="302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Oval 238"/>
              <p:cNvSpPr>
                <a:spLocks noChangeArrowheads="1"/>
              </p:cNvSpPr>
              <p:nvPr/>
            </p:nvSpPr>
            <p:spPr bwMode="auto">
              <a:xfrm>
                <a:off x="3602" y="182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chenying0907 239"/>
              <p:cNvSpPr/>
              <p:nvPr/>
            </p:nvSpPr>
            <p:spPr bwMode="auto">
              <a:xfrm>
                <a:off x="3922" y="289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chenying0907 240"/>
              <p:cNvSpPr/>
              <p:nvPr/>
            </p:nvSpPr>
            <p:spPr bwMode="auto">
              <a:xfrm>
                <a:off x="3975" y="28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chenying0907 241"/>
              <p:cNvSpPr/>
              <p:nvPr/>
            </p:nvSpPr>
            <p:spPr bwMode="auto">
              <a:xfrm>
                <a:off x="3954" y="28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chenying0907 242"/>
              <p:cNvSpPr/>
              <p:nvPr/>
            </p:nvSpPr>
            <p:spPr bwMode="auto">
              <a:xfrm>
                <a:off x="3725" y="2760"/>
                <a:ext cx="399" cy="159"/>
              </a:xfrm>
              <a:custGeom>
                <a:avLst/>
                <a:gdLst>
                  <a:gd name="T0" fmla="*/ 11 w 188"/>
                  <a:gd name="T1" fmla="*/ 59 h 75"/>
                  <a:gd name="T2" fmla="*/ 17 w 188"/>
                  <a:gd name="T3" fmla="*/ 64 h 75"/>
                  <a:gd name="T4" fmla="*/ 14 w 188"/>
                  <a:gd name="T5" fmla="*/ 70 h 75"/>
                  <a:gd name="T6" fmla="*/ 17 w 188"/>
                  <a:gd name="T7" fmla="*/ 71 h 75"/>
                  <a:gd name="T8" fmla="*/ 21 w 188"/>
                  <a:gd name="T9" fmla="*/ 69 h 75"/>
                  <a:gd name="T10" fmla="*/ 22 w 188"/>
                  <a:gd name="T11" fmla="*/ 71 h 75"/>
                  <a:gd name="T12" fmla="*/ 27 w 188"/>
                  <a:gd name="T13" fmla="*/ 67 h 75"/>
                  <a:gd name="T14" fmla="*/ 30 w 188"/>
                  <a:gd name="T15" fmla="*/ 72 h 75"/>
                  <a:gd name="T16" fmla="*/ 31 w 188"/>
                  <a:gd name="T17" fmla="*/ 74 h 75"/>
                  <a:gd name="T18" fmla="*/ 33 w 188"/>
                  <a:gd name="T19" fmla="*/ 72 h 75"/>
                  <a:gd name="T20" fmla="*/ 37 w 188"/>
                  <a:gd name="T21" fmla="*/ 74 h 75"/>
                  <a:gd name="T22" fmla="*/ 40 w 188"/>
                  <a:gd name="T23" fmla="*/ 69 h 75"/>
                  <a:gd name="T24" fmla="*/ 43 w 188"/>
                  <a:gd name="T25" fmla="*/ 64 h 75"/>
                  <a:gd name="T26" fmla="*/ 45 w 188"/>
                  <a:gd name="T27" fmla="*/ 69 h 75"/>
                  <a:gd name="T28" fmla="*/ 54 w 188"/>
                  <a:gd name="T29" fmla="*/ 69 h 75"/>
                  <a:gd name="T30" fmla="*/ 58 w 188"/>
                  <a:gd name="T31" fmla="*/ 69 h 75"/>
                  <a:gd name="T32" fmla="*/ 62 w 188"/>
                  <a:gd name="T33" fmla="*/ 68 h 75"/>
                  <a:gd name="T34" fmla="*/ 73 w 188"/>
                  <a:gd name="T35" fmla="*/ 66 h 75"/>
                  <a:gd name="T36" fmla="*/ 76 w 188"/>
                  <a:gd name="T37" fmla="*/ 65 h 75"/>
                  <a:gd name="T38" fmla="*/ 77 w 188"/>
                  <a:gd name="T39" fmla="*/ 64 h 75"/>
                  <a:gd name="T40" fmla="*/ 80 w 188"/>
                  <a:gd name="T41" fmla="*/ 62 h 75"/>
                  <a:gd name="T42" fmla="*/ 83 w 188"/>
                  <a:gd name="T43" fmla="*/ 63 h 75"/>
                  <a:gd name="T44" fmla="*/ 86 w 188"/>
                  <a:gd name="T45" fmla="*/ 61 h 75"/>
                  <a:gd name="T46" fmla="*/ 94 w 188"/>
                  <a:gd name="T47" fmla="*/ 61 h 75"/>
                  <a:gd name="T48" fmla="*/ 100 w 188"/>
                  <a:gd name="T49" fmla="*/ 59 h 75"/>
                  <a:gd name="T50" fmla="*/ 105 w 188"/>
                  <a:gd name="T51" fmla="*/ 59 h 75"/>
                  <a:gd name="T52" fmla="*/ 108 w 188"/>
                  <a:gd name="T53" fmla="*/ 57 h 75"/>
                  <a:gd name="T54" fmla="*/ 109 w 188"/>
                  <a:gd name="T55" fmla="*/ 57 h 75"/>
                  <a:gd name="T56" fmla="*/ 114 w 188"/>
                  <a:gd name="T57" fmla="*/ 54 h 75"/>
                  <a:gd name="T58" fmla="*/ 120 w 188"/>
                  <a:gd name="T59" fmla="*/ 53 h 75"/>
                  <a:gd name="T60" fmla="*/ 124 w 188"/>
                  <a:gd name="T61" fmla="*/ 50 h 75"/>
                  <a:gd name="T62" fmla="*/ 127 w 188"/>
                  <a:gd name="T63" fmla="*/ 41 h 75"/>
                  <a:gd name="T64" fmla="*/ 133 w 188"/>
                  <a:gd name="T65" fmla="*/ 44 h 75"/>
                  <a:gd name="T66" fmla="*/ 139 w 188"/>
                  <a:gd name="T67" fmla="*/ 41 h 75"/>
                  <a:gd name="T68" fmla="*/ 144 w 188"/>
                  <a:gd name="T69" fmla="*/ 39 h 75"/>
                  <a:gd name="T70" fmla="*/ 156 w 188"/>
                  <a:gd name="T71" fmla="*/ 34 h 75"/>
                  <a:gd name="T72" fmla="*/ 160 w 188"/>
                  <a:gd name="T73" fmla="*/ 33 h 75"/>
                  <a:gd name="T74" fmla="*/ 170 w 188"/>
                  <a:gd name="T75" fmla="*/ 21 h 75"/>
                  <a:gd name="T76" fmla="*/ 173 w 188"/>
                  <a:gd name="T77" fmla="*/ 18 h 75"/>
                  <a:gd name="T78" fmla="*/ 169 w 188"/>
                  <a:gd name="T79" fmla="*/ 9 h 75"/>
                  <a:gd name="T80" fmla="*/ 149 w 188"/>
                  <a:gd name="T81" fmla="*/ 20 h 75"/>
                  <a:gd name="T82" fmla="*/ 110 w 188"/>
                  <a:gd name="T83" fmla="*/ 42 h 75"/>
                  <a:gd name="T84" fmla="*/ 103 w 188"/>
                  <a:gd name="T85" fmla="*/ 39 h 75"/>
                  <a:gd name="T86" fmla="*/ 88 w 188"/>
                  <a:gd name="T87" fmla="*/ 44 h 75"/>
                  <a:gd name="T88" fmla="*/ 69 w 188"/>
                  <a:gd name="T89" fmla="*/ 48 h 75"/>
                  <a:gd name="T90" fmla="*/ 59 w 188"/>
                  <a:gd name="T91" fmla="*/ 49 h 75"/>
                  <a:gd name="T92" fmla="*/ 44 w 188"/>
                  <a:gd name="T93" fmla="*/ 52 h 75"/>
                  <a:gd name="T94" fmla="*/ 29 w 188"/>
                  <a:gd name="T95" fmla="*/ 53 h 75"/>
                  <a:gd name="T96" fmla="*/ 19 w 188"/>
                  <a:gd name="T97" fmla="*/ 53 h 75"/>
                  <a:gd name="T98" fmla="*/ 10 w 188"/>
                  <a:gd name="T99" fmla="*/ 49 h 75"/>
                  <a:gd name="T100" fmla="*/ 7 w 188"/>
                  <a:gd name="T101" fmla="*/ 47 h 75"/>
                  <a:gd name="T102" fmla="*/ 5 w 188"/>
                  <a:gd name="T103" fmla="*/ 47 h 75"/>
                  <a:gd name="T104" fmla="*/ 3 w 188"/>
                  <a:gd name="T10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75">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chenying0907 243"/>
              <p:cNvSpPr/>
              <p:nvPr/>
            </p:nvSpPr>
            <p:spPr bwMode="auto">
              <a:xfrm>
                <a:off x="4005" y="2851"/>
                <a:ext cx="2" cy="5"/>
              </a:xfrm>
              <a:custGeom>
                <a:avLst/>
                <a:gdLst>
                  <a:gd name="T0" fmla="*/ 2 w 2"/>
                  <a:gd name="T1" fmla="*/ 5 h 5"/>
                  <a:gd name="T2" fmla="*/ 2 w 2"/>
                  <a:gd name="T3" fmla="*/ 5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2" y="5"/>
                    </a:lnTo>
                    <a:lnTo>
                      <a:pt x="0" y="0"/>
                    </a:ln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chenying0907 244"/>
              <p:cNvSpPr/>
              <p:nvPr/>
            </p:nvSpPr>
            <p:spPr bwMode="auto">
              <a:xfrm>
                <a:off x="3980" y="286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chenying0907 245"/>
              <p:cNvSpPr/>
              <p:nvPr/>
            </p:nvSpPr>
            <p:spPr bwMode="auto">
              <a:xfrm>
                <a:off x="3982" y="28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chenying0907 246"/>
              <p:cNvSpPr/>
              <p:nvPr/>
            </p:nvSpPr>
            <p:spPr bwMode="auto">
              <a:xfrm>
                <a:off x="3748" y="2898"/>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chenying0907 247"/>
              <p:cNvSpPr/>
              <p:nvPr/>
            </p:nvSpPr>
            <p:spPr bwMode="auto">
              <a:xfrm>
                <a:off x="3980" y="2875"/>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2"/>
                      <a:pt x="1"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chenying0907 248"/>
              <p:cNvSpPr/>
              <p:nvPr/>
            </p:nvSpPr>
            <p:spPr bwMode="auto">
              <a:xfrm>
                <a:off x="3757" y="2909"/>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chenying0907 249"/>
              <p:cNvSpPr/>
              <p:nvPr/>
            </p:nvSpPr>
            <p:spPr bwMode="auto">
              <a:xfrm>
                <a:off x="3776" y="2913"/>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0"/>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chenying0907 250"/>
              <p:cNvSpPr/>
              <p:nvPr/>
            </p:nvSpPr>
            <p:spPr bwMode="auto">
              <a:xfrm>
                <a:off x="3759" y="2904"/>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chenying0907 251"/>
              <p:cNvSpPr/>
              <p:nvPr/>
            </p:nvSpPr>
            <p:spPr bwMode="auto">
              <a:xfrm>
                <a:off x="3893" y="3080"/>
                <a:ext cx="4" cy="9"/>
              </a:xfrm>
              <a:custGeom>
                <a:avLst/>
                <a:gdLst>
                  <a:gd name="T0" fmla="*/ 2 w 2"/>
                  <a:gd name="T1" fmla="*/ 0 h 4"/>
                  <a:gd name="T2" fmla="*/ 1 w 2"/>
                  <a:gd name="T3" fmla="*/ 1 h 4"/>
                  <a:gd name="T4" fmla="*/ 1 w 2"/>
                  <a:gd name="T5" fmla="*/ 2 h 4"/>
                  <a:gd name="T6" fmla="*/ 0 w 2"/>
                  <a:gd name="T7" fmla="*/ 4 h 4"/>
                  <a:gd name="T8" fmla="*/ 2 w 2"/>
                  <a:gd name="T9" fmla="*/ 1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chenying0907 252"/>
              <p:cNvSpPr/>
              <p:nvPr/>
            </p:nvSpPr>
            <p:spPr bwMode="auto">
              <a:xfrm>
                <a:off x="3786" y="291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chenying0907 253"/>
              <p:cNvSpPr/>
              <p:nvPr/>
            </p:nvSpPr>
            <p:spPr bwMode="auto">
              <a:xfrm>
                <a:off x="3952"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chenying0907 254"/>
              <p:cNvSpPr>
                <a:spLocks noEditPoints="1"/>
              </p:cNvSpPr>
              <p:nvPr/>
            </p:nvSpPr>
            <p:spPr bwMode="auto">
              <a:xfrm>
                <a:off x="3895" y="3015"/>
                <a:ext cx="152" cy="95"/>
              </a:xfrm>
              <a:custGeom>
                <a:avLst/>
                <a:gdLst>
                  <a:gd name="T0" fmla="*/ 54 w 72"/>
                  <a:gd name="T1" fmla="*/ 4 h 45"/>
                  <a:gd name="T2" fmla="*/ 55 w 72"/>
                  <a:gd name="T3" fmla="*/ 8 h 45"/>
                  <a:gd name="T4" fmla="*/ 44 w 72"/>
                  <a:gd name="T5" fmla="*/ 20 h 45"/>
                  <a:gd name="T6" fmla="*/ 38 w 72"/>
                  <a:gd name="T7" fmla="*/ 21 h 45"/>
                  <a:gd name="T8" fmla="*/ 35 w 72"/>
                  <a:gd name="T9" fmla="*/ 21 h 45"/>
                  <a:gd name="T10" fmla="*/ 30 w 72"/>
                  <a:gd name="T11" fmla="*/ 22 h 45"/>
                  <a:gd name="T12" fmla="*/ 27 w 72"/>
                  <a:gd name="T13" fmla="*/ 22 h 45"/>
                  <a:gd name="T14" fmla="*/ 21 w 72"/>
                  <a:gd name="T15" fmla="*/ 23 h 45"/>
                  <a:gd name="T16" fmla="*/ 16 w 72"/>
                  <a:gd name="T17" fmla="*/ 23 h 45"/>
                  <a:gd name="T18" fmla="*/ 11 w 72"/>
                  <a:gd name="T19" fmla="*/ 23 h 45"/>
                  <a:gd name="T20" fmla="*/ 9 w 72"/>
                  <a:gd name="T21" fmla="*/ 21 h 45"/>
                  <a:gd name="T22" fmla="*/ 8 w 72"/>
                  <a:gd name="T23" fmla="*/ 20 h 45"/>
                  <a:gd name="T24" fmla="*/ 7 w 72"/>
                  <a:gd name="T25" fmla="*/ 20 h 45"/>
                  <a:gd name="T26" fmla="*/ 4 w 72"/>
                  <a:gd name="T27" fmla="*/ 22 h 45"/>
                  <a:gd name="T28" fmla="*/ 2 w 72"/>
                  <a:gd name="T29" fmla="*/ 25 h 45"/>
                  <a:gd name="T30" fmla="*/ 2 w 72"/>
                  <a:gd name="T31" fmla="*/ 31 h 45"/>
                  <a:gd name="T32" fmla="*/ 8 w 72"/>
                  <a:gd name="T33" fmla="*/ 29 h 45"/>
                  <a:gd name="T34" fmla="*/ 4 w 72"/>
                  <a:gd name="T35" fmla="*/ 34 h 45"/>
                  <a:gd name="T36" fmla="*/ 3 w 72"/>
                  <a:gd name="T37" fmla="*/ 39 h 45"/>
                  <a:gd name="T38" fmla="*/ 8 w 72"/>
                  <a:gd name="T39" fmla="*/ 33 h 45"/>
                  <a:gd name="T40" fmla="*/ 6 w 72"/>
                  <a:gd name="T41" fmla="*/ 39 h 45"/>
                  <a:gd name="T42" fmla="*/ 7 w 72"/>
                  <a:gd name="T43" fmla="*/ 41 h 45"/>
                  <a:gd name="T44" fmla="*/ 8 w 72"/>
                  <a:gd name="T45" fmla="*/ 42 h 45"/>
                  <a:gd name="T46" fmla="*/ 9 w 72"/>
                  <a:gd name="T47" fmla="*/ 43 h 45"/>
                  <a:gd name="T48" fmla="*/ 12 w 72"/>
                  <a:gd name="T49" fmla="*/ 40 h 45"/>
                  <a:gd name="T50" fmla="*/ 13 w 72"/>
                  <a:gd name="T51" fmla="*/ 44 h 45"/>
                  <a:gd name="T52" fmla="*/ 15 w 72"/>
                  <a:gd name="T53" fmla="*/ 40 h 45"/>
                  <a:gd name="T54" fmla="*/ 16 w 72"/>
                  <a:gd name="T55" fmla="*/ 40 h 45"/>
                  <a:gd name="T56" fmla="*/ 17 w 72"/>
                  <a:gd name="T57" fmla="*/ 42 h 45"/>
                  <a:gd name="T58" fmla="*/ 23 w 72"/>
                  <a:gd name="T59" fmla="*/ 41 h 45"/>
                  <a:gd name="T60" fmla="*/ 24 w 72"/>
                  <a:gd name="T61" fmla="*/ 41 h 45"/>
                  <a:gd name="T62" fmla="*/ 28 w 72"/>
                  <a:gd name="T63" fmla="*/ 41 h 45"/>
                  <a:gd name="T64" fmla="*/ 31 w 72"/>
                  <a:gd name="T65" fmla="*/ 40 h 45"/>
                  <a:gd name="T66" fmla="*/ 33 w 72"/>
                  <a:gd name="T67" fmla="*/ 39 h 45"/>
                  <a:gd name="T68" fmla="*/ 34 w 72"/>
                  <a:gd name="T69" fmla="*/ 40 h 45"/>
                  <a:gd name="T70" fmla="*/ 34 w 72"/>
                  <a:gd name="T71" fmla="*/ 37 h 45"/>
                  <a:gd name="T72" fmla="*/ 37 w 72"/>
                  <a:gd name="T73" fmla="*/ 38 h 45"/>
                  <a:gd name="T74" fmla="*/ 41 w 72"/>
                  <a:gd name="T75" fmla="*/ 39 h 45"/>
                  <a:gd name="T76" fmla="*/ 43 w 72"/>
                  <a:gd name="T77" fmla="*/ 35 h 45"/>
                  <a:gd name="T78" fmla="*/ 46 w 72"/>
                  <a:gd name="T79" fmla="*/ 35 h 45"/>
                  <a:gd name="T80" fmla="*/ 47 w 72"/>
                  <a:gd name="T81" fmla="*/ 34 h 45"/>
                  <a:gd name="T82" fmla="*/ 49 w 72"/>
                  <a:gd name="T83" fmla="*/ 34 h 45"/>
                  <a:gd name="T84" fmla="*/ 50 w 72"/>
                  <a:gd name="T85" fmla="*/ 36 h 45"/>
                  <a:gd name="T86" fmla="*/ 51 w 72"/>
                  <a:gd name="T87" fmla="*/ 32 h 45"/>
                  <a:gd name="T88" fmla="*/ 52 w 72"/>
                  <a:gd name="T89" fmla="*/ 27 h 45"/>
                  <a:gd name="T90" fmla="*/ 54 w 72"/>
                  <a:gd name="T91" fmla="*/ 28 h 45"/>
                  <a:gd name="T92" fmla="*/ 54 w 72"/>
                  <a:gd name="T93" fmla="*/ 23 h 45"/>
                  <a:gd name="T94" fmla="*/ 58 w 72"/>
                  <a:gd name="T95" fmla="*/ 23 h 45"/>
                  <a:gd name="T96" fmla="*/ 59 w 72"/>
                  <a:gd name="T97" fmla="*/ 21 h 45"/>
                  <a:gd name="T98" fmla="*/ 61 w 72"/>
                  <a:gd name="T99" fmla="*/ 20 h 45"/>
                  <a:gd name="T100" fmla="*/ 65 w 72"/>
                  <a:gd name="T101" fmla="*/ 17 h 45"/>
                  <a:gd name="T102" fmla="*/ 65 w 72"/>
                  <a:gd name="T103" fmla="*/ 13 h 45"/>
                  <a:gd name="T104" fmla="*/ 67 w 72"/>
                  <a:gd name="T105" fmla="*/ 8 h 45"/>
                  <a:gd name="T106" fmla="*/ 61 w 72"/>
                  <a:gd name="T10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5">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chenying0907 255"/>
              <p:cNvSpPr/>
              <p:nvPr/>
            </p:nvSpPr>
            <p:spPr bwMode="auto">
              <a:xfrm>
                <a:off x="4011" y="3063"/>
                <a:ext cx="5" cy="5"/>
              </a:xfrm>
              <a:custGeom>
                <a:avLst/>
                <a:gdLst>
                  <a:gd name="T0" fmla="*/ 5 w 5"/>
                  <a:gd name="T1" fmla="*/ 5 h 5"/>
                  <a:gd name="T2" fmla="*/ 0 w 5"/>
                  <a:gd name="T3" fmla="*/ 0 h 5"/>
                  <a:gd name="T4" fmla="*/ 2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chenying0907 256"/>
              <p:cNvSpPr/>
              <p:nvPr/>
            </p:nvSpPr>
            <p:spPr bwMode="auto">
              <a:xfrm>
                <a:off x="3912" y="3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chenying0907 257"/>
              <p:cNvSpPr/>
              <p:nvPr/>
            </p:nvSpPr>
            <p:spPr bwMode="auto">
              <a:xfrm>
                <a:off x="3996" y="308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Oval 258"/>
              <p:cNvSpPr>
                <a:spLocks noChangeArrowheads="1"/>
              </p:cNvSpPr>
              <p:nvPr/>
            </p:nvSpPr>
            <p:spPr bwMode="auto">
              <a:xfrm>
                <a:off x="3595" y="18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chenying0907 259"/>
              <p:cNvSpPr/>
              <p:nvPr/>
            </p:nvSpPr>
            <p:spPr bwMode="auto">
              <a:xfrm>
                <a:off x="3598" y="1825"/>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chenying0907 260"/>
              <p:cNvSpPr/>
              <p:nvPr/>
            </p:nvSpPr>
            <p:spPr bwMode="auto">
              <a:xfrm>
                <a:off x="3918"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chenying0907 261"/>
              <p:cNvSpPr/>
              <p:nvPr/>
            </p:nvSpPr>
            <p:spPr bwMode="auto">
              <a:xfrm>
                <a:off x="3924" y="3038"/>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chenying0907 262"/>
              <p:cNvSpPr/>
              <p:nvPr/>
            </p:nvSpPr>
            <p:spPr bwMode="auto">
              <a:xfrm>
                <a:off x="3986" y="302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chenying0907 263"/>
              <p:cNvSpPr/>
              <p:nvPr/>
            </p:nvSpPr>
            <p:spPr bwMode="auto">
              <a:xfrm>
                <a:off x="3899" y="3091"/>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Rectangle 264"/>
              <p:cNvSpPr>
                <a:spLocks noChangeArrowheads="1"/>
              </p:cNvSpPr>
              <p:nvPr/>
            </p:nvSpPr>
            <p:spPr bwMode="auto">
              <a:xfrm>
                <a:off x="4013" y="3004"/>
                <a:ext cx="1" cy="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2" name="chenying0907 265"/>
              <p:cNvSpPr/>
              <p:nvPr/>
            </p:nvSpPr>
            <p:spPr bwMode="auto">
              <a:xfrm>
                <a:off x="3903" y="3055"/>
                <a:ext cx="6"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chenying0907 266"/>
              <p:cNvSpPr/>
              <p:nvPr/>
            </p:nvSpPr>
            <p:spPr bwMode="auto">
              <a:xfrm>
                <a:off x="3905" y="3055"/>
                <a:ext cx="4"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chenying0907 267"/>
              <p:cNvSpPr/>
              <p:nvPr/>
            </p:nvSpPr>
            <p:spPr bwMode="auto">
              <a:xfrm>
                <a:off x="3897" y="3085"/>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chenying0907 268"/>
              <p:cNvSpPr/>
              <p:nvPr/>
            </p:nvSpPr>
            <p:spPr bwMode="auto">
              <a:xfrm>
                <a:off x="3897" y="30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chenying0907 269"/>
              <p:cNvSpPr/>
              <p:nvPr/>
            </p:nvSpPr>
            <p:spPr bwMode="auto">
              <a:xfrm>
                <a:off x="3984" y="30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chenying0907 270"/>
              <p:cNvSpPr/>
              <p:nvPr/>
            </p:nvSpPr>
            <p:spPr bwMode="auto">
              <a:xfrm>
                <a:off x="3600"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chenying0907 271"/>
              <p:cNvSpPr/>
              <p:nvPr/>
            </p:nvSpPr>
            <p:spPr bwMode="auto">
              <a:xfrm>
                <a:off x="3905" y="3100"/>
                <a:ext cx="4" cy="4"/>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0" y="2"/>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chenying0907 272"/>
              <p:cNvSpPr/>
              <p:nvPr/>
            </p:nvSpPr>
            <p:spPr bwMode="auto">
              <a:xfrm>
                <a:off x="4230" y="2480"/>
                <a:ext cx="4" cy="2"/>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1"/>
                      <a:pt x="1" y="1"/>
                      <a:pt x="2" y="1"/>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chenying0907 273"/>
              <p:cNvSpPr/>
              <p:nvPr/>
            </p:nvSpPr>
            <p:spPr bwMode="auto">
              <a:xfrm>
                <a:off x="3895" y="3080"/>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0"/>
                      <a:pt x="1" y="0"/>
                    </a:cubicBezTo>
                    <a:cubicBezTo>
                      <a:pt x="1"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chenying0907 274"/>
              <p:cNvSpPr/>
              <p:nvPr/>
            </p:nvSpPr>
            <p:spPr bwMode="auto">
              <a:xfrm>
                <a:off x="4007" y="3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chenying0907 275"/>
              <p:cNvSpPr/>
              <p:nvPr/>
            </p:nvSpPr>
            <p:spPr bwMode="auto">
              <a:xfrm>
                <a:off x="3598"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chenying0907 276"/>
              <p:cNvSpPr/>
              <p:nvPr/>
            </p:nvSpPr>
            <p:spPr bwMode="auto">
              <a:xfrm>
                <a:off x="4005" y="3074"/>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chenying0907 277"/>
              <p:cNvSpPr/>
              <p:nvPr/>
            </p:nvSpPr>
            <p:spPr bwMode="auto">
              <a:xfrm>
                <a:off x="4007" y="3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chenying0907 278"/>
              <p:cNvSpPr/>
              <p:nvPr/>
            </p:nvSpPr>
            <p:spPr bwMode="auto">
              <a:xfrm>
                <a:off x="3598" y="18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chenying0907 279"/>
              <p:cNvSpPr/>
              <p:nvPr/>
            </p:nvSpPr>
            <p:spPr bwMode="auto">
              <a:xfrm>
                <a:off x="3598" y="1823"/>
                <a:ext cx="2"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chenying0907 280"/>
              <p:cNvSpPr/>
              <p:nvPr/>
            </p:nvSpPr>
            <p:spPr bwMode="auto">
              <a:xfrm>
                <a:off x="4009" y="3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chenying0907 281"/>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chenying0907 282"/>
              <p:cNvSpPr/>
              <p:nvPr/>
            </p:nvSpPr>
            <p:spPr bwMode="auto">
              <a:xfrm>
                <a:off x="3929" y="1870"/>
                <a:ext cx="4" cy="8"/>
              </a:xfrm>
              <a:custGeom>
                <a:avLst/>
                <a:gdLst>
                  <a:gd name="T0" fmla="*/ 2 w 2"/>
                  <a:gd name="T1" fmla="*/ 1 h 4"/>
                  <a:gd name="T2" fmla="*/ 1 w 2"/>
                  <a:gd name="T3" fmla="*/ 4 h 4"/>
                  <a:gd name="T4" fmla="*/ 2 w 2"/>
                  <a:gd name="T5" fmla="*/ 1 h 4"/>
                </a:gdLst>
                <a:ahLst/>
                <a:cxnLst>
                  <a:cxn ang="0">
                    <a:pos x="T0" y="T1"/>
                  </a:cxn>
                  <a:cxn ang="0">
                    <a:pos x="T2" y="T3"/>
                  </a:cxn>
                  <a:cxn ang="0">
                    <a:pos x="T4" y="T5"/>
                  </a:cxn>
                </a:cxnLst>
                <a:rect l="0" t="0" r="r" b="b"/>
                <a:pathLst>
                  <a:path w="2" h="4">
                    <a:moveTo>
                      <a:pt x="2" y="1"/>
                    </a:moveTo>
                    <a:cubicBezTo>
                      <a:pt x="2" y="1"/>
                      <a:pt x="0" y="1"/>
                      <a:pt x="1" y="4"/>
                    </a:cubicBezTo>
                    <a:cubicBezTo>
                      <a:pt x="1" y="0"/>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chenying0907 283"/>
              <p:cNvSpPr/>
              <p:nvPr/>
            </p:nvSpPr>
            <p:spPr bwMode="auto">
              <a:xfrm>
                <a:off x="3687" y="1579"/>
                <a:ext cx="4" cy="4"/>
              </a:xfrm>
              <a:custGeom>
                <a:avLst/>
                <a:gdLst>
                  <a:gd name="T0" fmla="*/ 0 w 4"/>
                  <a:gd name="T1" fmla="*/ 4 h 4"/>
                  <a:gd name="T2" fmla="*/ 4 w 4"/>
                  <a:gd name="T3" fmla="*/ 0 h 4"/>
                  <a:gd name="T4" fmla="*/ 0 w 4"/>
                  <a:gd name="T5" fmla="*/ 2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chenying0907 284"/>
              <p:cNvSpPr/>
              <p:nvPr/>
            </p:nvSpPr>
            <p:spPr bwMode="auto">
              <a:xfrm>
                <a:off x="4086" y="1583"/>
                <a:ext cx="8" cy="4"/>
              </a:xfrm>
              <a:custGeom>
                <a:avLst/>
                <a:gdLst>
                  <a:gd name="T0" fmla="*/ 2 w 4"/>
                  <a:gd name="T1" fmla="*/ 2 h 2"/>
                  <a:gd name="T2" fmla="*/ 1 w 4"/>
                  <a:gd name="T3" fmla="*/ 0 h 2"/>
                  <a:gd name="T4" fmla="*/ 2 w 4"/>
                  <a:gd name="T5" fmla="*/ 2 h 2"/>
                </a:gdLst>
                <a:ahLst/>
                <a:cxnLst>
                  <a:cxn ang="0">
                    <a:pos x="T0" y="T1"/>
                  </a:cxn>
                  <a:cxn ang="0">
                    <a:pos x="T2" y="T3"/>
                  </a:cxn>
                  <a:cxn ang="0">
                    <a:pos x="T4" y="T5"/>
                  </a:cxn>
                </a:cxnLst>
                <a:rect l="0" t="0" r="r" b="b"/>
                <a:pathLst>
                  <a:path w="4" h="2">
                    <a:moveTo>
                      <a:pt x="2" y="2"/>
                    </a:moveTo>
                    <a:cubicBezTo>
                      <a:pt x="2" y="2"/>
                      <a:pt x="3" y="1"/>
                      <a:pt x="1" y="0"/>
                    </a:cubicBezTo>
                    <a:cubicBezTo>
                      <a:pt x="4" y="2"/>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chenying0907 285"/>
              <p:cNvSpPr/>
              <p:nvPr/>
            </p:nvSpPr>
            <p:spPr bwMode="auto">
              <a:xfrm>
                <a:off x="3574" y="1912"/>
                <a:ext cx="2" cy="21"/>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cubicBezTo>
                      <a:pt x="0" y="4"/>
                      <a:pt x="0" y="10"/>
                      <a:pt x="1" y="1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chenying0907 286"/>
              <p:cNvSpPr>
                <a:spLocks noEditPoints="1"/>
              </p:cNvSpPr>
              <p:nvPr/>
            </p:nvSpPr>
            <p:spPr bwMode="auto">
              <a:xfrm>
                <a:off x="3559" y="1774"/>
                <a:ext cx="77" cy="91"/>
              </a:xfrm>
              <a:custGeom>
                <a:avLst/>
                <a:gdLst>
                  <a:gd name="T0" fmla="*/ 32 w 36"/>
                  <a:gd name="T1" fmla="*/ 19 h 43"/>
                  <a:gd name="T2" fmla="*/ 27 w 36"/>
                  <a:gd name="T3" fmla="*/ 2 h 43"/>
                  <a:gd name="T4" fmla="*/ 8 w 36"/>
                  <a:gd name="T5" fmla="*/ 14 h 43"/>
                  <a:gd name="T6" fmla="*/ 16 w 36"/>
                  <a:gd name="T7" fmla="*/ 25 h 43"/>
                  <a:gd name="T8" fmla="*/ 16 w 36"/>
                  <a:gd name="T9" fmla="*/ 24 h 43"/>
                  <a:gd name="T10" fmla="*/ 17 w 36"/>
                  <a:gd name="T11" fmla="*/ 24 h 43"/>
                  <a:gd name="T12" fmla="*/ 17 w 36"/>
                  <a:gd name="T13" fmla="*/ 23 h 43"/>
                  <a:gd name="T14" fmla="*/ 17 w 36"/>
                  <a:gd name="T15" fmla="*/ 24 h 43"/>
                  <a:gd name="T16" fmla="*/ 19 w 36"/>
                  <a:gd name="T17" fmla="*/ 23 h 43"/>
                  <a:gd name="T18" fmla="*/ 18 w 36"/>
                  <a:gd name="T19" fmla="*/ 24 h 43"/>
                  <a:gd name="T20" fmla="*/ 17 w 36"/>
                  <a:gd name="T21" fmla="*/ 24 h 43"/>
                  <a:gd name="T22" fmla="*/ 19 w 36"/>
                  <a:gd name="T23" fmla="*/ 23 h 43"/>
                  <a:gd name="T24" fmla="*/ 20 w 36"/>
                  <a:gd name="T25" fmla="*/ 23 h 43"/>
                  <a:gd name="T26" fmla="*/ 21 w 36"/>
                  <a:gd name="T27" fmla="*/ 24 h 43"/>
                  <a:gd name="T28" fmla="*/ 21 w 36"/>
                  <a:gd name="T29" fmla="*/ 23 h 43"/>
                  <a:gd name="T30" fmla="*/ 21 w 36"/>
                  <a:gd name="T31" fmla="*/ 23 h 43"/>
                  <a:gd name="T32" fmla="*/ 21 w 36"/>
                  <a:gd name="T33" fmla="*/ 23 h 43"/>
                  <a:gd name="T34" fmla="*/ 21 w 36"/>
                  <a:gd name="T35" fmla="*/ 24 h 43"/>
                  <a:gd name="T36" fmla="*/ 22 w 36"/>
                  <a:gd name="T37" fmla="*/ 24 h 43"/>
                  <a:gd name="T38" fmla="*/ 22 w 36"/>
                  <a:gd name="T39" fmla="*/ 24 h 43"/>
                  <a:gd name="T40" fmla="*/ 22 w 36"/>
                  <a:gd name="T41" fmla="*/ 19 h 43"/>
                  <a:gd name="T42" fmla="*/ 22 w 36"/>
                  <a:gd name="T43" fmla="*/ 19 h 43"/>
                  <a:gd name="T44" fmla="*/ 23 w 36"/>
                  <a:gd name="T45" fmla="*/ 23 h 43"/>
                  <a:gd name="T46" fmla="*/ 27 w 36"/>
                  <a:gd name="T47" fmla="*/ 24 h 43"/>
                  <a:gd name="T48" fmla="*/ 25 w 36"/>
                  <a:gd name="T49" fmla="*/ 24 h 43"/>
                  <a:gd name="T50" fmla="*/ 25 w 36"/>
                  <a:gd name="T51" fmla="*/ 24 h 43"/>
                  <a:gd name="T52" fmla="*/ 26 w 36"/>
                  <a:gd name="T53" fmla="*/ 23 h 43"/>
                  <a:gd name="T54" fmla="*/ 25 w 36"/>
                  <a:gd name="T55" fmla="*/ 24 h 43"/>
                  <a:gd name="T56" fmla="*/ 24 w 36"/>
                  <a:gd name="T57" fmla="*/ 24 h 43"/>
                  <a:gd name="T58" fmla="*/ 24 w 36"/>
                  <a:gd name="T59" fmla="*/ 22 h 43"/>
                  <a:gd name="T60" fmla="*/ 24 w 36"/>
                  <a:gd name="T61" fmla="*/ 24 h 43"/>
                  <a:gd name="T62" fmla="*/ 23 w 36"/>
                  <a:gd name="T63" fmla="*/ 24 h 43"/>
                  <a:gd name="T64" fmla="*/ 23 w 36"/>
                  <a:gd name="T65" fmla="*/ 24 h 43"/>
                  <a:gd name="T66" fmla="*/ 24 w 36"/>
                  <a:gd name="T67" fmla="*/ 24 h 43"/>
                  <a:gd name="T68" fmla="*/ 24 w 36"/>
                  <a:gd name="T69" fmla="*/ 24 h 43"/>
                  <a:gd name="T70" fmla="*/ 25 w 36"/>
                  <a:gd name="T71" fmla="*/ 24 h 43"/>
                  <a:gd name="T72" fmla="*/ 29 w 36"/>
                  <a:gd name="T73" fmla="*/ 24 h 43"/>
                  <a:gd name="T74" fmla="*/ 26 w 36"/>
                  <a:gd name="T75" fmla="*/ 24 h 43"/>
                  <a:gd name="T76" fmla="*/ 24 w 36"/>
                  <a:gd name="T77" fmla="*/ 22 h 43"/>
                  <a:gd name="T78" fmla="*/ 23 w 36"/>
                  <a:gd name="T79" fmla="*/ 21 h 43"/>
                  <a:gd name="T80" fmla="*/ 24 w 36"/>
                  <a:gd name="T81" fmla="*/ 21 h 43"/>
                  <a:gd name="T82" fmla="*/ 24 w 36"/>
                  <a:gd name="T83" fmla="*/ 21 h 43"/>
                  <a:gd name="T84" fmla="*/ 23 w 36"/>
                  <a:gd name="T85" fmla="*/ 20 h 43"/>
                  <a:gd name="T86" fmla="*/ 22 w 36"/>
                  <a:gd name="T87" fmla="*/ 19 h 43"/>
                  <a:gd name="T88" fmla="*/ 22 w 36"/>
                  <a:gd name="T89" fmla="*/ 20 h 43"/>
                  <a:gd name="T90" fmla="*/ 21 w 36"/>
                  <a:gd name="T91" fmla="*/ 19 h 43"/>
                  <a:gd name="T92" fmla="*/ 22 w 36"/>
                  <a:gd name="T93" fmla="*/ 21 h 43"/>
                  <a:gd name="T94" fmla="*/ 20 w 36"/>
                  <a:gd name="T95" fmla="*/ 21 h 43"/>
                  <a:gd name="T96" fmla="*/ 17 w 36"/>
                  <a:gd name="T97" fmla="*/ 20 h 43"/>
                  <a:gd name="T98" fmla="*/ 20 w 36"/>
                  <a:gd name="T99" fmla="*/ 19 h 43"/>
                  <a:gd name="T100" fmla="*/ 18 w 36"/>
                  <a:gd name="T101" fmla="*/ 18 h 43"/>
                  <a:gd name="T102" fmla="*/ 19 w 36"/>
                  <a:gd name="T103" fmla="*/ 18 h 43"/>
                  <a:gd name="T104" fmla="*/ 20 w 36"/>
                  <a:gd name="T105" fmla="*/ 18 h 43"/>
                  <a:gd name="T106" fmla="*/ 21 w 36"/>
                  <a:gd name="T107" fmla="*/ 19 h 43"/>
                  <a:gd name="T108" fmla="*/ 20 w 36"/>
                  <a:gd name="T109" fmla="*/ 18 h 43"/>
                  <a:gd name="T110" fmla="*/ 18 w 36"/>
                  <a:gd name="T111" fmla="*/ 18 h 43"/>
                  <a:gd name="T112" fmla="*/ 18 w 36"/>
                  <a:gd name="T113" fmla="*/ 18 h 43"/>
                  <a:gd name="T114" fmla="*/ 15 w 36"/>
                  <a:gd name="T115" fmla="*/ 18 h 43"/>
                  <a:gd name="T116" fmla="*/ 18 w 36"/>
                  <a:gd name="T117" fmla="*/ 18 h 43"/>
                  <a:gd name="T118" fmla="*/ 18 w 36"/>
                  <a:gd name="T119" fmla="*/ 18 h 43"/>
                  <a:gd name="T120" fmla="*/ 17 w 36"/>
                  <a:gd name="T121" fmla="*/ 19 h 43"/>
                  <a:gd name="T122" fmla="*/ 16 w 36"/>
                  <a:gd name="T123" fmla="*/ 25 h 43"/>
                  <a:gd name="T124" fmla="*/ 14 w 36"/>
                  <a:gd name="T1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chenying0907 287"/>
              <p:cNvSpPr/>
              <p:nvPr/>
            </p:nvSpPr>
            <p:spPr bwMode="auto">
              <a:xfrm>
                <a:off x="3608" y="1908"/>
                <a:ext cx="4" cy="6"/>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1"/>
                      <a:pt x="0" y="2"/>
                    </a:cubicBezTo>
                    <a:cubicBezTo>
                      <a:pt x="1" y="2"/>
                      <a:pt x="1" y="2"/>
                      <a:pt x="1" y="3"/>
                    </a:cubicBezTo>
                    <a:cubicBezTo>
                      <a:pt x="2"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chenying0907 288"/>
              <p:cNvSpPr/>
              <p:nvPr/>
            </p:nvSpPr>
            <p:spPr bwMode="auto">
              <a:xfrm>
                <a:off x="4113" y="1587"/>
                <a:ext cx="4" cy="5"/>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chenying0907 289"/>
              <p:cNvSpPr/>
              <p:nvPr/>
            </p:nvSpPr>
            <p:spPr bwMode="auto">
              <a:xfrm>
                <a:off x="3593" y="18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chenying0907 290"/>
              <p:cNvSpPr/>
              <p:nvPr/>
            </p:nvSpPr>
            <p:spPr bwMode="auto">
              <a:xfrm>
                <a:off x="4251" y="1730"/>
                <a:ext cx="4" cy="4"/>
              </a:xfrm>
              <a:custGeom>
                <a:avLst/>
                <a:gdLst>
                  <a:gd name="T0" fmla="*/ 0 w 4"/>
                  <a:gd name="T1" fmla="*/ 2 h 4"/>
                  <a:gd name="T2" fmla="*/ 2 w 4"/>
                  <a:gd name="T3" fmla="*/ 4 h 4"/>
                  <a:gd name="T4" fmla="*/ 4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2" y="4"/>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chenying0907 291"/>
              <p:cNvSpPr/>
              <p:nvPr/>
            </p:nvSpPr>
            <p:spPr bwMode="auto">
              <a:xfrm>
                <a:off x="3980"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chenying0907 292"/>
              <p:cNvSpPr/>
              <p:nvPr/>
            </p:nvSpPr>
            <p:spPr bwMode="auto">
              <a:xfrm>
                <a:off x="3980" y="2446"/>
                <a:ext cx="4"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2"/>
                      <a:pt x="0"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chenying0907 293"/>
              <p:cNvSpPr/>
              <p:nvPr/>
            </p:nvSpPr>
            <p:spPr bwMode="auto">
              <a:xfrm>
                <a:off x="4062" y="22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chenying0907 294"/>
              <p:cNvSpPr/>
              <p:nvPr/>
            </p:nvSpPr>
            <p:spPr bwMode="auto">
              <a:xfrm>
                <a:off x="4162" y="220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1" y="2"/>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chenying0907 295"/>
              <p:cNvSpPr/>
              <p:nvPr/>
            </p:nvSpPr>
            <p:spPr bwMode="auto">
              <a:xfrm>
                <a:off x="4164" y="213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chenying0907 296"/>
              <p:cNvSpPr/>
              <p:nvPr/>
            </p:nvSpPr>
            <p:spPr bwMode="auto">
              <a:xfrm>
                <a:off x="3606" y="1819"/>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Oval 297"/>
              <p:cNvSpPr>
                <a:spLocks noChangeArrowheads="1"/>
              </p:cNvSpPr>
              <p:nvPr/>
            </p:nvSpPr>
            <p:spPr bwMode="auto">
              <a:xfrm>
                <a:off x="3598"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Oval 298"/>
              <p:cNvSpPr>
                <a:spLocks noChangeArrowheads="1"/>
              </p:cNvSpPr>
              <p:nvPr/>
            </p:nvSpPr>
            <p:spPr bwMode="auto">
              <a:xfrm>
                <a:off x="3600"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chenying0907 299"/>
              <p:cNvSpPr/>
              <p:nvPr/>
            </p:nvSpPr>
            <p:spPr bwMode="auto">
              <a:xfrm>
                <a:off x="3598" y="1817"/>
                <a:ext cx="2"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Oval 300"/>
              <p:cNvSpPr>
                <a:spLocks noChangeArrowheads="1"/>
              </p:cNvSpPr>
              <p:nvPr/>
            </p:nvSpPr>
            <p:spPr bwMode="auto">
              <a:xfrm>
                <a:off x="3602" y="181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chenying0907 301"/>
              <p:cNvSpPr/>
              <p:nvPr/>
            </p:nvSpPr>
            <p:spPr bwMode="auto">
              <a:xfrm>
                <a:off x="3602" y="1817"/>
                <a:ext cx="0" cy="2"/>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chenying0907 302"/>
              <p:cNvSpPr/>
              <p:nvPr/>
            </p:nvSpPr>
            <p:spPr bwMode="auto">
              <a:xfrm>
                <a:off x="3602" y="181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Oval 303"/>
              <p:cNvSpPr>
                <a:spLocks noChangeArrowheads="1"/>
              </p:cNvSpPr>
              <p:nvPr/>
            </p:nvSpPr>
            <p:spPr bwMode="auto">
              <a:xfrm>
                <a:off x="359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chenying0907 304"/>
              <p:cNvSpPr/>
              <p:nvPr/>
            </p:nvSpPr>
            <p:spPr bwMode="auto">
              <a:xfrm>
                <a:off x="3598" y="1814"/>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chenying0907 305"/>
              <p:cNvSpPr/>
              <p:nvPr/>
            </p:nvSpPr>
            <p:spPr bwMode="auto">
              <a:xfrm>
                <a:off x="3598" y="1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Oval 306"/>
              <p:cNvSpPr>
                <a:spLocks noChangeArrowheads="1"/>
              </p:cNvSpPr>
              <p:nvPr/>
            </p:nvSpPr>
            <p:spPr bwMode="auto">
              <a:xfrm>
                <a:off x="3612" y="18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chenying0907 307"/>
              <p:cNvSpPr/>
              <p:nvPr/>
            </p:nvSpPr>
            <p:spPr bwMode="auto">
              <a:xfrm>
                <a:off x="3977" y="2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chenying0907 308"/>
              <p:cNvSpPr/>
              <p:nvPr/>
            </p:nvSpPr>
            <p:spPr bwMode="auto">
              <a:xfrm>
                <a:off x="3595" y="181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chenying0907 309"/>
              <p:cNvSpPr/>
              <p:nvPr/>
            </p:nvSpPr>
            <p:spPr bwMode="auto">
              <a:xfrm>
                <a:off x="3598" y="181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chenying0907 310"/>
              <p:cNvSpPr/>
              <p:nvPr/>
            </p:nvSpPr>
            <p:spPr bwMode="auto">
              <a:xfrm>
                <a:off x="3967" y="2491"/>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chenying0907 311"/>
              <p:cNvSpPr/>
              <p:nvPr/>
            </p:nvSpPr>
            <p:spPr bwMode="auto">
              <a:xfrm>
                <a:off x="3825" y="2268"/>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chenying0907 312"/>
              <p:cNvSpPr/>
              <p:nvPr/>
            </p:nvSpPr>
            <p:spPr bwMode="auto">
              <a:xfrm>
                <a:off x="3810" y="2268"/>
                <a:ext cx="8" cy="2"/>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0" y="0"/>
                      <a:pt x="0" y="0"/>
                      <a:pt x="0" y="0"/>
                    </a:cubicBezTo>
                    <a:cubicBezTo>
                      <a:pt x="2" y="1"/>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chenying0907 313"/>
              <p:cNvSpPr/>
              <p:nvPr/>
            </p:nvSpPr>
            <p:spPr bwMode="auto">
              <a:xfrm>
                <a:off x="3835" y="22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chenying0907 314"/>
              <p:cNvSpPr/>
              <p:nvPr/>
            </p:nvSpPr>
            <p:spPr bwMode="auto">
              <a:xfrm>
                <a:off x="3833" y="2268"/>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0"/>
                      <a:pt x="0" y="1"/>
                    </a:cubicBezTo>
                    <a:cubicBezTo>
                      <a:pt x="1"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chenying0907 315"/>
              <p:cNvSpPr/>
              <p:nvPr/>
            </p:nvSpPr>
            <p:spPr bwMode="auto">
              <a:xfrm>
                <a:off x="3833" y="2328"/>
                <a:ext cx="9" cy="2"/>
              </a:xfrm>
              <a:custGeom>
                <a:avLst/>
                <a:gdLst>
                  <a:gd name="T0" fmla="*/ 0 w 4"/>
                  <a:gd name="T1" fmla="*/ 1 h 1"/>
                  <a:gd name="T2" fmla="*/ 4 w 4"/>
                  <a:gd name="T3" fmla="*/ 0 h 1"/>
                  <a:gd name="T4" fmla="*/ 4 w 4"/>
                  <a:gd name="T5" fmla="*/ 0 h 1"/>
                  <a:gd name="T6" fmla="*/ 3 w 4"/>
                  <a:gd name="T7" fmla="*/ 0 h 1"/>
                  <a:gd name="T8" fmla="*/ 2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chenying0907 316"/>
              <p:cNvSpPr/>
              <p:nvPr/>
            </p:nvSpPr>
            <p:spPr bwMode="auto">
              <a:xfrm>
                <a:off x="3837" y="2330"/>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chenying0907 317"/>
              <p:cNvSpPr/>
              <p:nvPr/>
            </p:nvSpPr>
            <p:spPr bwMode="auto">
              <a:xfrm>
                <a:off x="3839" y="2328"/>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chenying0907 318"/>
              <p:cNvSpPr/>
              <p:nvPr/>
            </p:nvSpPr>
            <p:spPr bwMode="auto">
              <a:xfrm>
                <a:off x="3827" y="2268"/>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chenying0907 319"/>
              <p:cNvSpPr/>
              <p:nvPr/>
            </p:nvSpPr>
            <p:spPr bwMode="auto">
              <a:xfrm>
                <a:off x="3729" y="2856"/>
                <a:ext cx="6"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chenying0907 320"/>
              <p:cNvSpPr/>
              <p:nvPr/>
            </p:nvSpPr>
            <p:spPr bwMode="auto">
              <a:xfrm>
                <a:off x="3731" y="2854"/>
                <a:ext cx="2" cy="4"/>
              </a:xfrm>
              <a:custGeom>
                <a:avLst/>
                <a:gdLst>
                  <a:gd name="T0" fmla="*/ 0 w 1"/>
                  <a:gd name="T1" fmla="*/ 0 h 2"/>
                  <a:gd name="T2" fmla="*/ 1 w 1"/>
                  <a:gd name="T3" fmla="*/ 0 h 2"/>
                  <a:gd name="T4" fmla="*/ 0 w 1"/>
                  <a:gd name="T5" fmla="*/ 0 h 2"/>
                </a:gdLst>
                <a:ahLst/>
                <a:cxnLst>
                  <a:cxn ang="0">
                    <a:pos x="T0" y="T1"/>
                  </a:cxn>
                  <a:cxn ang="0">
                    <a:pos x="T2" y="T3"/>
                  </a:cxn>
                  <a:cxn ang="0">
                    <a:pos x="T4" y="T5"/>
                  </a:cxn>
                </a:cxnLst>
                <a:rect l="0" t="0" r="r" b="b"/>
                <a:pathLst>
                  <a:path w="1" h="2">
                    <a:moveTo>
                      <a:pt x="0" y="0"/>
                    </a:moveTo>
                    <a:cubicBezTo>
                      <a:pt x="0" y="2"/>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chenying0907 321"/>
              <p:cNvSpPr/>
              <p:nvPr/>
            </p:nvSpPr>
            <p:spPr bwMode="auto">
              <a:xfrm>
                <a:off x="3897" y="282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chenying0907 322"/>
              <p:cNvSpPr/>
              <p:nvPr/>
            </p:nvSpPr>
            <p:spPr bwMode="auto">
              <a:xfrm>
                <a:off x="4007" y="2790"/>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chenying0907 323"/>
              <p:cNvSpPr/>
              <p:nvPr/>
            </p:nvSpPr>
            <p:spPr bwMode="auto">
              <a:xfrm>
                <a:off x="3971" y="2813"/>
                <a:ext cx="2" cy="4"/>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0"/>
                      <a:pt x="0" y="2"/>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chenying0907 324"/>
              <p:cNvSpPr/>
              <p:nvPr/>
            </p:nvSpPr>
            <p:spPr bwMode="auto">
              <a:xfrm>
                <a:off x="3969" y="25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chenying0907 325"/>
              <p:cNvSpPr/>
              <p:nvPr/>
            </p:nvSpPr>
            <p:spPr bwMode="auto">
              <a:xfrm>
                <a:off x="3850" y="2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chenying0907 326"/>
              <p:cNvSpPr/>
              <p:nvPr/>
            </p:nvSpPr>
            <p:spPr bwMode="auto">
              <a:xfrm>
                <a:off x="3668" y="2060"/>
                <a:ext cx="8" cy="17"/>
              </a:xfrm>
              <a:custGeom>
                <a:avLst/>
                <a:gdLst>
                  <a:gd name="T0" fmla="*/ 4 w 4"/>
                  <a:gd name="T1" fmla="*/ 0 h 8"/>
                  <a:gd name="T2" fmla="*/ 0 w 4"/>
                  <a:gd name="T3" fmla="*/ 6 h 8"/>
                  <a:gd name="T4" fmla="*/ 4 w 4"/>
                  <a:gd name="T5" fmla="*/ 0 h 8"/>
                </a:gdLst>
                <a:ahLst/>
                <a:cxnLst>
                  <a:cxn ang="0">
                    <a:pos x="T0" y="T1"/>
                  </a:cxn>
                  <a:cxn ang="0">
                    <a:pos x="T2" y="T3"/>
                  </a:cxn>
                  <a:cxn ang="0">
                    <a:pos x="T4" y="T5"/>
                  </a:cxn>
                </a:cxnLst>
                <a:rect l="0" t="0" r="r" b="b"/>
                <a:pathLst>
                  <a:path w="4" h="8">
                    <a:moveTo>
                      <a:pt x="4" y="0"/>
                    </a:moveTo>
                    <a:cubicBezTo>
                      <a:pt x="2" y="1"/>
                      <a:pt x="1" y="5"/>
                      <a:pt x="0" y="6"/>
                    </a:cubicBezTo>
                    <a:cubicBezTo>
                      <a:pt x="1" y="8"/>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chenying0907 327"/>
              <p:cNvSpPr/>
              <p:nvPr/>
            </p:nvSpPr>
            <p:spPr bwMode="auto">
              <a:xfrm>
                <a:off x="3837" y="23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chenying0907 328"/>
              <p:cNvSpPr/>
              <p:nvPr/>
            </p:nvSpPr>
            <p:spPr bwMode="auto">
              <a:xfrm>
                <a:off x="3965" y="2504"/>
                <a:ext cx="4"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0"/>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chenying0907 329"/>
              <p:cNvSpPr/>
              <p:nvPr/>
            </p:nvSpPr>
            <p:spPr bwMode="auto">
              <a:xfrm>
                <a:off x="3973" y="247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chenying0907 330"/>
              <p:cNvSpPr/>
              <p:nvPr/>
            </p:nvSpPr>
            <p:spPr bwMode="auto">
              <a:xfrm>
                <a:off x="3965" y="2497"/>
                <a:ext cx="10" cy="4"/>
              </a:xfrm>
              <a:custGeom>
                <a:avLst/>
                <a:gdLst>
                  <a:gd name="T0" fmla="*/ 5 w 5"/>
                  <a:gd name="T1" fmla="*/ 1 h 2"/>
                  <a:gd name="T2" fmla="*/ 1 w 5"/>
                  <a:gd name="T3" fmla="*/ 2 h 2"/>
                  <a:gd name="T4" fmla="*/ 0 w 5"/>
                  <a:gd name="T5" fmla="*/ 2 h 2"/>
                  <a:gd name="T6" fmla="*/ 2 w 5"/>
                  <a:gd name="T7" fmla="*/ 2 h 2"/>
                  <a:gd name="T8" fmla="*/ 3 w 5"/>
                  <a:gd name="T9" fmla="*/ 1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chenying0907 331"/>
              <p:cNvSpPr/>
              <p:nvPr/>
            </p:nvSpPr>
            <p:spPr bwMode="auto">
              <a:xfrm>
                <a:off x="3835" y="2474"/>
                <a:ext cx="4"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0"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chenying0907 332"/>
              <p:cNvSpPr/>
              <p:nvPr/>
            </p:nvSpPr>
            <p:spPr bwMode="auto">
              <a:xfrm>
                <a:off x="3829" y="2345"/>
                <a:ext cx="4"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2"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chenying0907 333"/>
              <p:cNvSpPr/>
              <p:nvPr/>
            </p:nvSpPr>
            <p:spPr bwMode="auto">
              <a:xfrm>
                <a:off x="3831" y="2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chenying0907 334"/>
              <p:cNvSpPr/>
              <p:nvPr/>
            </p:nvSpPr>
            <p:spPr bwMode="auto">
              <a:xfrm>
                <a:off x="3850" y="2491"/>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chenying0907 335"/>
              <p:cNvSpPr/>
              <p:nvPr/>
            </p:nvSpPr>
            <p:spPr bwMode="auto">
              <a:xfrm>
                <a:off x="3835" y="233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Rectangle 336"/>
              <p:cNvSpPr>
                <a:spLocks noChangeArrowheads="1"/>
              </p:cNvSpPr>
              <p:nvPr/>
            </p:nvSpPr>
            <p:spPr bwMode="auto">
              <a:xfrm>
                <a:off x="3835" y="24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4" name="chenying0907 337"/>
              <p:cNvSpPr/>
              <p:nvPr/>
            </p:nvSpPr>
            <p:spPr bwMode="auto">
              <a:xfrm>
                <a:off x="3831" y="2349"/>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chenying0907 338"/>
              <p:cNvSpPr/>
              <p:nvPr/>
            </p:nvSpPr>
            <p:spPr bwMode="auto">
              <a:xfrm>
                <a:off x="3602" y="182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chenying0907 339"/>
              <p:cNvSpPr/>
              <p:nvPr/>
            </p:nvSpPr>
            <p:spPr bwMode="auto">
              <a:xfrm>
                <a:off x="3905" y="22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chenying0907 340"/>
              <p:cNvSpPr/>
              <p:nvPr/>
            </p:nvSpPr>
            <p:spPr bwMode="auto">
              <a:xfrm>
                <a:off x="3778" y="297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chenying0907 341"/>
              <p:cNvSpPr/>
              <p:nvPr/>
            </p:nvSpPr>
            <p:spPr bwMode="auto">
              <a:xfrm>
                <a:off x="3746" y="2826"/>
                <a:ext cx="399" cy="167"/>
              </a:xfrm>
              <a:custGeom>
                <a:avLst/>
                <a:gdLst>
                  <a:gd name="T0" fmla="*/ 154 w 188"/>
                  <a:gd name="T1" fmla="*/ 20 h 79"/>
                  <a:gd name="T2" fmla="*/ 145 w 188"/>
                  <a:gd name="T3" fmla="*/ 25 h 79"/>
                  <a:gd name="T4" fmla="*/ 108 w 188"/>
                  <a:gd name="T5" fmla="*/ 47 h 79"/>
                  <a:gd name="T6" fmla="*/ 94 w 188"/>
                  <a:gd name="T7" fmla="*/ 49 h 79"/>
                  <a:gd name="T8" fmla="*/ 84 w 188"/>
                  <a:gd name="T9" fmla="*/ 48 h 79"/>
                  <a:gd name="T10" fmla="*/ 64 w 188"/>
                  <a:gd name="T11" fmla="*/ 52 h 79"/>
                  <a:gd name="T12" fmla="*/ 52 w 188"/>
                  <a:gd name="T13" fmla="*/ 54 h 79"/>
                  <a:gd name="T14" fmla="*/ 33 w 188"/>
                  <a:gd name="T15" fmla="*/ 56 h 79"/>
                  <a:gd name="T16" fmla="*/ 23 w 188"/>
                  <a:gd name="T17" fmla="*/ 60 h 79"/>
                  <a:gd name="T18" fmla="*/ 12 w 188"/>
                  <a:gd name="T19" fmla="*/ 55 h 79"/>
                  <a:gd name="T20" fmla="*/ 5 w 188"/>
                  <a:gd name="T21" fmla="*/ 55 h 79"/>
                  <a:gd name="T22" fmla="*/ 5 w 188"/>
                  <a:gd name="T23" fmla="*/ 53 h 79"/>
                  <a:gd name="T24" fmla="*/ 4 w 188"/>
                  <a:gd name="T25" fmla="*/ 51 h 79"/>
                  <a:gd name="T26" fmla="*/ 3 w 188"/>
                  <a:gd name="T27" fmla="*/ 53 h 79"/>
                  <a:gd name="T28" fmla="*/ 3 w 188"/>
                  <a:gd name="T29" fmla="*/ 56 h 79"/>
                  <a:gd name="T30" fmla="*/ 0 w 188"/>
                  <a:gd name="T31" fmla="*/ 58 h 79"/>
                  <a:gd name="T32" fmla="*/ 2 w 188"/>
                  <a:gd name="T33" fmla="*/ 61 h 79"/>
                  <a:gd name="T34" fmla="*/ 13 w 188"/>
                  <a:gd name="T35" fmla="*/ 66 h 79"/>
                  <a:gd name="T36" fmla="*/ 15 w 188"/>
                  <a:gd name="T37" fmla="*/ 70 h 79"/>
                  <a:gd name="T38" fmla="*/ 16 w 188"/>
                  <a:gd name="T39" fmla="*/ 72 h 79"/>
                  <a:gd name="T40" fmla="*/ 18 w 188"/>
                  <a:gd name="T41" fmla="*/ 76 h 79"/>
                  <a:gd name="T42" fmla="*/ 21 w 188"/>
                  <a:gd name="T43" fmla="*/ 71 h 79"/>
                  <a:gd name="T44" fmla="*/ 26 w 188"/>
                  <a:gd name="T45" fmla="*/ 67 h 79"/>
                  <a:gd name="T46" fmla="*/ 27 w 188"/>
                  <a:gd name="T47" fmla="*/ 76 h 79"/>
                  <a:gd name="T48" fmla="*/ 30 w 188"/>
                  <a:gd name="T49" fmla="*/ 74 h 79"/>
                  <a:gd name="T50" fmla="*/ 31 w 188"/>
                  <a:gd name="T51" fmla="*/ 78 h 79"/>
                  <a:gd name="T52" fmla="*/ 35 w 188"/>
                  <a:gd name="T53" fmla="*/ 74 h 79"/>
                  <a:gd name="T54" fmla="*/ 38 w 188"/>
                  <a:gd name="T55" fmla="*/ 73 h 79"/>
                  <a:gd name="T56" fmla="*/ 42 w 188"/>
                  <a:gd name="T57" fmla="*/ 64 h 79"/>
                  <a:gd name="T58" fmla="*/ 43 w 188"/>
                  <a:gd name="T59" fmla="*/ 76 h 79"/>
                  <a:gd name="T60" fmla="*/ 51 w 188"/>
                  <a:gd name="T61" fmla="*/ 72 h 79"/>
                  <a:gd name="T62" fmla="*/ 57 w 188"/>
                  <a:gd name="T63" fmla="*/ 72 h 79"/>
                  <a:gd name="T64" fmla="*/ 61 w 188"/>
                  <a:gd name="T65" fmla="*/ 70 h 79"/>
                  <a:gd name="T66" fmla="*/ 70 w 188"/>
                  <a:gd name="T67" fmla="*/ 68 h 79"/>
                  <a:gd name="T68" fmla="*/ 75 w 188"/>
                  <a:gd name="T69" fmla="*/ 71 h 79"/>
                  <a:gd name="T70" fmla="*/ 77 w 188"/>
                  <a:gd name="T71" fmla="*/ 68 h 79"/>
                  <a:gd name="T72" fmla="*/ 80 w 188"/>
                  <a:gd name="T73" fmla="*/ 68 h 79"/>
                  <a:gd name="T74" fmla="*/ 81 w 188"/>
                  <a:gd name="T75" fmla="*/ 66 h 79"/>
                  <a:gd name="T76" fmla="*/ 86 w 188"/>
                  <a:gd name="T77" fmla="*/ 67 h 79"/>
                  <a:gd name="T78" fmla="*/ 92 w 188"/>
                  <a:gd name="T79" fmla="*/ 65 h 79"/>
                  <a:gd name="T80" fmla="*/ 98 w 188"/>
                  <a:gd name="T81" fmla="*/ 64 h 79"/>
                  <a:gd name="T82" fmla="*/ 104 w 188"/>
                  <a:gd name="T83" fmla="*/ 60 h 79"/>
                  <a:gd name="T84" fmla="*/ 107 w 188"/>
                  <a:gd name="T85" fmla="*/ 62 h 79"/>
                  <a:gd name="T86" fmla="*/ 108 w 188"/>
                  <a:gd name="T87" fmla="*/ 62 h 79"/>
                  <a:gd name="T88" fmla="*/ 114 w 188"/>
                  <a:gd name="T89" fmla="*/ 59 h 79"/>
                  <a:gd name="T90" fmla="*/ 119 w 188"/>
                  <a:gd name="T91" fmla="*/ 59 h 79"/>
                  <a:gd name="T92" fmla="*/ 122 w 188"/>
                  <a:gd name="T93" fmla="*/ 52 h 79"/>
                  <a:gd name="T94" fmla="*/ 126 w 188"/>
                  <a:gd name="T95" fmla="*/ 52 h 79"/>
                  <a:gd name="T96" fmla="*/ 132 w 188"/>
                  <a:gd name="T97" fmla="*/ 50 h 79"/>
                  <a:gd name="T98" fmla="*/ 139 w 188"/>
                  <a:gd name="T99" fmla="*/ 45 h 79"/>
                  <a:gd name="T100" fmla="*/ 143 w 188"/>
                  <a:gd name="T101" fmla="*/ 43 h 79"/>
                  <a:gd name="T102" fmla="*/ 156 w 188"/>
                  <a:gd name="T103" fmla="*/ 39 h 79"/>
                  <a:gd name="T104" fmla="*/ 160 w 188"/>
                  <a:gd name="T105" fmla="*/ 37 h 79"/>
                  <a:gd name="T106" fmla="*/ 167 w 188"/>
                  <a:gd name="T107" fmla="*/ 26 h 79"/>
                  <a:gd name="T108" fmla="*/ 172 w 188"/>
                  <a:gd name="T109" fmla="*/ 21 h 79"/>
                  <a:gd name="T110" fmla="*/ 180 w 188"/>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79">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chenying0907 342"/>
              <p:cNvSpPr/>
              <p:nvPr/>
            </p:nvSpPr>
            <p:spPr bwMode="auto">
              <a:xfrm>
                <a:off x="3757" y="2934"/>
                <a:ext cx="2" cy="2"/>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0" y="0"/>
                      <a:pt x="0" y="0"/>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chenying0907 343"/>
              <p:cNvSpPr/>
              <p:nvPr/>
            </p:nvSpPr>
            <p:spPr bwMode="auto">
              <a:xfrm>
                <a:off x="4226" y="2525"/>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chenying0907 344"/>
              <p:cNvSpPr/>
              <p:nvPr/>
            </p:nvSpPr>
            <p:spPr bwMode="auto">
              <a:xfrm>
                <a:off x="3752" y="2940"/>
                <a:ext cx="3"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chenying0907 345"/>
              <p:cNvSpPr/>
              <p:nvPr/>
            </p:nvSpPr>
            <p:spPr bwMode="auto">
              <a:xfrm>
                <a:off x="3975" y="29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chenying0907 346"/>
              <p:cNvSpPr/>
              <p:nvPr/>
            </p:nvSpPr>
            <p:spPr bwMode="auto">
              <a:xfrm>
                <a:off x="3905" y="2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chenying0907 347"/>
              <p:cNvSpPr/>
              <p:nvPr/>
            </p:nvSpPr>
            <p:spPr bwMode="auto">
              <a:xfrm>
                <a:off x="4289" y="255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0"/>
                      <a:pt x="0"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chenying0907 348"/>
              <p:cNvSpPr/>
              <p:nvPr/>
            </p:nvSpPr>
            <p:spPr bwMode="auto">
              <a:xfrm>
                <a:off x="3899" y="2262"/>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chenying0907 349"/>
              <p:cNvSpPr/>
              <p:nvPr/>
            </p:nvSpPr>
            <p:spPr bwMode="auto">
              <a:xfrm>
                <a:off x="3939" y="292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chenying0907 350"/>
              <p:cNvSpPr/>
              <p:nvPr/>
            </p:nvSpPr>
            <p:spPr bwMode="auto">
              <a:xfrm>
                <a:off x="3888" y="2281"/>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chenying0907 351"/>
              <p:cNvSpPr/>
              <p:nvPr/>
            </p:nvSpPr>
            <p:spPr bwMode="auto">
              <a:xfrm>
                <a:off x="3842" y="227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0"/>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chenying0907 352"/>
              <p:cNvSpPr/>
              <p:nvPr/>
            </p:nvSpPr>
            <p:spPr bwMode="auto">
              <a:xfrm>
                <a:off x="3844" y="22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chenying0907 353"/>
              <p:cNvSpPr/>
              <p:nvPr/>
            </p:nvSpPr>
            <p:spPr bwMode="auto">
              <a:xfrm>
                <a:off x="3899" y="2272"/>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chenying0907 354"/>
              <p:cNvSpPr/>
              <p:nvPr/>
            </p:nvSpPr>
            <p:spPr bwMode="auto">
              <a:xfrm>
                <a:off x="3776" y="29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chenying0907 355"/>
              <p:cNvSpPr/>
              <p:nvPr/>
            </p:nvSpPr>
            <p:spPr bwMode="auto">
              <a:xfrm>
                <a:off x="3795" y="2985"/>
                <a:ext cx="2" cy="6"/>
              </a:xfrm>
              <a:custGeom>
                <a:avLst/>
                <a:gdLst>
                  <a:gd name="T0" fmla="*/ 1 w 1"/>
                  <a:gd name="T1" fmla="*/ 2 h 3"/>
                  <a:gd name="T2" fmla="*/ 0 w 1"/>
                  <a:gd name="T3" fmla="*/ 1 h 3"/>
                  <a:gd name="T4" fmla="*/ 1 w 1"/>
                  <a:gd name="T5" fmla="*/ 2 h 3"/>
                </a:gdLst>
                <a:ahLst/>
                <a:cxnLst>
                  <a:cxn ang="0">
                    <a:pos x="T0" y="T1"/>
                  </a:cxn>
                  <a:cxn ang="0">
                    <a:pos x="T2" y="T3"/>
                  </a:cxn>
                  <a:cxn ang="0">
                    <a:pos x="T4" y="T5"/>
                  </a:cxn>
                </a:cxnLst>
                <a:rect l="0" t="0" r="r" b="b"/>
                <a:pathLst>
                  <a:path w="1" h="3">
                    <a:moveTo>
                      <a:pt x="1" y="2"/>
                    </a:moveTo>
                    <a:cubicBezTo>
                      <a:pt x="1" y="0"/>
                      <a:pt x="0" y="1"/>
                      <a:pt x="0" y="1"/>
                    </a:cubicBezTo>
                    <a:cubicBezTo>
                      <a:pt x="0"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chenying0907 356"/>
              <p:cNvSpPr/>
              <p:nvPr/>
            </p:nvSpPr>
            <p:spPr bwMode="auto">
              <a:xfrm>
                <a:off x="3765" y="2972"/>
                <a:ext cx="7" cy="2"/>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chenying0907 357"/>
              <p:cNvSpPr/>
              <p:nvPr/>
            </p:nvSpPr>
            <p:spPr bwMode="auto">
              <a:xfrm>
                <a:off x="3803" y="2985"/>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chenying0907 358"/>
              <p:cNvSpPr/>
              <p:nvPr/>
            </p:nvSpPr>
            <p:spPr bwMode="auto">
              <a:xfrm>
                <a:off x="3479"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chenying0907 359"/>
              <p:cNvSpPr/>
              <p:nvPr/>
            </p:nvSpPr>
            <p:spPr bwMode="auto">
              <a:xfrm>
                <a:off x="3761" y="2966"/>
                <a:ext cx="2" cy="4"/>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chenying0907 360"/>
              <p:cNvSpPr/>
              <p:nvPr/>
            </p:nvSpPr>
            <p:spPr bwMode="auto">
              <a:xfrm>
                <a:off x="3943" y="296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chenying0907 361"/>
              <p:cNvSpPr/>
              <p:nvPr/>
            </p:nvSpPr>
            <p:spPr bwMode="auto">
              <a:xfrm>
                <a:off x="4003" y="294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chenying0907 362"/>
              <p:cNvSpPr/>
              <p:nvPr/>
            </p:nvSpPr>
            <p:spPr bwMode="auto">
              <a:xfrm>
                <a:off x="4003" y="29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chenying0907 363"/>
              <p:cNvSpPr/>
              <p:nvPr/>
            </p:nvSpPr>
            <p:spPr bwMode="auto">
              <a:xfrm>
                <a:off x="3996" y="295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chenying0907 364"/>
              <p:cNvSpPr/>
              <p:nvPr/>
            </p:nvSpPr>
            <p:spPr bwMode="auto">
              <a:xfrm>
                <a:off x="3757" y="3023"/>
                <a:ext cx="4" cy="4"/>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2"/>
                      <a:pt x="2" y="1"/>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chenying0907 365"/>
              <p:cNvSpPr/>
              <p:nvPr/>
            </p:nvSpPr>
            <p:spPr bwMode="auto">
              <a:xfrm>
                <a:off x="4003" y="2949"/>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2"/>
                      <a:pt x="0" y="0"/>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chenying0907 366"/>
              <p:cNvSpPr/>
              <p:nvPr/>
            </p:nvSpPr>
            <p:spPr bwMode="auto">
              <a:xfrm>
                <a:off x="3869" y="29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chenying0907 367"/>
              <p:cNvSpPr/>
              <p:nvPr/>
            </p:nvSpPr>
            <p:spPr bwMode="auto">
              <a:xfrm>
                <a:off x="4026" y="2926"/>
                <a:ext cx="2" cy="4"/>
              </a:xfrm>
              <a:custGeom>
                <a:avLst/>
                <a:gdLst>
                  <a:gd name="T0" fmla="*/ 0 w 2"/>
                  <a:gd name="T1" fmla="*/ 0 h 4"/>
                  <a:gd name="T2" fmla="*/ 2 w 2"/>
                  <a:gd name="T3" fmla="*/ 4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Rectangle 368"/>
              <p:cNvSpPr>
                <a:spLocks noChangeArrowheads="1"/>
              </p:cNvSpPr>
              <p:nvPr/>
            </p:nvSpPr>
            <p:spPr bwMode="auto">
              <a:xfrm>
                <a:off x="4275" y="2542"/>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6" name="Oval 369"/>
              <p:cNvSpPr>
                <a:spLocks noChangeArrowheads="1"/>
              </p:cNvSpPr>
              <p:nvPr/>
            </p:nvSpPr>
            <p:spPr bwMode="auto">
              <a:xfrm>
                <a:off x="3472" y="20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chenying0907 370"/>
              <p:cNvSpPr/>
              <p:nvPr/>
            </p:nvSpPr>
            <p:spPr bwMode="auto">
              <a:xfrm>
                <a:off x="4219" y="25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chenying0907 371"/>
              <p:cNvSpPr/>
              <p:nvPr/>
            </p:nvSpPr>
            <p:spPr bwMode="auto">
              <a:xfrm>
                <a:off x="4230" y="252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chenying0907 372"/>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chenying0907 373"/>
              <p:cNvSpPr/>
              <p:nvPr/>
            </p:nvSpPr>
            <p:spPr bwMode="auto">
              <a:xfrm>
                <a:off x="4217" y="2482"/>
                <a:ext cx="145" cy="117"/>
              </a:xfrm>
              <a:custGeom>
                <a:avLst/>
                <a:gdLst>
                  <a:gd name="T0" fmla="*/ 63 w 68"/>
                  <a:gd name="T1" fmla="*/ 35 h 55"/>
                  <a:gd name="T2" fmla="*/ 47 w 68"/>
                  <a:gd name="T3" fmla="*/ 21 h 55"/>
                  <a:gd name="T4" fmla="*/ 43 w 68"/>
                  <a:gd name="T5" fmla="*/ 21 h 55"/>
                  <a:gd name="T6" fmla="*/ 40 w 68"/>
                  <a:gd name="T7" fmla="*/ 15 h 55"/>
                  <a:gd name="T8" fmla="*/ 35 w 68"/>
                  <a:gd name="T9" fmla="*/ 11 h 55"/>
                  <a:gd name="T10" fmla="*/ 29 w 68"/>
                  <a:gd name="T11" fmla="*/ 6 h 55"/>
                  <a:gd name="T12" fmla="*/ 24 w 68"/>
                  <a:gd name="T13" fmla="*/ 7 h 55"/>
                  <a:gd name="T14" fmla="*/ 16 w 68"/>
                  <a:gd name="T15" fmla="*/ 6 h 55"/>
                  <a:gd name="T16" fmla="*/ 13 w 68"/>
                  <a:gd name="T17" fmla="*/ 5 h 55"/>
                  <a:gd name="T18" fmla="*/ 10 w 68"/>
                  <a:gd name="T19" fmla="*/ 1 h 55"/>
                  <a:gd name="T20" fmla="*/ 9 w 68"/>
                  <a:gd name="T21" fmla="*/ 1 h 55"/>
                  <a:gd name="T22" fmla="*/ 5 w 68"/>
                  <a:gd name="T23" fmla="*/ 2 h 55"/>
                  <a:gd name="T24" fmla="*/ 2 w 68"/>
                  <a:gd name="T25" fmla="*/ 3 h 55"/>
                  <a:gd name="T26" fmla="*/ 2 w 68"/>
                  <a:gd name="T27" fmla="*/ 6 h 55"/>
                  <a:gd name="T28" fmla="*/ 5 w 68"/>
                  <a:gd name="T29" fmla="*/ 8 h 55"/>
                  <a:gd name="T30" fmla="*/ 4 w 68"/>
                  <a:gd name="T31" fmla="*/ 10 h 55"/>
                  <a:gd name="T32" fmla="*/ 6 w 68"/>
                  <a:gd name="T33" fmla="*/ 13 h 55"/>
                  <a:gd name="T34" fmla="*/ 4 w 68"/>
                  <a:gd name="T35" fmla="*/ 16 h 55"/>
                  <a:gd name="T36" fmla="*/ 2 w 68"/>
                  <a:gd name="T37" fmla="*/ 19 h 55"/>
                  <a:gd name="T38" fmla="*/ 6 w 68"/>
                  <a:gd name="T39" fmla="*/ 16 h 55"/>
                  <a:gd name="T40" fmla="*/ 9 w 68"/>
                  <a:gd name="T41" fmla="*/ 13 h 55"/>
                  <a:gd name="T42" fmla="*/ 7 w 68"/>
                  <a:gd name="T43" fmla="*/ 19 h 55"/>
                  <a:gd name="T44" fmla="*/ 8 w 68"/>
                  <a:gd name="T45" fmla="*/ 18 h 55"/>
                  <a:gd name="T46" fmla="*/ 8 w 68"/>
                  <a:gd name="T47" fmla="*/ 21 h 55"/>
                  <a:gd name="T48" fmla="*/ 9 w 68"/>
                  <a:gd name="T49" fmla="*/ 21 h 55"/>
                  <a:gd name="T50" fmla="*/ 10 w 68"/>
                  <a:gd name="T51" fmla="*/ 22 h 55"/>
                  <a:gd name="T52" fmla="*/ 15 w 68"/>
                  <a:gd name="T53" fmla="*/ 17 h 55"/>
                  <a:gd name="T54" fmla="*/ 11 w 68"/>
                  <a:gd name="T55" fmla="*/ 23 h 55"/>
                  <a:gd name="T56" fmla="*/ 13 w 68"/>
                  <a:gd name="T57" fmla="*/ 23 h 55"/>
                  <a:gd name="T58" fmla="*/ 16 w 68"/>
                  <a:gd name="T59" fmla="*/ 23 h 55"/>
                  <a:gd name="T60" fmla="*/ 18 w 68"/>
                  <a:gd name="T61" fmla="*/ 24 h 55"/>
                  <a:gd name="T62" fmla="*/ 18 w 68"/>
                  <a:gd name="T63" fmla="*/ 24 h 55"/>
                  <a:gd name="T64" fmla="*/ 21 w 68"/>
                  <a:gd name="T65" fmla="*/ 24 h 55"/>
                  <a:gd name="T66" fmla="*/ 23 w 68"/>
                  <a:gd name="T67" fmla="*/ 23 h 55"/>
                  <a:gd name="T68" fmla="*/ 22 w 68"/>
                  <a:gd name="T69" fmla="*/ 26 h 55"/>
                  <a:gd name="T70" fmla="*/ 25 w 68"/>
                  <a:gd name="T71" fmla="*/ 24 h 55"/>
                  <a:gd name="T72" fmla="*/ 24 w 68"/>
                  <a:gd name="T73" fmla="*/ 27 h 55"/>
                  <a:gd name="T74" fmla="*/ 26 w 68"/>
                  <a:gd name="T75" fmla="*/ 29 h 55"/>
                  <a:gd name="T76" fmla="*/ 28 w 68"/>
                  <a:gd name="T77" fmla="*/ 30 h 55"/>
                  <a:gd name="T78" fmla="*/ 29 w 68"/>
                  <a:gd name="T79" fmla="*/ 32 h 55"/>
                  <a:gd name="T80" fmla="*/ 31 w 68"/>
                  <a:gd name="T81" fmla="*/ 31 h 55"/>
                  <a:gd name="T82" fmla="*/ 32 w 68"/>
                  <a:gd name="T83" fmla="*/ 32 h 55"/>
                  <a:gd name="T84" fmla="*/ 31 w 68"/>
                  <a:gd name="T85" fmla="*/ 33 h 55"/>
                  <a:gd name="T86" fmla="*/ 34 w 68"/>
                  <a:gd name="T87" fmla="*/ 34 h 55"/>
                  <a:gd name="T88" fmla="*/ 37 w 68"/>
                  <a:gd name="T89" fmla="*/ 34 h 55"/>
                  <a:gd name="T90" fmla="*/ 39 w 68"/>
                  <a:gd name="T91" fmla="*/ 34 h 55"/>
                  <a:gd name="T92" fmla="*/ 44 w 68"/>
                  <a:gd name="T93" fmla="*/ 32 h 55"/>
                  <a:gd name="T94" fmla="*/ 43 w 68"/>
                  <a:gd name="T95" fmla="*/ 36 h 55"/>
                  <a:gd name="T96" fmla="*/ 46 w 68"/>
                  <a:gd name="T97" fmla="*/ 36 h 55"/>
                  <a:gd name="T98" fmla="*/ 47 w 68"/>
                  <a:gd name="T99" fmla="*/ 38 h 55"/>
                  <a:gd name="T100" fmla="*/ 48 w 68"/>
                  <a:gd name="T101" fmla="*/ 43 h 55"/>
                  <a:gd name="T102" fmla="*/ 50 w 68"/>
                  <a:gd name="T103" fmla="*/ 44 h 55"/>
                  <a:gd name="T104" fmla="*/ 58 w 68"/>
                  <a:gd name="T105" fmla="*/ 45 h 55"/>
                  <a:gd name="T106" fmla="*/ 58 w 68"/>
                  <a:gd name="T10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5">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chenying0907 374"/>
              <p:cNvSpPr/>
              <p:nvPr/>
            </p:nvSpPr>
            <p:spPr bwMode="auto">
              <a:xfrm>
                <a:off x="3472" y="2077"/>
                <a:ext cx="0" cy="2"/>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chenying0907 375"/>
              <p:cNvSpPr/>
              <p:nvPr/>
            </p:nvSpPr>
            <p:spPr bwMode="auto">
              <a:xfrm>
                <a:off x="4219" y="2506"/>
                <a:ext cx="2" cy="4"/>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1"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chenying0907 376"/>
              <p:cNvSpPr/>
              <p:nvPr/>
            </p:nvSpPr>
            <p:spPr bwMode="auto">
              <a:xfrm>
                <a:off x="4228" y="2482"/>
                <a:ext cx="6" cy="3"/>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chenying0907 377"/>
              <p:cNvSpPr/>
              <p:nvPr/>
            </p:nvSpPr>
            <p:spPr bwMode="auto">
              <a:xfrm>
                <a:off x="3472" y="2073"/>
                <a:ext cx="0" cy="2"/>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chenying0907 378"/>
              <p:cNvSpPr/>
              <p:nvPr/>
            </p:nvSpPr>
            <p:spPr bwMode="auto">
              <a:xfrm>
                <a:off x="3472"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chenying0907 379"/>
              <p:cNvSpPr/>
              <p:nvPr/>
            </p:nvSpPr>
            <p:spPr bwMode="auto">
              <a:xfrm>
                <a:off x="4219" y="251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chenying0907 380"/>
              <p:cNvSpPr/>
              <p:nvPr/>
            </p:nvSpPr>
            <p:spPr bwMode="auto">
              <a:xfrm>
                <a:off x="4221" y="2514"/>
                <a:ext cx="3" cy="4"/>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2"/>
                      <a:pt x="1" y="1"/>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Oval 381"/>
              <p:cNvSpPr>
                <a:spLocks noChangeArrowheads="1"/>
              </p:cNvSpPr>
              <p:nvPr/>
            </p:nvSpPr>
            <p:spPr bwMode="auto">
              <a:xfrm>
                <a:off x="3905" y="22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chenying0907 382"/>
              <p:cNvSpPr/>
              <p:nvPr/>
            </p:nvSpPr>
            <p:spPr bwMode="auto">
              <a:xfrm>
                <a:off x="4217" y="25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chenying0907 383"/>
              <p:cNvSpPr/>
              <p:nvPr/>
            </p:nvSpPr>
            <p:spPr bwMode="auto">
              <a:xfrm>
                <a:off x="4296" y="255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chenying0907 384"/>
              <p:cNvSpPr/>
              <p:nvPr/>
            </p:nvSpPr>
            <p:spPr bwMode="auto">
              <a:xfrm>
                <a:off x="4289" y="25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chenying0907 385"/>
              <p:cNvSpPr/>
              <p:nvPr/>
            </p:nvSpPr>
            <p:spPr bwMode="auto">
              <a:xfrm>
                <a:off x="4296" y="25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chenying0907 386"/>
              <p:cNvSpPr/>
              <p:nvPr/>
            </p:nvSpPr>
            <p:spPr bwMode="auto">
              <a:xfrm>
                <a:off x="4306" y="2555"/>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chenying0907 387"/>
              <p:cNvSpPr/>
              <p:nvPr/>
            </p:nvSpPr>
            <p:spPr bwMode="auto">
              <a:xfrm>
                <a:off x="3903" y="2275"/>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chenying0907 388"/>
              <p:cNvSpPr/>
              <p:nvPr/>
            </p:nvSpPr>
            <p:spPr bwMode="auto">
              <a:xfrm>
                <a:off x="3901" y="25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chenying0907 389"/>
              <p:cNvSpPr/>
              <p:nvPr/>
            </p:nvSpPr>
            <p:spPr bwMode="auto">
              <a:xfrm>
                <a:off x="4285" y="25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chenying0907 390"/>
              <p:cNvSpPr/>
              <p:nvPr/>
            </p:nvSpPr>
            <p:spPr bwMode="auto">
              <a:xfrm>
                <a:off x="3472" y="20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Rectangle 391"/>
              <p:cNvSpPr>
                <a:spLocks noChangeArrowheads="1"/>
              </p:cNvSpPr>
              <p:nvPr/>
            </p:nvSpPr>
            <p:spPr bwMode="auto">
              <a:xfrm>
                <a:off x="3472" y="207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9" name="chenying0907 392"/>
              <p:cNvSpPr/>
              <p:nvPr/>
            </p:nvSpPr>
            <p:spPr bwMode="auto">
              <a:xfrm>
                <a:off x="4277" y="249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chenying0907 393"/>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chenying0907 394"/>
              <p:cNvSpPr/>
              <p:nvPr/>
            </p:nvSpPr>
            <p:spPr bwMode="auto">
              <a:xfrm>
                <a:off x="4255" y="25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chenying0907 395"/>
              <p:cNvSpPr/>
              <p:nvPr/>
            </p:nvSpPr>
            <p:spPr bwMode="auto">
              <a:xfrm>
                <a:off x="3678" y="2461"/>
                <a:ext cx="19" cy="1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9" y="6"/>
                      <a:pt x="9" y="6"/>
                      <a:pt x="9" y="6"/>
                    </a:cubicBezTo>
                    <a:cubicBezTo>
                      <a:pt x="6" y="3"/>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chenying0907 396"/>
              <p:cNvSpPr/>
              <p:nvPr/>
            </p:nvSpPr>
            <p:spPr bwMode="auto">
              <a:xfrm>
                <a:off x="3496" y="2319"/>
                <a:ext cx="4" cy="6"/>
              </a:xfrm>
              <a:custGeom>
                <a:avLst/>
                <a:gdLst>
                  <a:gd name="T0" fmla="*/ 1 w 2"/>
                  <a:gd name="T1" fmla="*/ 1 h 3"/>
                  <a:gd name="T2" fmla="*/ 2 w 2"/>
                  <a:gd name="T3" fmla="*/ 3 h 3"/>
                  <a:gd name="T4" fmla="*/ 2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2"/>
                      <a:pt x="2" y="2"/>
                      <a:pt x="2" y="3"/>
                    </a:cubicBezTo>
                    <a:cubicBezTo>
                      <a:pt x="2" y="1"/>
                      <a:pt x="2" y="1"/>
                      <a:pt x="2" y="1"/>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chenying0907 397"/>
              <p:cNvSpPr/>
              <p:nvPr/>
            </p:nvSpPr>
            <p:spPr bwMode="auto">
              <a:xfrm>
                <a:off x="3483" y="2156"/>
                <a:ext cx="6" cy="4"/>
              </a:xfrm>
              <a:custGeom>
                <a:avLst/>
                <a:gdLst>
                  <a:gd name="T0" fmla="*/ 2 w 3"/>
                  <a:gd name="T1" fmla="*/ 1 h 2"/>
                  <a:gd name="T2" fmla="*/ 1 w 3"/>
                  <a:gd name="T3" fmla="*/ 2 h 2"/>
                  <a:gd name="T4" fmla="*/ 2 w 3"/>
                  <a:gd name="T5" fmla="*/ 1 h 2"/>
                </a:gdLst>
                <a:ahLst/>
                <a:cxnLst>
                  <a:cxn ang="0">
                    <a:pos x="T0" y="T1"/>
                  </a:cxn>
                  <a:cxn ang="0">
                    <a:pos x="T2" y="T3"/>
                  </a:cxn>
                  <a:cxn ang="0">
                    <a:pos x="T4" y="T5"/>
                  </a:cxn>
                </a:cxnLst>
                <a:rect l="0" t="0" r="r" b="b"/>
                <a:pathLst>
                  <a:path w="3" h="2">
                    <a:moveTo>
                      <a:pt x="2" y="1"/>
                    </a:moveTo>
                    <a:cubicBezTo>
                      <a:pt x="0" y="0"/>
                      <a:pt x="3" y="1"/>
                      <a:pt x="1"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chenying0907 398"/>
              <p:cNvSpPr/>
              <p:nvPr/>
            </p:nvSpPr>
            <p:spPr bwMode="auto">
              <a:xfrm>
                <a:off x="3534" y="2347"/>
                <a:ext cx="13" cy="6"/>
              </a:xfrm>
              <a:custGeom>
                <a:avLst/>
                <a:gdLst>
                  <a:gd name="T0" fmla="*/ 0 w 6"/>
                  <a:gd name="T1" fmla="*/ 0 h 3"/>
                  <a:gd name="T2" fmla="*/ 4 w 6"/>
                  <a:gd name="T3" fmla="*/ 3 h 3"/>
                  <a:gd name="T4" fmla="*/ 0 w 6"/>
                  <a:gd name="T5" fmla="*/ 0 h 3"/>
                </a:gdLst>
                <a:ahLst/>
                <a:cxnLst>
                  <a:cxn ang="0">
                    <a:pos x="T0" y="T1"/>
                  </a:cxn>
                  <a:cxn ang="0">
                    <a:pos x="T2" y="T3"/>
                  </a:cxn>
                  <a:cxn ang="0">
                    <a:pos x="T4" y="T5"/>
                  </a:cxn>
                </a:cxnLst>
                <a:rect l="0" t="0" r="r" b="b"/>
                <a:pathLst>
                  <a:path w="6" h="3">
                    <a:moveTo>
                      <a:pt x="0" y="0"/>
                    </a:moveTo>
                    <a:cubicBezTo>
                      <a:pt x="0" y="2"/>
                      <a:pt x="3" y="3"/>
                      <a:pt x="4" y="3"/>
                    </a:cubicBezTo>
                    <a:cubicBezTo>
                      <a:pt x="6"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chenying0907 399"/>
              <p:cNvSpPr/>
              <p:nvPr/>
            </p:nvSpPr>
            <p:spPr bwMode="auto">
              <a:xfrm>
                <a:off x="3466" y="2090"/>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chenying0907 400"/>
              <p:cNvSpPr/>
              <p:nvPr/>
            </p:nvSpPr>
            <p:spPr bwMode="auto">
              <a:xfrm>
                <a:off x="3466" y="2103"/>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chenying0907 401"/>
              <p:cNvSpPr/>
              <p:nvPr/>
            </p:nvSpPr>
            <p:spPr bwMode="auto">
              <a:xfrm>
                <a:off x="3477" y="2152"/>
                <a:ext cx="4" cy="8"/>
              </a:xfrm>
              <a:custGeom>
                <a:avLst/>
                <a:gdLst>
                  <a:gd name="T0" fmla="*/ 2 w 2"/>
                  <a:gd name="T1" fmla="*/ 4 h 4"/>
                  <a:gd name="T2" fmla="*/ 1 w 2"/>
                  <a:gd name="T3" fmla="*/ 0 h 4"/>
                  <a:gd name="T4" fmla="*/ 2 w 2"/>
                  <a:gd name="T5" fmla="*/ 4 h 4"/>
                </a:gdLst>
                <a:ahLst/>
                <a:cxnLst>
                  <a:cxn ang="0">
                    <a:pos x="T0" y="T1"/>
                  </a:cxn>
                  <a:cxn ang="0">
                    <a:pos x="T2" y="T3"/>
                  </a:cxn>
                  <a:cxn ang="0">
                    <a:pos x="T4" y="T5"/>
                  </a:cxn>
                </a:cxnLst>
                <a:rect l="0" t="0" r="r" b="b"/>
                <a:pathLst>
                  <a:path w="2" h="4">
                    <a:moveTo>
                      <a:pt x="2" y="4"/>
                    </a:moveTo>
                    <a:cubicBezTo>
                      <a:pt x="2" y="3"/>
                      <a:pt x="1" y="1"/>
                      <a:pt x="1" y="0"/>
                    </a:cubicBezTo>
                    <a:cubicBezTo>
                      <a:pt x="0" y="2"/>
                      <a:pt x="1"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chenying0907 402"/>
              <p:cNvSpPr/>
              <p:nvPr/>
            </p:nvSpPr>
            <p:spPr bwMode="auto">
              <a:xfrm>
                <a:off x="3466" y="2096"/>
                <a:ext cx="8" cy="5"/>
              </a:xfrm>
              <a:custGeom>
                <a:avLst/>
                <a:gdLst>
                  <a:gd name="T0" fmla="*/ 0 w 4"/>
                  <a:gd name="T1" fmla="*/ 2 h 2"/>
                  <a:gd name="T2" fmla="*/ 0 w 4"/>
                  <a:gd name="T3" fmla="*/ 2 h 2"/>
                  <a:gd name="T4" fmla="*/ 2 w 4"/>
                  <a:gd name="T5" fmla="*/ 2 h 2"/>
                  <a:gd name="T6" fmla="*/ 2 w 4"/>
                  <a:gd name="T7" fmla="*/ 1 h 2"/>
                  <a:gd name="T8" fmla="*/ 4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chenying0907 403"/>
              <p:cNvSpPr/>
              <p:nvPr/>
            </p:nvSpPr>
            <p:spPr bwMode="auto">
              <a:xfrm>
                <a:off x="3470" y="21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chenying0907 404"/>
              <p:cNvSpPr/>
              <p:nvPr/>
            </p:nvSpPr>
            <p:spPr bwMode="auto">
              <a:xfrm>
                <a:off x="3718" y="2501"/>
                <a:ext cx="5" cy="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2"/>
                    </a:cubicBezTo>
                    <a:cubicBezTo>
                      <a:pt x="2" y="1"/>
                      <a:pt x="1" y="1"/>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chenying0907 405"/>
              <p:cNvSpPr/>
              <p:nvPr/>
            </p:nvSpPr>
            <p:spPr bwMode="auto">
              <a:xfrm>
                <a:off x="3629" y="2417"/>
                <a:ext cx="7" cy="6"/>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1"/>
                      <a:pt x="0"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7" name="chenying0907 407"/>
            <p:cNvSpPr/>
            <p:nvPr/>
          </p:nvSpPr>
          <p:spPr bwMode="auto">
            <a:xfrm>
              <a:off x="3716" y="2495"/>
              <a:ext cx="5"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1"/>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chenying0907 408"/>
            <p:cNvSpPr/>
            <p:nvPr/>
          </p:nvSpPr>
          <p:spPr bwMode="auto">
            <a:xfrm>
              <a:off x="3706" y="2480"/>
              <a:ext cx="10" cy="15"/>
            </a:xfrm>
            <a:custGeom>
              <a:avLst/>
              <a:gdLst>
                <a:gd name="T0" fmla="*/ 5 w 5"/>
                <a:gd name="T1" fmla="*/ 7 h 7"/>
                <a:gd name="T2" fmla="*/ 2 w 5"/>
                <a:gd name="T3" fmla="*/ 3 h 7"/>
                <a:gd name="T4" fmla="*/ 2 w 5"/>
                <a:gd name="T5" fmla="*/ 1 h 7"/>
                <a:gd name="T6" fmla="*/ 3 w 5"/>
                <a:gd name="T7" fmla="*/ 7 h 7"/>
                <a:gd name="T8" fmla="*/ 3 w 5"/>
                <a:gd name="T9" fmla="*/ 7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chenying0907 409"/>
            <p:cNvSpPr/>
            <p:nvPr/>
          </p:nvSpPr>
          <p:spPr bwMode="auto">
            <a:xfrm>
              <a:off x="3782" y="303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chenying0907 410"/>
            <p:cNvSpPr/>
            <p:nvPr/>
          </p:nvSpPr>
          <p:spPr bwMode="auto">
            <a:xfrm>
              <a:off x="3631" y="2249"/>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chenying0907 411"/>
            <p:cNvSpPr/>
            <p:nvPr/>
          </p:nvSpPr>
          <p:spPr bwMode="auto">
            <a:xfrm>
              <a:off x="3988" y="30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chenying0907 412"/>
            <p:cNvSpPr/>
            <p:nvPr/>
          </p:nvSpPr>
          <p:spPr bwMode="auto">
            <a:xfrm>
              <a:off x="3856" y="30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chenying0907 413"/>
            <p:cNvSpPr/>
            <p:nvPr/>
          </p:nvSpPr>
          <p:spPr bwMode="auto">
            <a:xfrm>
              <a:off x="3924" y="29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chenying0907 414"/>
            <p:cNvSpPr/>
            <p:nvPr/>
          </p:nvSpPr>
          <p:spPr bwMode="auto">
            <a:xfrm>
              <a:off x="3561" y="1990"/>
              <a:ext cx="3" cy="9"/>
            </a:xfrm>
            <a:custGeom>
              <a:avLst/>
              <a:gdLst>
                <a:gd name="T0" fmla="*/ 1 w 1"/>
                <a:gd name="T1" fmla="*/ 1 h 4"/>
                <a:gd name="T2" fmla="*/ 0 w 1"/>
                <a:gd name="T3" fmla="*/ 0 h 4"/>
                <a:gd name="T4" fmla="*/ 1 w 1"/>
                <a:gd name="T5" fmla="*/ 1 h 4"/>
              </a:gdLst>
              <a:ahLst/>
              <a:cxnLst>
                <a:cxn ang="0">
                  <a:pos x="T0" y="T1"/>
                </a:cxn>
                <a:cxn ang="0">
                  <a:pos x="T2" y="T3"/>
                </a:cxn>
                <a:cxn ang="0">
                  <a:pos x="T4" y="T5"/>
                </a:cxn>
              </a:cxnLst>
              <a:rect l="0" t="0" r="r" b="b"/>
              <a:pathLst>
                <a:path w="1" h="4">
                  <a:moveTo>
                    <a:pt x="1" y="1"/>
                  </a:moveTo>
                  <a:cubicBezTo>
                    <a:pt x="1" y="1"/>
                    <a:pt x="0" y="0"/>
                    <a:pt x="0" y="0"/>
                  </a:cubicBezTo>
                  <a:cubicBezTo>
                    <a:pt x="0" y="3"/>
                    <a:pt x="0"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chenying0907 415"/>
            <p:cNvSpPr/>
            <p:nvPr/>
          </p:nvSpPr>
          <p:spPr bwMode="auto">
            <a:xfrm>
              <a:off x="3795" y="304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chenying0907 416"/>
            <p:cNvSpPr/>
            <p:nvPr/>
          </p:nvSpPr>
          <p:spPr bwMode="auto">
            <a:xfrm>
              <a:off x="3958" y="30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chenying0907 417"/>
            <p:cNvSpPr/>
            <p:nvPr/>
          </p:nvSpPr>
          <p:spPr bwMode="auto">
            <a:xfrm>
              <a:off x="3982" y="30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chenying0907 418"/>
            <p:cNvSpPr/>
            <p:nvPr/>
          </p:nvSpPr>
          <p:spPr bwMode="auto">
            <a:xfrm>
              <a:off x="3595"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chenying0907 419"/>
            <p:cNvSpPr/>
            <p:nvPr/>
          </p:nvSpPr>
          <p:spPr bwMode="auto">
            <a:xfrm>
              <a:off x="3757" y="298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chenying0907 420"/>
            <p:cNvSpPr/>
            <p:nvPr/>
          </p:nvSpPr>
          <p:spPr bwMode="auto">
            <a:xfrm>
              <a:off x="3627" y="178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chenying0907 421"/>
            <p:cNvSpPr/>
            <p:nvPr/>
          </p:nvSpPr>
          <p:spPr bwMode="auto">
            <a:xfrm>
              <a:off x="3578" y="17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Rectangle 422"/>
            <p:cNvSpPr>
              <a:spLocks noChangeArrowheads="1"/>
            </p:cNvSpPr>
            <p:nvPr/>
          </p:nvSpPr>
          <p:spPr bwMode="auto">
            <a:xfrm>
              <a:off x="3593" y="18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 name="chenying0907 423"/>
            <p:cNvSpPr/>
            <p:nvPr/>
          </p:nvSpPr>
          <p:spPr bwMode="auto">
            <a:xfrm>
              <a:off x="3593" y="182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chenying0907 424"/>
            <p:cNvSpPr/>
            <p:nvPr/>
          </p:nvSpPr>
          <p:spPr bwMode="auto">
            <a:xfrm>
              <a:off x="3593" y="1825"/>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chenying0907 425"/>
            <p:cNvSpPr/>
            <p:nvPr/>
          </p:nvSpPr>
          <p:spPr bwMode="auto">
            <a:xfrm>
              <a:off x="3638" y="2417"/>
              <a:ext cx="6" cy="6"/>
            </a:xfrm>
            <a:custGeom>
              <a:avLst/>
              <a:gdLst>
                <a:gd name="T0" fmla="*/ 1 w 3"/>
                <a:gd name="T1" fmla="*/ 2 h 3"/>
                <a:gd name="T2" fmla="*/ 3 w 3"/>
                <a:gd name="T3" fmla="*/ 2 h 3"/>
                <a:gd name="T4" fmla="*/ 1 w 3"/>
                <a:gd name="T5" fmla="*/ 2 h 3"/>
              </a:gdLst>
              <a:ahLst/>
              <a:cxnLst>
                <a:cxn ang="0">
                  <a:pos x="T0" y="T1"/>
                </a:cxn>
                <a:cxn ang="0">
                  <a:pos x="T2" y="T3"/>
                </a:cxn>
                <a:cxn ang="0">
                  <a:pos x="T4" y="T5"/>
                </a:cxn>
              </a:cxnLst>
              <a:rect l="0" t="0" r="r" b="b"/>
              <a:pathLst>
                <a:path w="3" h="3">
                  <a:moveTo>
                    <a:pt x="1" y="2"/>
                  </a:moveTo>
                  <a:cubicBezTo>
                    <a:pt x="2" y="2"/>
                    <a:pt x="3" y="3"/>
                    <a:pt x="3" y="2"/>
                  </a:cubicBezTo>
                  <a:cubicBezTo>
                    <a:pt x="0"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chenying0907 426"/>
            <p:cNvSpPr/>
            <p:nvPr/>
          </p:nvSpPr>
          <p:spPr bwMode="auto">
            <a:xfrm>
              <a:off x="3708" y="2743"/>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3"/>
                    <a:pt x="1" y="0"/>
                    <a:pt x="0" y="0"/>
                  </a:cubicBezTo>
                  <a:cubicBezTo>
                    <a:pt x="0"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chenying0907 427"/>
            <p:cNvSpPr/>
            <p:nvPr/>
          </p:nvSpPr>
          <p:spPr bwMode="auto">
            <a:xfrm>
              <a:off x="3714" y="2737"/>
              <a:ext cx="4" cy="2"/>
            </a:xfrm>
            <a:custGeom>
              <a:avLst/>
              <a:gdLst>
                <a:gd name="T0" fmla="*/ 1 w 2"/>
                <a:gd name="T1" fmla="*/ 1 h 1"/>
                <a:gd name="T2" fmla="*/ 0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0" y="0"/>
                    <a:pt x="0" y="0"/>
                  </a:cubicBezTo>
                  <a:cubicBezTo>
                    <a:pt x="0" y="0"/>
                    <a:pt x="1" y="1"/>
                    <a:pt x="1" y="1"/>
                  </a:cubicBezTo>
                  <a:cubicBezTo>
                    <a:pt x="1"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chenying0907 428"/>
            <p:cNvSpPr/>
            <p:nvPr/>
          </p:nvSpPr>
          <p:spPr bwMode="auto">
            <a:xfrm>
              <a:off x="3706" y="2737"/>
              <a:ext cx="10" cy="4"/>
            </a:xfrm>
            <a:custGeom>
              <a:avLst/>
              <a:gdLst>
                <a:gd name="T0" fmla="*/ 0 w 5"/>
                <a:gd name="T1" fmla="*/ 1 h 2"/>
                <a:gd name="T2" fmla="*/ 4 w 5"/>
                <a:gd name="T3" fmla="*/ 1 h 2"/>
                <a:gd name="T4" fmla="*/ 5 w 5"/>
                <a:gd name="T5" fmla="*/ 2 h 2"/>
                <a:gd name="T6" fmla="*/ 3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chenying0907 429"/>
            <p:cNvSpPr/>
            <p:nvPr/>
          </p:nvSpPr>
          <p:spPr bwMode="auto">
            <a:xfrm>
              <a:off x="3755" y="2718"/>
              <a:ext cx="4" cy="6"/>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chenying0907 430"/>
            <p:cNvSpPr/>
            <p:nvPr/>
          </p:nvSpPr>
          <p:spPr bwMode="auto">
            <a:xfrm>
              <a:off x="3761" y="2733"/>
              <a:ext cx="4" cy="17"/>
            </a:xfrm>
            <a:custGeom>
              <a:avLst/>
              <a:gdLst>
                <a:gd name="T0" fmla="*/ 1 w 2"/>
                <a:gd name="T1" fmla="*/ 7 h 8"/>
                <a:gd name="T2" fmla="*/ 0 w 2"/>
                <a:gd name="T3" fmla="*/ 3 h 8"/>
                <a:gd name="T4" fmla="*/ 1 w 2"/>
                <a:gd name="T5" fmla="*/ 7 h 8"/>
              </a:gdLst>
              <a:ahLst/>
              <a:cxnLst>
                <a:cxn ang="0">
                  <a:pos x="T0" y="T1"/>
                </a:cxn>
                <a:cxn ang="0">
                  <a:pos x="T2" y="T3"/>
                </a:cxn>
                <a:cxn ang="0">
                  <a:pos x="T4" y="T5"/>
                </a:cxn>
              </a:cxnLst>
              <a:rect l="0" t="0" r="r" b="b"/>
              <a:pathLst>
                <a:path w="2" h="8">
                  <a:moveTo>
                    <a:pt x="1" y="7"/>
                  </a:moveTo>
                  <a:cubicBezTo>
                    <a:pt x="2" y="0"/>
                    <a:pt x="1" y="8"/>
                    <a:pt x="0" y="3"/>
                  </a:cubicBezTo>
                  <a:cubicBezTo>
                    <a:pt x="0" y="5"/>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chenying0907 431"/>
            <p:cNvSpPr/>
            <p:nvPr/>
          </p:nvSpPr>
          <p:spPr bwMode="auto">
            <a:xfrm>
              <a:off x="3759" y="272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chenying0907 432"/>
            <p:cNvSpPr/>
            <p:nvPr/>
          </p:nvSpPr>
          <p:spPr bwMode="auto">
            <a:xfrm>
              <a:off x="3761" y="2714"/>
              <a:ext cx="6" cy="12"/>
            </a:xfrm>
            <a:custGeom>
              <a:avLst/>
              <a:gdLst>
                <a:gd name="T0" fmla="*/ 0 w 3"/>
                <a:gd name="T1" fmla="*/ 5 h 6"/>
                <a:gd name="T2" fmla="*/ 3 w 3"/>
                <a:gd name="T3" fmla="*/ 3 h 6"/>
                <a:gd name="T4" fmla="*/ 0 w 3"/>
                <a:gd name="T5" fmla="*/ 5 h 6"/>
              </a:gdLst>
              <a:ahLst/>
              <a:cxnLst>
                <a:cxn ang="0">
                  <a:pos x="T0" y="T1"/>
                </a:cxn>
                <a:cxn ang="0">
                  <a:pos x="T2" y="T3"/>
                </a:cxn>
                <a:cxn ang="0">
                  <a:pos x="T4" y="T5"/>
                </a:cxn>
              </a:cxnLst>
              <a:rect l="0" t="0" r="r" b="b"/>
              <a:pathLst>
                <a:path w="3" h="6">
                  <a:moveTo>
                    <a:pt x="0" y="5"/>
                  </a:moveTo>
                  <a:cubicBezTo>
                    <a:pt x="1" y="6"/>
                    <a:pt x="2" y="3"/>
                    <a:pt x="3" y="3"/>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chenying0907 433"/>
            <p:cNvSpPr/>
            <p:nvPr/>
          </p:nvSpPr>
          <p:spPr bwMode="auto">
            <a:xfrm>
              <a:off x="3712" y="27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chenying0907 434"/>
            <p:cNvSpPr>
              <a:spLocks noEditPoints="1"/>
            </p:cNvSpPr>
            <p:nvPr/>
          </p:nvSpPr>
          <p:spPr bwMode="auto">
            <a:xfrm>
              <a:off x="3742" y="2907"/>
              <a:ext cx="384" cy="146"/>
            </a:xfrm>
            <a:custGeom>
              <a:avLst/>
              <a:gdLst>
                <a:gd name="T0" fmla="*/ 150 w 181"/>
                <a:gd name="T1" fmla="*/ 21 h 69"/>
                <a:gd name="T2" fmla="*/ 144 w 181"/>
                <a:gd name="T3" fmla="*/ 25 h 69"/>
                <a:gd name="T4" fmla="*/ 103 w 181"/>
                <a:gd name="T5" fmla="*/ 42 h 69"/>
                <a:gd name="T6" fmla="*/ 91 w 181"/>
                <a:gd name="T7" fmla="*/ 45 h 69"/>
                <a:gd name="T8" fmla="*/ 79 w 181"/>
                <a:gd name="T9" fmla="*/ 44 h 69"/>
                <a:gd name="T10" fmla="*/ 60 w 181"/>
                <a:gd name="T11" fmla="*/ 44 h 69"/>
                <a:gd name="T12" fmla="*/ 50 w 181"/>
                <a:gd name="T13" fmla="*/ 47 h 69"/>
                <a:gd name="T14" fmla="*/ 32 w 181"/>
                <a:gd name="T15" fmla="*/ 47 h 69"/>
                <a:gd name="T16" fmla="*/ 22 w 181"/>
                <a:gd name="T17" fmla="*/ 44 h 69"/>
                <a:gd name="T18" fmla="*/ 10 w 181"/>
                <a:gd name="T19" fmla="*/ 39 h 69"/>
                <a:gd name="T20" fmla="*/ 10 w 181"/>
                <a:gd name="T21" fmla="*/ 37 h 69"/>
                <a:gd name="T22" fmla="*/ 10 w 181"/>
                <a:gd name="T23" fmla="*/ 35 h 69"/>
                <a:gd name="T24" fmla="*/ 10 w 181"/>
                <a:gd name="T25" fmla="*/ 34 h 69"/>
                <a:gd name="T26" fmla="*/ 10 w 181"/>
                <a:gd name="T27" fmla="*/ 30 h 69"/>
                <a:gd name="T28" fmla="*/ 2 w 181"/>
                <a:gd name="T29" fmla="*/ 32 h 69"/>
                <a:gd name="T30" fmla="*/ 6 w 181"/>
                <a:gd name="T31" fmla="*/ 44 h 69"/>
                <a:gd name="T32" fmla="*/ 10 w 181"/>
                <a:gd name="T33" fmla="*/ 51 h 69"/>
                <a:gd name="T34" fmla="*/ 4 w 181"/>
                <a:gd name="T35" fmla="*/ 55 h 69"/>
                <a:gd name="T36" fmla="*/ 8 w 181"/>
                <a:gd name="T37" fmla="*/ 58 h 69"/>
                <a:gd name="T38" fmla="*/ 13 w 181"/>
                <a:gd name="T39" fmla="*/ 57 h 69"/>
                <a:gd name="T40" fmla="*/ 13 w 181"/>
                <a:gd name="T41" fmla="*/ 60 h 69"/>
                <a:gd name="T42" fmla="*/ 19 w 181"/>
                <a:gd name="T43" fmla="*/ 57 h 69"/>
                <a:gd name="T44" fmla="*/ 20 w 181"/>
                <a:gd name="T45" fmla="*/ 63 h 69"/>
                <a:gd name="T46" fmla="*/ 22 w 181"/>
                <a:gd name="T47" fmla="*/ 66 h 69"/>
                <a:gd name="T48" fmla="*/ 24 w 181"/>
                <a:gd name="T49" fmla="*/ 64 h 69"/>
                <a:gd name="T50" fmla="*/ 28 w 181"/>
                <a:gd name="T51" fmla="*/ 64 h 69"/>
                <a:gd name="T52" fmla="*/ 31 w 181"/>
                <a:gd name="T53" fmla="*/ 66 h 69"/>
                <a:gd name="T54" fmla="*/ 36 w 181"/>
                <a:gd name="T55" fmla="*/ 58 h 69"/>
                <a:gd name="T56" fmla="*/ 36 w 181"/>
                <a:gd name="T57" fmla="*/ 65 h 69"/>
                <a:gd name="T58" fmla="*/ 46 w 181"/>
                <a:gd name="T59" fmla="*/ 67 h 69"/>
                <a:gd name="T60" fmla="*/ 50 w 181"/>
                <a:gd name="T61" fmla="*/ 66 h 69"/>
                <a:gd name="T62" fmla="*/ 55 w 181"/>
                <a:gd name="T63" fmla="*/ 62 h 69"/>
                <a:gd name="T64" fmla="*/ 65 w 181"/>
                <a:gd name="T65" fmla="*/ 66 h 69"/>
                <a:gd name="T66" fmla="*/ 69 w 181"/>
                <a:gd name="T67" fmla="*/ 63 h 69"/>
                <a:gd name="T68" fmla="*/ 71 w 181"/>
                <a:gd name="T69" fmla="*/ 63 h 69"/>
                <a:gd name="T70" fmla="*/ 72 w 181"/>
                <a:gd name="T71" fmla="*/ 61 h 69"/>
                <a:gd name="T72" fmla="*/ 76 w 181"/>
                <a:gd name="T73" fmla="*/ 65 h 69"/>
                <a:gd name="T74" fmla="*/ 79 w 181"/>
                <a:gd name="T75" fmla="*/ 63 h 69"/>
                <a:gd name="T76" fmla="*/ 88 w 181"/>
                <a:gd name="T77" fmla="*/ 60 h 69"/>
                <a:gd name="T78" fmla="*/ 92 w 181"/>
                <a:gd name="T79" fmla="*/ 62 h 69"/>
                <a:gd name="T80" fmla="*/ 98 w 181"/>
                <a:gd name="T81" fmla="*/ 60 h 69"/>
                <a:gd name="T82" fmla="*/ 102 w 181"/>
                <a:gd name="T83" fmla="*/ 59 h 69"/>
                <a:gd name="T84" fmla="*/ 103 w 181"/>
                <a:gd name="T85" fmla="*/ 59 h 69"/>
                <a:gd name="T86" fmla="*/ 108 w 181"/>
                <a:gd name="T87" fmla="*/ 58 h 69"/>
                <a:gd name="T88" fmla="*/ 115 w 181"/>
                <a:gd name="T89" fmla="*/ 53 h 69"/>
                <a:gd name="T90" fmla="*/ 117 w 181"/>
                <a:gd name="T91" fmla="*/ 52 h 69"/>
                <a:gd name="T92" fmla="*/ 122 w 181"/>
                <a:gd name="T93" fmla="*/ 45 h 69"/>
                <a:gd name="T94" fmla="*/ 127 w 181"/>
                <a:gd name="T95" fmla="*/ 45 h 69"/>
                <a:gd name="T96" fmla="*/ 134 w 181"/>
                <a:gd name="T97" fmla="*/ 43 h 69"/>
                <a:gd name="T98" fmla="*/ 139 w 181"/>
                <a:gd name="T99" fmla="*/ 41 h 69"/>
                <a:gd name="T100" fmla="*/ 152 w 181"/>
                <a:gd name="T101" fmla="*/ 37 h 69"/>
                <a:gd name="T102" fmla="*/ 156 w 181"/>
                <a:gd name="T103" fmla="*/ 35 h 69"/>
                <a:gd name="T104" fmla="*/ 163 w 181"/>
                <a:gd name="T105" fmla="*/ 27 h 69"/>
                <a:gd name="T106" fmla="*/ 167 w 181"/>
                <a:gd name="T107" fmla="*/ 19 h 69"/>
                <a:gd name="T108" fmla="*/ 10 w 181"/>
                <a:gd name="T109" fmla="*/ 31 h 69"/>
                <a:gd name="T110" fmla="*/ 10 w 181"/>
                <a:gd name="T111" fmla="*/ 35 h 69"/>
                <a:gd name="T112" fmla="*/ 9 w 181"/>
                <a:gd name="T113" fmla="*/ 34 h 69"/>
                <a:gd name="T114" fmla="*/ 7 w 181"/>
                <a:gd name="T115" fmla="*/ 35 h 69"/>
                <a:gd name="T116" fmla="*/ 8 w 181"/>
                <a:gd name="T117" fmla="*/ 36 h 69"/>
                <a:gd name="T118" fmla="*/ 10 w 181"/>
                <a:gd name="T119"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69">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chenying0907 435"/>
            <p:cNvSpPr/>
            <p:nvPr/>
          </p:nvSpPr>
          <p:spPr bwMode="auto">
            <a:xfrm>
              <a:off x="3712" y="2809"/>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chenying0907 436"/>
            <p:cNvSpPr>
              <a:spLocks noEditPoints="1"/>
            </p:cNvSpPr>
            <p:nvPr/>
          </p:nvSpPr>
          <p:spPr bwMode="auto">
            <a:xfrm>
              <a:off x="3434" y="1624"/>
              <a:ext cx="862" cy="1213"/>
            </a:xfrm>
            <a:custGeom>
              <a:avLst/>
              <a:gdLst>
                <a:gd name="T0" fmla="*/ 172 w 406"/>
                <a:gd name="T1" fmla="*/ 570 h 572"/>
                <a:gd name="T2" fmla="*/ 205 w 406"/>
                <a:gd name="T3" fmla="*/ 568 h 572"/>
                <a:gd name="T4" fmla="*/ 239 w 406"/>
                <a:gd name="T5" fmla="*/ 564 h 572"/>
                <a:gd name="T6" fmla="*/ 281 w 406"/>
                <a:gd name="T7" fmla="*/ 547 h 572"/>
                <a:gd name="T8" fmla="*/ 300 w 406"/>
                <a:gd name="T9" fmla="*/ 522 h 572"/>
                <a:gd name="T10" fmla="*/ 204 w 406"/>
                <a:gd name="T11" fmla="*/ 395 h 572"/>
                <a:gd name="T12" fmla="*/ 207 w 406"/>
                <a:gd name="T13" fmla="*/ 339 h 572"/>
                <a:gd name="T14" fmla="*/ 214 w 406"/>
                <a:gd name="T15" fmla="*/ 279 h 572"/>
                <a:gd name="T16" fmla="*/ 177 w 406"/>
                <a:gd name="T17" fmla="*/ 304 h 572"/>
                <a:gd name="T18" fmla="*/ 184 w 406"/>
                <a:gd name="T19" fmla="*/ 298 h 572"/>
                <a:gd name="T20" fmla="*/ 197 w 406"/>
                <a:gd name="T21" fmla="*/ 321 h 572"/>
                <a:gd name="T22" fmla="*/ 186 w 406"/>
                <a:gd name="T23" fmla="*/ 337 h 572"/>
                <a:gd name="T24" fmla="*/ 190 w 406"/>
                <a:gd name="T25" fmla="*/ 347 h 572"/>
                <a:gd name="T26" fmla="*/ 189 w 406"/>
                <a:gd name="T27" fmla="*/ 365 h 572"/>
                <a:gd name="T28" fmla="*/ 189 w 406"/>
                <a:gd name="T29" fmla="*/ 382 h 572"/>
                <a:gd name="T30" fmla="*/ 194 w 406"/>
                <a:gd name="T31" fmla="*/ 401 h 572"/>
                <a:gd name="T32" fmla="*/ 198 w 406"/>
                <a:gd name="T33" fmla="*/ 426 h 572"/>
                <a:gd name="T34" fmla="*/ 92 w 406"/>
                <a:gd name="T35" fmla="*/ 277 h 572"/>
                <a:gd name="T36" fmla="*/ 68 w 406"/>
                <a:gd name="T37" fmla="*/ 218 h 572"/>
                <a:gd name="T38" fmla="*/ 189 w 406"/>
                <a:gd name="T39" fmla="*/ 198 h 572"/>
                <a:gd name="T40" fmla="*/ 299 w 406"/>
                <a:gd name="T41" fmla="*/ 279 h 572"/>
                <a:gd name="T42" fmla="*/ 240 w 406"/>
                <a:gd name="T43" fmla="*/ 425 h 572"/>
                <a:gd name="T44" fmla="*/ 250 w 406"/>
                <a:gd name="T45" fmla="*/ 401 h 572"/>
                <a:gd name="T46" fmla="*/ 257 w 406"/>
                <a:gd name="T47" fmla="*/ 380 h 572"/>
                <a:gd name="T48" fmla="*/ 262 w 406"/>
                <a:gd name="T49" fmla="*/ 342 h 572"/>
                <a:gd name="T50" fmla="*/ 279 w 406"/>
                <a:gd name="T51" fmla="*/ 305 h 572"/>
                <a:gd name="T52" fmla="*/ 323 w 406"/>
                <a:gd name="T53" fmla="*/ 287 h 572"/>
                <a:gd name="T54" fmla="*/ 345 w 406"/>
                <a:gd name="T55" fmla="*/ 231 h 572"/>
                <a:gd name="T56" fmla="*/ 313 w 406"/>
                <a:gd name="T57" fmla="*/ 163 h 572"/>
                <a:gd name="T58" fmla="*/ 199 w 406"/>
                <a:gd name="T59" fmla="*/ 120 h 572"/>
                <a:gd name="T60" fmla="*/ 99 w 406"/>
                <a:gd name="T61" fmla="*/ 189 h 572"/>
                <a:gd name="T62" fmla="*/ 67 w 406"/>
                <a:gd name="T63" fmla="*/ 156 h 572"/>
                <a:gd name="T64" fmla="*/ 18 w 406"/>
                <a:gd name="T65" fmla="*/ 247 h 572"/>
                <a:gd name="T66" fmla="*/ 17 w 406"/>
                <a:gd name="T67" fmla="*/ 216 h 572"/>
                <a:gd name="T68" fmla="*/ 18 w 406"/>
                <a:gd name="T69" fmla="*/ 212 h 572"/>
                <a:gd name="T70" fmla="*/ 18 w 406"/>
                <a:gd name="T71" fmla="*/ 213 h 572"/>
                <a:gd name="T72" fmla="*/ 20 w 406"/>
                <a:gd name="T73" fmla="*/ 216 h 572"/>
                <a:gd name="T74" fmla="*/ 36 w 406"/>
                <a:gd name="T75" fmla="*/ 256 h 572"/>
                <a:gd name="T76" fmla="*/ 80 w 406"/>
                <a:gd name="T77" fmla="*/ 293 h 572"/>
                <a:gd name="T78" fmla="*/ 143 w 406"/>
                <a:gd name="T79" fmla="*/ 304 h 572"/>
                <a:gd name="T80" fmla="*/ 162 w 406"/>
                <a:gd name="T81" fmla="*/ 375 h 572"/>
                <a:gd name="T82" fmla="*/ 177 w 406"/>
                <a:gd name="T83" fmla="*/ 504 h 572"/>
                <a:gd name="T84" fmla="*/ 192 w 406"/>
                <a:gd name="T85" fmla="*/ 530 h 572"/>
                <a:gd name="T86" fmla="*/ 191 w 406"/>
                <a:gd name="T87" fmla="*/ 504 h 572"/>
                <a:gd name="T88" fmla="*/ 192 w 406"/>
                <a:gd name="T89" fmla="*/ 486 h 572"/>
                <a:gd name="T90" fmla="*/ 194 w 406"/>
                <a:gd name="T91" fmla="*/ 451 h 572"/>
                <a:gd name="T92" fmla="*/ 220 w 406"/>
                <a:gd name="T93" fmla="*/ 447 h 572"/>
                <a:gd name="T94" fmla="*/ 240 w 406"/>
                <a:gd name="T95" fmla="*/ 469 h 572"/>
                <a:gd name="T96" fmla="*/ 247 w 406"/>
                <a:gd name="T97" fmla="*/ 543 h 572"/>
                <a:gd name="T98" fmla="*/ 146 w 406"/>
                <a:gd name="T99" fmla="*/ 545 h 572"/>
                <a:gd name="T100" fmla="*/ 137 w 406"/>
                <a:gd name="T101" fmla="*/ 524 h 572"/>
                <a:gd name="T102" fmla="*/ 130 w 406"/>
                <a:gd name="T103" fmla="*/ 553 h 572"/>
                <a:gd name="T104" fmla="*/ 193 w 406"/>
                <a:gd name="T105" fmla="*/ 309 h 572"/>
                <a:gd name="T106" fmla="*/ 196 w 406"/>
                <a:gd name="T107" fmla="*/ 303 h 572"/>
                <a:gd name="T108" fmla="*/ 209 w 406"/>
                <a:gd name="T109" fmla="*/ 295 h 572"/>
                <a:gd name="T110" fmla="*/ 218 w 406"/>
                <a:gd name="T111" fmla="*/ 301 h 572"/>
                <a:gd name="T112" fmla="*/ 221 w 406"/>
                <a:gd name="T113" fmla="*/ 307 h 572"/>
                <a:gd name="T114" fmla="*/ 211 w 406"/>
                <a:gd name="T115" fmla="*/ 310 h 572"/>
                <a:gd name="T116" fmla="*/ 222 w 406"/>
                <a:gd name="T117" fmla="*/ 307 h 572"/>
                <a:gd name="T118" fmla="*/ 191 w 406"/>
                <a:gd name="T119" fmla="*/ 185 h 572"/>
                <a:gd name="T120" fmla="*/ 63 w 406"/>
                <a:gd name="T121" fmla="*/ 186 h 572"/>
                <a:gd name="T122" fmla="*/ 22 w 406"/>
                <a:gd name="T123" fmla="*/ 21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572">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chenying0907 437"/>
            <p:cNvSpPr/>
            <p:nvPr/>
          </p:nvSpPr>
          <p:spPr bwMode="auto">
            <a:xfrm>
              <a:off x="3695" y="2760"/>
              <a:ext cx="4" cy="2"/>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0"/>
                    <a:pt x="1"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chenying0907 438"/>
            <p:cNvSpPr/>
            <p:nvPr/>
          </p:nvSpPr>
          <p:spPr bwMode="auto">
            <a:xfrm>
              <a:off x="3699" y="2760"/>
              <a:ext cx="5" cy="4"/>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chenying0907 439"/>
            <p:cNvSpPr/>
            <p:nvPr/>
          </p:nvSpPr>
          <p:spPr bwMode="auto">
            <a:xfrm>
              <a:off x="3916" y="2586"/>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0"/>
                    <a:pt x="2"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chenying0907 440"/>
            <p:cNvSpPr/>
            <p:nvPr/>
          </p:nvSpPr>
          <p:spPr bwMode="auto">
            <a:xfrm>
              <a:off x="3941" y="2610"/>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chenying0907 441"/>
            <p:cNvSpPr/>
            <p:nvPr/>
          </p:nvSpPr>
          <p:spPr bwMode="auto">
            <a:xfrm>
              <a:off x="3729" y="2272"/>
              <a:ext cx="2" cy="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0"/>
                    <a:pt x="1" y="1"/>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chenying0907 442"/>
            <p:cNvSpPr/>
            <p:nvPr/>
          </p:nvSpPr>
          <p:spPr bwMode="auto">
            <a:xfrm>
              <a:off x="3852" y="27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chenying0907 443"/>
            <p:cNvSpPr/>
            <p:nvPr/>
          </p:nvSpPr>
          <p:spPr bwMode="auto">
            <a:xfrm>
              <a:off x="3850" y="2692"/>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chenying0907 444"/>
            <p:cNvSpPr/>
            <p:nvPr/>
          </p:nvSpPr>
          <p:spPr bwMode="auto">
            <a:xfrm>
              <a:off x="3848" y="2686"/>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chenying0907 445"/>
            <p:cNvSpPr/>
            <p:nvPr/>
          </p:nvSpPr>
          <p:spPr bwMode="auto">
            <a:xfrm>
              <a:off x="3846" y="2711"/>
              <a:ext cx="4"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1"/>
                    <a:pt x="1" y="0"/>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chenying0907 446"/>
            <p:cNvSpPr/>
            <p:nvPr/>
          </p:nvSpPr>
          <p:spPr bwMode="auto">
            <a:xfrm>
              <a:off x="3822" y="2773"/>
              <a:ext cx="5"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chenying0907 447"/>
            <p:cNvSpPr/>
            <p:nvPr/>
          </p:nvSpPr>
          <p:spPr bwMode="auto">
            <a:xfrm>
              <a:off x="3765" y="2315"/>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chenying0907 448"/>
            <p:cNvSpPr/>
            <p:nvPr/>
          </p:nvSpPr>
          <p:spPr bwMode="auto">
            <a:xfrm>
              <a:off x="3842" y="2733"/>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chenying0907 449"/>
            <p:cNvSpPr/>
            <p:nvPr/>
          </p:nvSpPr>
          <p:spPr bwMode="auto">
            <a:xfrm>
              <a:off x="3822" y="2769"/>
              <a:ext cx="7"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chenying0907 450"/>
            <p:cNvSpPr/>
            <p:nvPr/>
          </p:nvSpPr>
          <p:spPr bwMode="auto">
            <a:xfrm>
              <a:off x="3846"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chenying0907 451"/>
            <p:cNvSpPr/>
            <p:nvPr/>
          </p:nvSpPr>
          <p:spPr bwMode="auto">
            <a:xfrm>
              <a:off x="3844" y="2724"/>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chenying0907 452"/>
            <p:cNvSpPr/>
            <p:nvPr/>
          </p:nvSpPr>
          <p:spPr bwMode="auto">
            <a:xfrm>
              <a:off x="3844" y="2728"/>
              <a:ext cx="8" cy="3"/>
            </a:xfrm>
            <a:custGeom>
              <a:avLst/>
              <a:gdLst>
                <a:gd name="T0" fmla="*/ 0 w 4"/>
                <a:gd name="T1" fmla="*/ 1 h 1"/>
                <a:gd name="T2" fmla="*/ 1 w 4"/>
                <a:gd name="T3" fmla="*/ 1 h 1"/>
                <a:gd name="T4" fmla="*/ 2 w 4"/>
                <a:gd name="T5" fmla="*/ 0 h 1"/>
                <a:gd name="T6" fmla="*/ 4 w 4"/>
                <a:gd name="T7" fmla="*/ 0 h 1"/>
                <a:gd name="T8" fmla="*/ 0 w 4"/>
                <a:gd name="T9" fmla="*/ 1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 name="chenying0907 2"/>
          <p:cNvGrpSpPr/>
          <p:nvPr/>
        </p:nvGrpSpPr>
        <p:grpSpPr>
          <a:xfrm>
            <a:off x="864746" y="1271643"/>
            <a:ext cx="3368131" cy="1447198"/>
            <a:chOff x="864746" y="1271643"/>
            <a:chExt cx="3368131" cy="1447198"/>
          </a:xfrm>
        </p:grpSpPr>
        <p:sp>
          <p:nvSpPr>
            <p:cNvPr id="503" name="Rectangle 47"/>
            <p:cNvSpPr/>
            <p:nvPr/>
          </p:nvSpPr>
          <p:spPr>
            <a:xfrm>
              <a:off x="3098225" y="1271643"/>
              <a:ext cx="833563" cy="307777"/>
            </a:xfrm>
            <a:prstGeom prst="rect">
              <a:avLst/>
            </a:prstGeom>
          </p:spPr>
          <p:txBody>
            <a:bodyPr wrap="none" lIns="0" tIns="0" rIns="0" bIns="0">
              <a:spAutoFit/>
            </a:bodyPr>
            <a:lstStyle/>
            <a:p>
              <a:pPr algn="r"/>
              <a:r>
                <a:rPr lang="en-US" altLang="zh-CN"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Resource</a:t>
              </a:r>
              <a:endParaRPr lang="en-US"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endParaRPr>
            </a:p>
          </p:txBody>
        </p:sp>
        <p:sp>
          <p:nvSpPr>
            <p:cNvPr id="504" name="文本框 7"/>
            <p:cNvSpPr txBox="1">
              <a:spLocks noChangeArrowheads="1"/>
            </p:cNvSpPr>
            <p:nvPr/>
          </p:nvSpPr>
          <p:spPr bwMode="auto">
            <a:xfrm>
              <a:off x="864746" y="1641623"/>
              <a:ext cx="336813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r">
                <a:lnSpc>
                  <a:spcPct val="100000"/>
                </a:lnSpc>
                <a:spcBef>
                  <a:spcPct val="0"/>
                </a:spcBef>
                <a:buNone/>
              </a:pP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Company website</a:t>
              </a:r>
              <a:r>
                <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 </a:t>
              </a: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and</a:t>
              </a:r>
              <a:r>
                <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 </a:t>
              </a: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job</a:t>
              </a:r>
              <a:r>
                <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 </a:t>
              </a: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boards</a:t>
              </a:r>
              <a:r>
                <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 </a:t>
              </a: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including </a:t>
              </a:r>
              <a:r>
                <a:rPr lang="en-US" altLang="zh-CN" sz="1600" dirty="0" err="1">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Linkedin</a:t>
              </a: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 Indeed, Glassdoor, Simply Hired, Dice, Monster, Career Builder…</a:t>
              </a:r>
              <a:endPar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endParaRPr>
            </a:p>
          </p:txBody>
        </p:sp>
      </p:grpSp>
      <p:grpSp>
        <p:nvGrpSpPr>
          <p:cNvPr id="4" name="chenying0907 3"/>
          <p:cNvGrpSpPr/>
          <p:nvPr/>
        </p:nvGrpSpPr>
        <p:grpSpPr>
          <a:xfrm>
            <a:off x="611219" y="3146912"/>
            <a:ext cx="3477353" cy="1480145"/>
            <a:chOff x="611219" y="3146912"/>
            <a:chExt cx="3477353" cy="1480145"/>
          </a:xfrm>
        </p:grpSpPr>
        <p:sp>
          <p:nvSpPr>
            <p:cNvPr id="506" name="Rectangle 47"/>
            <p:cNvSpPr/>
            <p:nvPr/>
          </p:nvSpPr>
          <p:spPr>
            <a:xfrm>
              <a:off x="1263460" y="3146912"/>
              <a:ext cx="2523128" cy="307777"/>
            </a:xfrm>
            <a:prstGeom prst="rect">
              <a:avLst/>
            </a:prstGeom>
          </p:spPr>
          <p:txBody>
            <a:bodyPr wrap="none" lIns="0" tIns="0" rIns="0" bIns="0">
              <a:spAutoFit/>
            </a:bodyPr>
            <a:lstStyle/>
            <a:p>
              <a:pPr algn="r"/>
              <a:r>
                <a:rPr lang="en-US" altLang="zh-CN"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Direct Information We Get</a:t>
              </a:r>
              <a:endParaRPr lang="en-US"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endParaRPr>
            </a:p>
          </p:txBody>
        </p:sp>
        <p:sp>
          <p:nvSpPr>
            <p:cNvPr id="507" name="文本框 7"/>
            <p:cNvSpPr txBox="1">
              <a:spLocks noChangeArrowheads="1"/>
            </p:cNvSpPr>
            <p:nvPr/>
          </p:nvSpPr>
          <p:spPr bwMode="auto">
            <a:xfrm>
              <a:off x="611219" y="3549839"/>
              <a:ext cx="347735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r">
                <a:lnSpc>
                  <a:spcPct val="100000"/>
                </a:lnSpc>
                <a:spcBef>
                  <a:spcPct val="0"/>
                </a:spcBef>
                <a:buNone/>
              </a:pP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Company’s job vacancy, office location, job key responsibilities and requirements, salary and benefits……</a:t>
              </a:r>
              <a:endPar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endParaRPr>
            </a:p>
          </p:txBody>
        </p:sp>
      </p:grpSp>
      <p:grpSp>
        <p:nvGrpSpPr>
          <p:cNvPr id="6" name="chenying0907 5"/>
          <p:cNvGrpSpPr/>
          <p:nvPr/>
        </p:nvGrpSpPr>
        <p:grpSpPr>
          <a:xfrm>
            <a:off x="8412761" y="1790642"/>
            <a:ext cx="2905929" cy="1488938"/>
            <a:chOff x="8554550" y="1729968"/>
            <a:chExt cx="2905929" cy="1488938"/>
          </a:xfrm>
        </p:grpSpPr>
        <p:sp>
          <p:nvSpPr>
            <p:cNvPr id="509" name="Rectangle 47"/>
            <p:cNvSpPr/>
            <p:nvPr/>
          </p:nvSpPr>
          <p:spPr>
            <a:xfrm>
              <a:off x="8699202" y="1729968"/>
              <a:ext cx="1078821" cy="307777"/>
            </a:xfrm>
            <a:prstGeom prst="rect">
              <a:avLst/>
            </a:prstGeom>
          </p:spPr>
          <p:txBody>
            <a:bodyPr wrap="none" lIns="0" tIns="0" rIns="0" bIns="0">
              <a:spAutoFit/>
            </a:bodyPr>
            <a:lstStyle/>
            <a:p>
              <a:pPr algn="r"/>
              <a:r>
                <a:rPr lang="en-US" altLang="zh-CN"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Advantages</a:t>
              </a:r>
              <a:endParaRPr lang="en-US"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endParaRPr>
            </a:p>
          </p:txBody>
        </p:sp>
        <p:sp>
          <p:nvSpPr>
            <p:cNvPr id="510" name="文本框 7"/>
            <p:cNvSpPr txBox="1">
              <a:spLocks noChangeArrowheads="1"/>
            </p:cNvSpPr>
            <p:nvPr/>
          </p:nvSpPr>
          <p:spPr bwMode="auto">
            <a:xfrm>
              <a:off x="8554550" y="2141688"/>
              <a:ext cx="290592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nSpc>
                  <a:spcPct val="100000"/>
                </a:lnSpc>
                <a:spcBef>
                  <a:spcPct val="0"/>
                </a:spcBef>
                <a:buNone/>
              </a:pP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Easy</a:t>
              </a:r>
              <a:r>
                <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 </a:t>
              </a: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access</a:t>
              </a:r>
              <a:r>
                <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 </a:t>
              </a: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to</a:t>
              </a:r>
              <a:r>
                <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 </a:t>
              </a: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recruitment</a:t>
              </a:r>
              <a:r>
                <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 </a:t>
              </a: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information;</a:t>
              </a:r>
            </a:p>
            <a:p>
              <a:pPr>
                <a:lnSpc>
                  <a:spcPct val="100000"/>
                </a:lnSpc>
                <a:spcBef>
                  <a:spcPct val="0"/>
                </a:spcBef>
                <a:buNone/>
              </a:pP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Update continuously</a:t>
              </a:r>
              <a:r>
                <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a:t>
              </a: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 </a:t>
              </a:r>
            </a:p>
            <a:p>
              <a:pPr>
                <a:lnSpc>
                  <a:spcPct val="100000"/>
                </a:lnSpc>
                <a:spcBef>
                  <a:spcPct val="0"/>
                </a:spcBef>
                <a:buNone/>
              </a:pP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true and authentic.</a:t>
              </a:r>
              <a:endPar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endParaRPr>
            </a:p>
          </p:txBody>
        </p:sp>
      </p:grpSp>
      <p:grpSp>
        <p:nvGrpSpPr>
          <p:cNvPr id="5" name="chenying0907 4"/>
          <p:cNvGrpSpPr/>
          <p:nvPr/>
        </p:nvGrpSpPr>
        <p:grpSpPr>
          <a:xfrm>
            <a:off x="8479008" y="3854143"/>
            <a:ext cx="3101773" cy="1685191"/>
            <a:chOff x="8479008" y="3854143"/>
            <a:chExt cx="3101773" cy="1685191"/>
          </a:xfrm>
        </p:grpSpPr>
        <p:sp>
          <p:nvSpPr>
            <p:cNvPr id="511" name="Rectangle 47"/>
            <p:cNvSpPr/>
            <p:nvPr/>
          </p:nvSpPr>
          <p:spPr>
            <a:xfrm>
              <a:off x="8557413" y="3854143"/>
              <a:ext cx="1330492" cy="307777"/>
            </a:xfrm>
            <a:prstGeom prst="rect">
              <a:avLst/>
            </a:prstGeom>
          </p:spPr>
          <p:txBody>
            <a:bodyPr wrap="none" lIns="0" tIns="0" rIns="0" bIns="0">
              <a:spAutoFit/>
            </a:bodyPr>
            <a:lstStyle/>
            <a:p>
              <a:pPr algn="r"/>
              <a:r>
                <a:rPr lang="en-US" altLang="zh-CN"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Disadvantages</a:t>
              </a:r>
              <a:endParaRPr lang="en-US"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endParaRPr>
            </a:p>
          </p:txBody>
        </p:sp>
        <p:sp>
          <p:nvSpPr>
            <p:cNvPr id="512" name="文本框 7"/>
            <p:cNvSpPr txBox="1">
              <a:spLocks noChangeArrowheads="1"/>
            </p:cNvSpPr>
            <p:nvPr/>
          </p:nvSpPr>
          <p:spPr bwMode="auto">
            <a:xfrm>
              <a:off x="8479008" y="4215895"/>
              <a:ext cx="3101773"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nSpc>
                  <a:spcPct val="100000"/>
                </a:lnSpc>
                <a:spcBef>
                  <a:spcPct val="0"/>
                </a:spcBef>
                <a:buNone/>
              </a:pP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Information behind the recruitment are mainly from our guess and deduction, and need information from other aspects to prove</a:t>
              </a:r>
              <a:endPar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endParaRPr>
            </a:p>
          </p:txBody>
        </p:sp>
      </p:grpSp>
      <p:sp>
        <p:nvSpPr>
          <p:cNvPr id="513" name="chenying0907 456"/>
          <p:cNvSpPr>
            <a:spLocks noEditPoints="1"/>
          </p:cNvSpPr>
          <p:nvPr/>
        </p:nvSpPr>
        <p:spPr bwMode="auto">
          <a:xfrm>
            <a:off x="4135290" y="1331022"/>
            <a:ext cx="544513" cy="571501"/>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sp>
        <p:nvSpPr>
          <p:cNvPr id="514" name="chenying0907 460"/>
          <p:cNvSpPr>
            <a:spLocks noEditPoints="1"/>
          </p:cNvSpPr>
          <p:nvPr/>
        </p:nvSpPr>
        <p:spPr bwMode="auto">
          <a:xfrm>
            <a:off x="7887739" y="3839659"/>
            <a:ext cx="544512" cy="571499"/>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sp>
        <p:nvSpPr>
          <p:cNvPr id="515" name="chenying0907 456"/>
          <p:cNvSpPr>
            <a:spLocks noEditPoints="1"/>
          </p:cNvSpPr>
          <p:nvPr/>
        </p:nvSpPr>
        <p:spPr bwMode="auto">
          <a:xfrm>
            <a:off x="3945588" y="3309432"/>
            <a:ext cx="544513" cy="571501"/>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sp>
        <p:nvSpPr>
          <p:cNvPr id="516" name="chenying0907 460"/>
          <p:cNvSpPr>
            <a:spLocks noEditPoints="1"/>
          </p:cNvSpPr>
          <p:nvPr/>
        </p:nvSpPr>
        <p:spPr bwMode="auto">
          <a:xfrm>
            <a:off x="7860553" y="1718757"/>
            <a:ext cx="544512" cy="571499"/>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sp>
        <p:nvSpPr>
          <p:cNvPr id="508" name="文本占位符 2">
            <a:extLst>
              <a:ext uri="{FF2B5EF4-FFF2-40B4-BE49-F238E27FC236}">
                <a16:creationId xmlns:a16="http://schemas.microsoft.com/office/drawing/2014/main" id="{6B69E711-74E6-4436-9B28-ECB0710B979C}"/>
              </a:ext>
            </a:extLst>
          </p:cNvPr>
          <p:cNvSpPr txBox="1"/>
          <p:nvPr/>
        </p:nvSpPr>
        <p:spPr>
          <a:xfrm>
            <a:off x="1192479" y="292682"/>
            <a:ext cx="458856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Recruitment information</a:t>
            </a:r>
          </a:p>
        </p:txBody>
      </p:sp>
      <p:sp>
        <p:nvSpPr>
          <p:cNvPr id="517" name="Rectangle 47">
            <a:extLst>
              <a:ext uri="{FF2B5EF4-FFF2-40B4-BE49-F238E27FC236}">
                <a16:creationId xmlns:a16="http://schemas.microsoft.com/office/drawing/2014/main" id="{DDCCB07D-889E-41EA-B986-583006157948}"/>
              </a:ext>
            </a:extLst>
          </p:cNvPr>
          <p:cNvSpPr/>
          <p:nvPr/>
        </p:nvSpPr>
        <p:spPr>
          <a:xfrm>
            <a:off x="5310361" y="4884432"/>
            <a:ext cx="2347103" cy="615553"/>
          </a:xfrm>
          <a:prstGeom prst="rect">
            <a:avLst/>
          </a:prstGeom>
        </p:spPr>
        <p:txBody>
          <a:bodyPr wrap="square" lIns="0" tIns="0" rIns="0" bIns="0">
            <a:spAutoFit/>
          </a:bodyPr>
          <a:lstStyle/>
          <a:p>
            <a:r>
              <a:rPr lang="en-US" altLang="zh-CN"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More things behind it</a:t>
            </a:r>
            <a:endParaRPr lang="en-US"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endParaRPr>
          </a:p>
        </p:txBody>
      </p:sp>
      <p:pic>
        <p:nvPicPr>
          <p:cNvPr id="7" name="图片 6">
            <a:extLst>
              <a:ext uri="{FF2B5EF4-FFF2-40B4-BE49-F238E27FC236}">
                <a16:creationId xmlns:a16="http://schemas.microsoft.com/office/drawing/2014/main" id="{A6CB0FA2-EBAC-4CCB-9AC5-68BC4323F15C}"/>
              </a:ext>
            </a:extLst>
          </p:cNvPr>
          <p:cNvPicPr>
            <a:picLocks noChangeAspect="1"/>
          </p:cNvPicPr>
          <p:nvPr/>
        </p:nvPicPr>
        <p:blipFill>
          <a:blip r:embed="rId2"/>
          <a:stretch>
            <a:fillRect/>
          </a:stretch>
        </p:blipFill>
        <p:spPr>
          <a:xfrm>
            <a:off x="4692829" y="4649891"/>
            <a:ext cx="548688" cy="573074"/>
          </a:xfrm>
          <a:prstGeom prst="rect">
            <a:avLst/>
          </a:prstGeom>
        </p:spPr>
      </p:pic>
      <p:sp>
        <p:nvSpPr>
          <p:cNvPr id="520" name="文本框 7">
            <a:extLst>
              <a:ext uri="{FF2B5EF4-FFF2-40B4-BE49-F238E27FC236}">
                <a16:creationId xmlns:a16="http://schemas.microsoft.com/office/drawing/2014/main" id="{6B0EDADC-97A7-4645-82C1-89109CC790CD}"/>
              </a:ext>
            </a:extLst>
          </p:cNvPr>
          <p:cNvSpPr txBox="1">
            <a:spLocks noChangeArrowheads="1"/>
          </p:cNvSpPr>
          <p:nvPr/>
        </p:nvSpPr>
        <p:spPr bwMode="auto">
          <a:xfrm>
            <a:off x="4352041" y="5288923"/>
            <a:ext cx="336813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nSpc>
                <a:spcPct val="100000"/>
              </a:lnSpc>
              <a:spcBef>
                <a:spcPct val="0"/>
              </a:spcBef>
              <a:buNone/>
            </a:pPr>
            <a:r>
              <a:rPr lang="en-US" altLang="zh-CN"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rPr>
              <a:t>Company’s development direction, expanding business, new products, corporate governance, staff turnover…… </a:t>
            </a:r>
            <a:endParaRPr lang="zh-CN" altLang="en-US" sz="1600" dirty="0">
              <a:solidFill>
                <a:schemeClr val="tx1">
                  <a:lumMod val="85000"/>
                  <a:lumOff val="15000"/>
                </a:schemeClr>
              </a:solidFill>
              <a:latin typeface="Arial" panose="020B0604020202020204" pitchFamily="34" charset="0"/>
              <a:ea typeface="方正清刻本悦宋简体" panose="02000000000000000000" pitchFamily="2" charset="-122"/>
              <a:cs typeface="Arial" panose="020B0604020202020204" pitchFamily="34" charset="0"/>
            </a:endParaRPr>
          </a:p>
        </p:txBody>
      </p:sp>
    </p:spTree>
    <p:extLst>
      <p:ext uri="{BB962C8B-B14F-4D97-AF65-F5344CB8AC3E}">
        <p14:creationId xmlns:p14="http://schemas.microsoft.com/office/powerpoint/2010/main" val="127149545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6000" fill="hold" nodeType="afterEffect" p14:presetBounceEnd="56000">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14:bounceEnd="56000">
                                          <p:cBhvr additive="base">
                                            <p:cTn id="7" dur="1000" fill="hold"/>
                                            <p:tgtEl>
                                              <p:spTgt spid="54"/>
                                            </p:tgtEl>
                                            <p:attrNameLst>
                                              <p:attrName>ppt_x</p:attrName>
                                            </p:attrNameLst>
                                          </p:cBhvr>
                                          <p:tavLst>
                                            <p:tav tm="0">
                                              <p:val>
                                                <p:strVal val="#ppt_x"/>
                                              </p:val>
                                            </p:tav>
                                            <p:tav tm="100000">
                                              <p:val>
                                                <p:strVal val="#ppt_x"/>
                                              </p:val>
                                            </p:tav>
                                          </p:tavLst>
                                        </p:anim>
                                        <p:anim calcmode="lin" valueType="num" p14:bounceEnd="56000">
                                          <p:cBhvr additive="base">
                                            <p:cTn id="8" dur="1000" fill="hold"/>
                                            <p:tgtEl>
                                              <p:spTgt spid="54"/>
                                            </p:tgtEl>
                                            <p:attrNameLst>
                                              <p:attrName>ppt_y</p:attrName>
                                            </p:attrNameLst>
                                          </p:cBhvr>
                                          <p:tavLst>
                                            <p:tav tm="0">
                                              <p:val>
                                                <p:strVal val="1+#ppt_h/2"/>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508"/>
                                            </p:tgtEl>
                                            <p:attrNameLst>
                                              <p:attrName>style.visibility</p:attrName>
                                            </p:attrNameLst>
                                          </p:cBhvr>
                                          <p:to>
                                            <p:strVal val="visible"/>
                                          </p:to>
                                        </p:set>
                                        <p:animEffect transition="in" filter="wipe(down)">
                                          <p:cBhvr>
                                            <p:cTn id="11" dur="500"/>
                                            <p:tgtEl>
                                              <p:spTgt spid="50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513"/>
                                            </p:tgtEl>
                                            <p:attrNameLst>
                                              <p:attrName>style.visibility</p:attrName>
                                            </p:attrNameLst>
                                          </p:cBhvr>
                                          <p:to>
                                            <p:strVal val="visible"/>
                                          </p:to>
                                        </p:set>
                                        <p:animEffect transition="in" filter="fade">
                                          <p:cBhvr>
                                            <p:cTn id="16" dur="500"/>
                                            <p:tgtEl>
                                              <p:spTgt spid="513"/>
                                            </p:tgtEl>
                                          </p:cBhvr>
                                        </p:animEffect>
                                      </p:childTnLst>
                                    </p:cTn>
                                  </p:par>
                                  <p:par>
                                    <p:cTn id="17" presetID="10"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15"/>
                                            </p:tgtEl>
                                            <p:attrNameLst>
                                              <p:attrName>style.visibility</p:attrName>
                                            </p:attrNameLst>
                                          </p:cBhvr>
                                          <p:to>
                                            <p:strVal val="visible"/>
                                          </p:to>
                                        </p:set>
                                        <p:animEffect transition="in" filter="fade">
                                          <p:cBhvr>
                                            <p:cTn id="24" dur="500"/>
                                            <p:tgtEl>
                                              <p:spTgt spid="515"/>
                                            </p:tgtEl>
                                          </p:cBhvr>
                                        </p:animEffect>
                                      </p:childTnLst>
                                    </p:cTn>
                                  </p:par>
                                  <p:par>
                                    <p:cTn id="25" presetID="10" presetClass="entr" presetSubtype="0"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17"/>
                                            </p:tgtEl>
                                            <p:attrNameLst>
                                              <p:attrName>style.visibility</p:attrName>
                                            </p:attrNameLst>
                                          </p:cBhvr>
                                          <p:to>
                                            <p:strVal val="visible"/>
                                          </p:to>
                                        </p:set>
                                        <p:animEffect transition="in" filter="fade">
                                          <p:cBhvr>
                                            <p:cTn id="35" dur="500"/>
                                            <p:tgtEl>
                                              <p:spTgt spid="51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520"/>
                                            </p:tgtEl>
                                            <p:attrNameLst>
                                              <p:attrName>style.visibility</p:attrName>
                                            </p:attrNameLst>
                                          </p:cBhvr>
                                          <p:to>
                                            <p:strVal val="visible"/>
                                          </p:to>
                                        </p:set>
                                        <p:animEffect transition="in" filter="fade">
                                          <p:cBhvr>
                                            <p:cTn id="38" dur="500"/>
                                            <p:tgtEl>
                                              <p:spTgt spid="520"/>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516"/>
                                            </p:tgtEl>
                                            <p:attrNameLst>
                                              <p:attrName>style.visibility</p:attrName>
                                            </p:attrNameLst>
                                          </p:cBhvr>
                                          <p:to>
                                            <p:strVal val="visible"/>
                                          </p:to>
                                        </p:set>
                                        <p:animEffect transition="in" filter="fade">
                                          <p:cBhvr>
                                            <p:cTn id="43" dur="500"/>
                                            <p:tgtEl>
                                              <p:spTgt spid="516"/>
                                            </p:tgtEl>
                                          </p:cBhvr>
                                        </p:animEffect>
                                      </p:childTnLst>
                                    </p:cTn>
                                  </p:par>
                                  <p:par>
                                    <p:cTn id="44" presetID="10" presetClass="entr" presetSubtype="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14"/>
                                            </p:tgtEl>
                                            <p:attrNameLst>
                                              <p:attrName>style.visibility</p:attrName>
                                            </p:attrNameLst>
                                          </p:cBhvr>
                                          <p:to>
                                            <p:strVal val="visible"/>
                                          </p:to>
                                        </p:set>
                                        <p:animEffect transition="in" filter="fade">
                                          <p:cBhvr>
                                            <p:cTn id="51" dur="500"/>
                                            <p:tgtEl>
                                              <p:spTgt spid="514"/>
                                            </p:tgtEl>
                                          </p:cBhvr>
                                        </p:animEffect>
                                      </p:childTnLst>
                                    </p:cTn>
                                  </p:par>
                                  <p:par>
                                    <p:cTn id="52" presetID="10" presetClass="entr" presetSubtype="0" fill="hold" nodeType="with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 grpId="0" animBg="1"/>
          <p:bldP spid="514" grpId="0" animBg="1"/>
          <p:bldP spid="515" grpId="0" animBg="1"/>
          <p:bldP spid="516" grpId="0" animBg="1"/>
          <p:bldP spid="508" grpId="0"/>
          <p:bldP spid="517" grpId="0"/>
          <p:bldP spid="5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600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1000" fill="hold"/>
                                            <p:tgtEl>
                                              <p:spTgt spid="54"/>
                                            </p:tgtEl>
                                            <p:attrNameLst>
                                              <p:attrName>ppt_x</p:attrName>
                                            </p:attrNameLst>
                                          </p:cBhvr>
                                          <p:tavLst>
                                            <p:tav tm="0">
                                              <p:val>
                                                <p:strVal val="#ppt_x"/>
                                              </p:val>
                                            </p:tav>
                                            <p:tav tm="100000">
                                              <p:val>
                                                <p:strVal val="#ppt_x"/>
                                              </p:val>
                                            </p:tav>
                                          </p:tavLst>
                                        </p:anim>
                                        <p:anim calcmode="lin" valueType="num">
                                          <p:cBhvr additive="base">
                                            <p:cTn id="8" dur="1000" fill="hold"/>
                                            <p:tgtEl>
                                              <p:spTgt spid="54"/>
                                            </p:tgtEl>
                                            <p:attrNameLst>
                                              <p:attrName>ppt_y</p:attrName>
                                            </p:attrNameLst>
                                          </p:cBhvr>
                                          <p:tavLst>
                                            <p:tav tm="0">
                                              <p:val>
                                                <p:strVal val="1+#ppt_h/2"/>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508"/>
                                            </p:tgtEl>
                                            <p:attrNameLst>
                                              <p:attrName>style.visibility</p:attrName>
                                            </p:attrNameLst>
                                          </p:cBhvr>
                                          <p:to>
                                            <p:strVal val="visible"/>
                                          </p:to>
                                        </p:set>
                                        <p:animEffect transition="in" filter="wipe(down)">
                                          <p:cBhvr>
                                            <p:cTn id="11" dur="500"/>
                                            <p:tgtEl>
                                              <p:spTgt spid="50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513"/>
                                            </p:tgtEl>
                                            <p:attrNameLst>
                                              <p:attrName>style.visibility</p:attrName>
                                            </p:attrNameLst>
                                          </p:cBhvr>
                                          <p:to>
                                            <p:strVal val="visible"/>
                                          </p:to>
                                        </p:set>
                                        <p:animEffect transition="in" filter="fade">
                                          <p:cBhvr>
                                            <p:cTn id="16" dur="500"/>
                                            <p:tgtEl>
                                              <p:spTgt spid="513"/>
                                            </p:tgtEl>
                                          </p:cBhvr>
                                        </p:animEffect>
                                      </p:childTnLst>
                                    </p:cTn>
                                  </p:par>
                                  <p:par>
                                    <p:cTn id="17" presetID="10"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15"/>
                                            </p:tgtEl>
                                            <p:attrNameLst>
                                              <p:attrName>style.visibility</p:attrName>
                                            </p:attrNameLst>
                                          </p:cBhvr>
                                          <p:to>
                                            <p:strVal val="visible"/>
                                          </p:to>
                                        </p:set>
                                        <p:animEffect transition="in" filter="fade">
                                          <p:cBhvr>
                                            <p:cTn id="24" dur="500"/>
                                            <p:tgtEl>
                                              <p:spTgt spid="515"/>
                                            </p:tgtEl>
                                          </p:cBhvr>
                                        </p:animEffect>
                                      </p:childTnLst>
                                    </p:cTn>
                                  </p:par>
                                  <p:par>
                                    <p:cTn id="25" presetID="10" presetClass="entr" presetSubtype="0"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17"/>
                                            </p:tgtEl>
                                            <p:attrNameLst>
                                              <p:attrName>style.visibility</p:attrName>
                                            </p:attrNameLst>
                                          </p:cBhvr>
                                          <p:to>
                                            <p:strVal val="visible"/>
                                          </p:to>
                                        </p:set>
                                        <p:animEffect transition="in" filter="fade">
                                          <p:cBhvr>
                                            <p:cTn id="35" dur="500"/>
                                            <p:tgtEl>
                                              <p:spTgt spid="51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520"/>
                                            </p:tgtEl>
                                            <p:attrNameLst>
                                              <p:attrName>style.visibility</p:attrName>
                                            </p:attrNameLst>
                                          </p:cBhvr>
                                          <p:to>
                                            <p:strVal val="visible"/>
                                          </p:to>
                                        </p:set>
                                        <p:animEffect transition="in" filter="fade">
                                          <p:cBhvr>
                                            <p:cTn id="38" dur="500"/>
                                            <p:tgtEl>
                                              <p:spTgt spid="520"/>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516"/>
                                            </p:tgtEl>
                                            <p:attrNameLst>
                                              <p:attrName>style.visibility</p:attrName>
                                            </p:attrNameLst>
                                          </p:cBhvr>
                                          <p:to>
                                            <p:strVal val="visible"/>
                                          </p:to>
                                        </p:set>
                                        <p:animEffect transition="in" filter="fade">
                                          <p:cBhvr>
                                            <p:cTn id="43" dur="500"/>
                                            <p:tgtEl>
                                              <p:spTgt spid="516"/>
                                            </p:tgtEl>
                                          </p:cBhvr>
                                        </p:animEffect>
                                      </p:childTnLst>
                                    </p:cTn>
                                  </p:par>
                                  <p:par>
                                    <p:cTn id="44" presetID="10" presetClass="entr" presetSubtype="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14"/>
                                            </p:tgtEl>
                                            <p:attrNameLst>
                                              <p:attrName>style.visibility</p:attrName>
                                            </p:attrNameLst>
                                          </p:cBhvr>
                                          <p:to>
                                            <p:strVal val="visible"/>
                                          </p:to>
                                        </p:set>
                                        <p:animEffect transition="in" filter="fade">
                                          <p:cBhvr>
                                            <p:cTn id="51" dur="500"/>
                                            <p:tgtEl>
                                              <p:spTgt spid="514"/>
                                            </p:tgtEl>
                                          </p:cBhvr>
                                        </p:animEffect>
                                      </p:childTnLst>
                                    </p:cTn>
                                  </p:par>
                                  <p:par>
                                    <p:cTn id="52" presetID="10" presetClass="entr" presetSubtype="0" fill="hold" nodeType="with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 grpId="0" animBg="1"/>
          <p:bldP spid="514" grpId="0" animBg="1"/>
          <p:bldP spid="515" grpId="0" animBg="1"/>
          <p:bldP spid="516" grpId="0" animBg="1"/>
          <p:bldP spid="508" grpId="0"/>
          <p:bldP spid="517" grpId="0"/>
          <p:bldP spid="520"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4" name="chenying0907 3"/>
          <p:cNvGrpSpPr/>
          <p:nvPr/>
        </p:nvGrpSpPr>
        <p:grpSpPr>
          <a:xfrm>
            <a:off x="0" y="1669251"/>
            <a:ext cx="12192000" cy="3519054"/>
            <a:chOff x="0" y="1713701"/>
            <a:chExt cx="12192000" cy="3519054"/>
          </a:xfrm>
        </p:grpSpPr>
        <p:sp>
          <p:nvSpPr>
            <p:cNvPr id="2" name="矩形 1"/>
            <p:cNvSpPr/>
            <p:nvPr/>
          </p:nvSpPr>
          <p:spPr>
            <a:xfrm>
              <a:off x="0" y="1713701"/>
              <a:ext cx="12192000" cy="3519054"/>
            </a:xfrm>
            <a:prstGeom prst="rect">
              <a:avLst/>
            </a:prstGeom>
            <a:solidFill>
              <a:srgbClr val="0051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0" y="1713701"/>
              <a:ext cx="12192000" cy="3519054"/>
            </a:xfrm>
            <a:prstGeom prst="rect">
              <a:avLst/>
            </a:prstGeom>
            <a:blipFill dpi="0" rotWithShape="1">
              <a:blip r:embed="rId2" cstate="print">
                <a:alphaModFix amt="5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23542" y="526912"/>
            <a:ext cx="3069953" cy="3029559"/>
          </a:xfrm>
          <a:prstGeom prst="rect">
            <a:avLst/>
          </a:prstGeom>
        </p:spPr>
      </p:pic>
      <p:sp>
        <p:nvSpPr>
          <p:cNvPr id="6" name="TextBox 37"/>
          <p:cNvSpPr txBox="1"/>
          <p:nvPr/>
        </p:nvSpPr>
        <p:spPr>
          <a:xfrm>
            <a:off x="4742180" y="3833495"/>
            <a:ext cx="4620260" cy="768350"/>
          </a:xfrm>
          <a:prstGeom prst="rect">
            <a:avLst/>
          </a:prstGeom>
          <a:noFill/>
        </p:spPr>
        <p:txBody>
          <a:bodyPr wrap="square" lIns="0" rIns="0" rtlCol="0">
            <a:spAutoFit/>
          </a:bodyPr>
          <a:lstStyle/>
          <a:p>
            <a:r>
              <a:rPr lang="zh-CN" altLang="en-US" sz="4400" b="1" dirty="0">
                <a:solidFill>
                  <a:schemeClr val="bg1"/>
                </a:solidFill>
                <a:effectLst>
                  <a:reflection blurRad="6350" stA="55000" endA="300" endPos="45500" dir="5400000" sy="-100000" algn="bl" rotWithShape="0"/>
                </a:effectLst>
                <a:latin typeface="方正清刻本悦宋简体" panose="02000000000000000000" pitchFamily="2" charset="-122"/>
                <a:ea typeface="方正清刻本悦宋简体" panose="02000000000000000000" pitchFamily="2" charset="-122"/>
                <a:cs typeface="方正静蕾简体" panose="03000509000000000000" pitchFamily="65" charset="-122"/>
              </a:rPr>
              <a:t>Web Crawler</a:t>
            </a:r>
          </a:p>
        </p:txBody>
      </p:sp>
      <p:sp>
        <p:nvSpPr>
          <p:cNvPr id="7" name="Text Box 6"/>
          <p:cNvSpPr txBox="1"/>
          <p:nvPr/>
        </p:nvSpPr>
        <p:spPr>
          <a:xfrm>
            <a:off x="5424805" y="4669155"/>
            <a:ext cx="2303780" cy="368300"/>
          </a:xfrm>
          <a:prstGeom prst="rect">
            <a:avLst/>
          </a:prstGeom>
          <a:noFill/>
        </p:spPr>
        <p:txBody>
          <a:bodyPr wrap="square" rtlCol="0">
            <a:spAutoFit/>
          </a:bodyPr>
          <a:lstStyle/>
          <a:p>
            <a:r>
              <a:rPr lang="en-US" b="1">
                <a:solidFill>
                  <a:schemeClr val="bg1"/>
                </a:solidFill>
                <a:latin typeface="Times New Roman" panose="02020603050405020304" charset="0"/>
                <a:cs typeface="Times New Roman" panose="02020603050405020304" charset="0"/>
              </a:rPr>
              <a:t>Bi Huarui</a:t>
            </a:r>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chenying0907 3"/>
          <p:cNvGrpSpPr/>
          <p:nvPr/>
        </p:nvGrpSpPr>
        <p:grpSpPr bwMode="auto">
          <a:xfrm>
            <a:off x="594333" y="988018"/>
            <a:ext cx="5576674" cy="5545065"/>
            <a:chOff x="839089" y="1015825"/>
            <a:chExt cx="4688114" cy="4877531"/>
          </a:xfrm>
        </p:grpSpPr>
        <p:grpSp>
          <p:nvGrpSpPr>
            <p:cNvPr id="5" name="chenying0907 4"/>
            <p:cNvGrpSpPr/>
            <p:nvPr/>
          </p:nvGrpSpPr>
          <p:grpSpPr bwMode="auto">
            <a:xfrm rot="-297887">
              <a:off x="2313380" y="1015825"/>
              <a:ext cx="1482151" cy="1487649"/>
              <a:chOff x="3130077" y="1143064"/>
              <a:chExt cx="1735225" cy="1741663"/>
            </a:xfrm>
          </p:grpSpPr>
          <p:cxnSp>
            <p:nvCxnSpPr>
              <p:cNvPr id="7" name="直接连接符 6"/>
              <p:cNvCxnSpPr>
                <a:endCxn id="9" idx="3"/>
              </p:cNvCxnSpPr>
              <p:nvPr/>
            </p:nvCxnSpPr>
            <p:spPr>
              <a:xfrm rot="297887" flipV="1">
                <a:off x="3130693" y="2229711"/>
                <a:ext cx="810282" cy="569797"/>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cxnSp>
            <p:nvCxnSpPr>
              <p:cNvPr id="8" name="直接连接符 7"/>
              <p:cNvCxnSpPr>
                <a:stCxn id="9" idx="5"/>
              </p:cNvCxnSpPr>
              <p:nvPr/>
            </p:nvCxnSpPr>
            <p:spPr>
              <a:xfrm rot="297887">
                <a:off x="4141275" y="2296341"/>
                <a:ext cx="723553" cy="587138"/>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sp>
            <p:nvSpPr>
              <p:cNvPr id="9" name="椭圆 8"/>
              <p:cNvSpPr/>
              <p:nvPr/>
            </p:nvSpPr>
            <p:spPr>
              <a:xfrm>
                <a:off x="3920599" y="1140701"/>
                <a:ext cx="289916" cy="1317966"/>
              </a:xfrm>
              <a:prstGeom prst="ellipse">
                <a:avLst/>
              </a:prstGeom>
              <a:noFill/>
              <a:ln w="12700">
                <a:solidFill>
                  <a:srgbClr val="005188"/>
                </a:solidFill>
              </a:ln>
            </p:spPr>
            <p:txBody>
              <a:bodyPr anchor="ctr">
                <a:spAutoFit/>
              </a:bodyPr>
              <a:lstStyle/>
              <a:p>
                <a:pPr algn="ctr" eaLnBrk="1" fontAlgn="auto" hangingPunct="1">
                  <a:spcBef>
                    <a:spcPts val="0"/>
                  </a:spcBef>
                  <a:spcAft>
                    <a:spcPts val="0"/>
                  </a:spcAft>
                  <a:defRPr/>
                </a:pPr>
                <a:endParaRPr lang="zh-CN" altLang="en-US" sz="3300" dirty="0">
                  <a:solidFill>
                    <a:srgbClr val="005188"/>
                  </a:solidFill>
                  <a:latin typeface="+mn-ea"/>
                  <a:ea typeface="+mn-ea"/>
                </a:endParaRPr>
              </a:p>
            </p:txBody>
          </p:sp>
        </p:grpSp>
        <p:sp>
          <p:nvSpPr>
            <p:cNvPr id="6" name="矩形 5"/>
            <p:cNvSpPr/>
            <p:nvPr/>
          </p:nvSpPr>
          <p:spPr>
            <a:xfrm>
              <a:off x="839089" y="2463214"/>
              <a:ext cx="4688114" cy="3430142"/>
            </a:xfrm>
            <a:prstGeom prst="rect">
              <a:avLst/>
            </a:prstGeom>
            <a:noFill/>
            <a:ln>
              <a:solidFill>
                <a:srgbClr val="005188"/>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mn-ea"/>
              </a:endParaRPr>
            </a:p>
          </p:txBody>
        </p:sp>
      </p:grpSp>
      <p:grpSp>
        <p:nvGrpSpPr>
          <p:cNvPr id="12" name="chenying0907 11"/>
          <p:cNvGrpSpPr/>
          <p:nvPr/>
        </p:nvGrpSpPr>
        <p:grpSpPr bwMode="auto">
          <a:xfrm>
            <a:off x="7279887" y="1463183"/>
            <a:ext cx="3343634" cy="3670040"/>
            <a:chOff x="6502470" y="1193017"/>
            <a:chExt cx="3467440" cy="3807479"/>
          </a:xfrm>
        </p:grpSpPr>
        <p:grpSp>
          <p:nvGrpSpPr>
            <p:cNvPr id="13" name="chenying0907 12"/>
            <p:cNvGrpSpPr/>
            <p:nvPr/>
          </p:nvGrpSpPr>
          <p:grpSpPr bwMode="auto">
            <a:xfrm rot="-297887">
              <a:off x="7513178" y="1193017"/>
              <a:ext cx="1250297" cy="1304594"/>
              <a:chOff x="3103525" y="996074"/>
              <a:chExt cx="1790434" cy="1868188"/>
            </a:xfrm>
          </p:grpSpPr>
          <p:cxnSp>
            <p:nvCxnSpPr>
              <p:cNvPr id="15" name="直接连接符 14"/>
              <p:cNvCxnSpPr>
                <a:endCxn id="17" idx="3"/>
              </p:cNvCxnSpPr>
              <p:nvPr/>
            </p:nvCxnSpPr>
            <p:spPr>
              <a:xfrm rot="297887" flipV="1">
                <a:off x="3103298" y="2330272"/>
                <a:ext cx="842209" cy="442491"/>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cxnSp>
            <p:nvCxnSpPr>
              <p:cNvPr id="16" name="直接连接符 15"/>
              <p:cNvCxnSpPr>
                <a:stCxn id="17" idx="5"/>
              </p:cNvCxnSpPr>
              <p:nvPr/>
            </p:nvCxnSpPr>
            <p:spPr>
              <a:xfrm rot="297887">
                <a:off x="4145266" y="2401567"/>
                <a:ext cx="748293" cy="460676"/>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sp>
            <p:nvSpPr>
              <p:cNvPr id="17" name="椭圆 16"/>
              <p:cNvSpPr/>
              <p:nvPr/>
            </p:nvSpPr>
            <p:spPr>
              <a:xfrm>
                <a:off x="3921666" y="995310"/>
                <a:ext cx="287806" cy="1609333"/>
              </a:xfrm>
              <a:prstGeom prst="ellipse">
                <a:avLst/>
              </a:prstGeom>
              <a:noFill/>
              <a:ln w="12700">
                <a:solidFill>
                  <a:srgbClr val="005188"/>
                </a:solidFill>
              </a:ln>
            </p:spPr>
            <p:txBody>
              <a:bodyPr anchor="ctr">
                <a:spAutoFit/>
              </a:bodyPr>
              <a:lstStyle/>
              <a:p>
                <a:pPr algn="ctr" eaLnBrk="1" fontAlgn="auto" hangingPunct="1">
                  <a:spcBef>
                    <a:spcPts val="0"/>
                  </a:spcBef>
                  <a:spcAft>
                    <a:spcPts val="0"/>
                  </a:spcAft>
                  <a:defRPr/>
                </a:pPr>
                <a:endParaRPr lang="zh-CN" altLang="en-US" sz="3300" dirty="0">
                  <a:solidFill>
                    <a:srgbClr val="005188"/>
                  </a:solidFill>
                  <a:latin typeface="+mn-ea"/>
                  <a:ea typeface="+mn-ea"/>
                </a:endParaRPr>
              </a:p>
            </p:txBody>
          </p:sp>
        </p:grpSp>
        <p:sp>
          <p:nvSpPr>
            <p:cNvPr id="14" name="矩形 13"/>
            <p:cNvSpPr/>
            <p:nvPr/>
          </p:nvSpPr>
          <p:spPr>
            <a:xfrm>
              <a:off x="6502470" y="2464998"/>
              <a:ext cx="3467440" cy="2535498"/>
            </a:xfrm>
            <a:prstGeom prst="rect">
              <a:avLst/>
            </a:prstGeom>
            <a:noFill/>
            <a:ln>
              <a:solidFill>
                <a:srgbClr val="005188"/>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mn-ea"/>
              </a:endParaRPr>
            </a:p>
          </p:txBody>
        </p:sp>
      </p:grpSp>
      <p:pic>
        <p:nvPicPr>
          <p:cNvPr id="21" name="图片 20">
            <a:extLst>
              <a:ext uri="{FF2B5EF4-FFF2-40B4-BE49-F238E27FC236}">
                <a16:creationId xmlns:a16="http://schemas.microsoft.com/office/drawing/2014/main" id="{B6F875F8-2CBE-0440-BAFF-6AB4415CEF69}"/>
              </a:ext>
            </a:extLst>
          </p:cNvPr>
          <p:cNvPicPr>
            <a:picLocks noChangeAspect="1"/>
          </p:cNvPicPr>
          <p:nvPr/>
        </p:nvPicPr>
        <p:blipFill>
          <a:blip r:embed="rId2"/>
          <a:stretch>
            <a:fillRect/>
          </a:stretch>
        </p:blipFill>
        <p:spPr>
          <a:xfrm>
            <a:off x="8756837" y="146340"/>
            <a:ext cx="2311400" cy="717865"/>
          </a:xfrm>
          <a:prstGeom prst="rect">
            <a:avLst/>
          </a:prstGeom>
        </p:spPr>
      </p:pic>
      <p:grpSp>
        <p:nvGrpSpPr>
          <p:cNvPr id="18" name="chenying0907 11">
            <a:extLst>
              <a:ext uri="{FF2B5EF4-FFF2-40B4-BE49-F238E27FC236}">
                <a16:creationId xmlns:a16="http://schemas.microsoft.com/office/drawing/2014/main" id="{9606BA07-64E9-DD4C-A751-88ED7FA1ECC0}"/>
              </a:ext>
            </a:extLst>
          </p:cNvPr>
          <p:cNvGrpSpPr/>
          <p:nvPr/>
        </p:nvGrpSpPr>
        <p:grpSpPr>
          <a:xfrm>
            <a:off x="7279886" y="1452748"/>
            <a:ext cx="3343635" cy="3680476"/>
            <a:chOff x="0" y="0"/>
            <a:chExt cx="3343633" cy="3680474"/>
          </a:xfrm>
        </p:grpSpPr>
        <p:grpSp>
          <p:nvGrpSpPr>
            <p:cNvPr id="20" name="chenying0907 12">
              <a:extLst>
                <a:ext uri="{FF2B5EF4-FFF2-40B4-BE49-F238E27FC236}">
                  <a16:creationId xmlns:a16="http://schemas.microsoft.com/office/drawing/2014/main" id="{89033B6A-85A9-DB4F-AC6C-D7ABE96F85F2}"/>
                </a:ext>
              </a:extLst>
            </p:cNvPr>
            <p:cNvGrpSpPr/>
            <p:nvPr/>
          </p:nvGrpSpPr>
          <p:grpSpPr>
            <a:xfrm>
              <a:off x="1011861" y="0"/>
              <a:ext cx="1207708" cy="1234462"/>
              <a:chOff x="0" y="0"/>
              <a:chExt cx="1207706" cy="1234461"/>
            </a:xfrm>
          </p:grpSpPr>
          <p:sp>
            <p:nvSpPr>
              <p:cNvPr id="23" name="直接连接符 14">
                <a:extLst>
                  <a:ext uri="{FF2B5EF4-FFF2-40B4-BE49-F238E27FC236}">
                    <a16:creationId xmlns:a16="http://schemas.microsoft.com/office/drawing/2014/main" id="{DD9F637C-1123-A542-9EF6-32E86151AC76}"/>
                  </a:ext>
                </a:extLst>
              </p:cNvPr>
              <p:cNvSpPr/>
              <p:nvPr/>
            </p:nvSpPr>
            <p:spPr>
              <a:xfrm flipV="1">
                <a:off x="0" y="934574"/>
                <a:ext cx="567133" cy="297847"/>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24" name="直接连接符 15">
                <a:extLst>
                  <a:ext uri="{FF2B5EF4-FFF2-40B4-BE49-F238E27FC236}">
                    <a16:creationId xmlns:a16="http://schemas.microsoft.com/office/drawing/2014/main" id="{BE032FE5-1E85-3647-9B4E-4DA3E69020DC}"/>
                  </a:ext>
                </a:extLst>
              </p:cNvPr>
              <p:cNvSpPr/>
              <p:nvPr/>
            </p:nvSpPr>
            <p:spPr>
              <a:xfrm>
                <a:off x="703816" y="924374"/>
                <a:ext cx="503891" cy="310088"/>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25" name="椭圆 16">
                <a:extLst>
                  <a:ext uri="{FF2B5EF4-FFF2-40B4-BE49-F238E27FC236}">
                    <a16:creationId xmlns:a16="http://schemas.microsoft.com/office/drawing/2014/main" id="{07B7C7BA-34BA-344A-9671-DC8CFCBF109E}"/>
                  </a:ext>
                </a:extLst>
              </p:cNvPr>
              <p:cNvSpPr/>
              <p:nvPr/>
            </p:nvSpPr>
            <p:spPr>
              <a:xfrm rot="21302113">
                <a:off x="505931" y="6354"/>
                <a:ext cx="193805" cy="1083265"/>
              </a:xfrm>
              <a:prstGeom prst="ellipse">
                <a:avLst/>
              </a:prstGeom>
              <a:noFill/>
              <a:ln w="12700" cap="flat">
                <a:solidFill>
                  <a:srgbClr val="005188"/>
                </a:solidFill>
                <a:prstDash val="solid"/>
                <a:round/>
              </a:ln>
              <a:effectLst/>
            </p:spPr>
            <p:txBody>
              <a:bodyPr wrap="square" lIns="45719" tIns="45719" rIns="45719" bIns="45719" numCol="1" anchor="ctr">
                <a:noAutofit/>
              </a:bodyPr>
              <a:lstStyle/>
              <a:p>
                <a:pPr algn="ctr">
                  <a:defRPr sz="3300">
                    <a:solidFill>
                      <a:srgbClr val="005188"/>
                    </a:solidFill>
                  </a:defRPr>
                </a:pPr>
                <a:endParaRPr/>
              </a:p>
            </p:txBody>
          </p:sp>
        </p:grpSp>
        <p:sp>
          <p:nvSpPr>
            <p:cNvPr id="22" name="矩形 13">
              <a:extLst>
                <a:ext uri="{FF2B5EF4-FFF2-40B4-BE49-F238E27FC236}">
                  <a16:creationId xmlns:a16="http://schemas.microsoft.com/office/drawing/2014/main" id="{459B1994-739F-444F-A6D3-F409993F0F5D}"/>
                </a:ext>
              </a:extLst>
            </p:cNvPr>
            <p:cNvSpPr/>
            <p:nvPr/>
          </p:nvSpPr>
          <p:spPr>
            <a:xfrm>
              <a:off x="0" y="1236500"/>
              <a:ext cx="3343634" cy="2443975"/>
            </a:xfrm>
            <a:prstGeom prst="rect">
              <a:avLst/>
            </a:prstGeom>
            <a:noFill/>
            <a:ln w="12700" cap="flat">
              <a:solidFill>
                <a:srgbClr val="005188"/>
              </a:solidFill>
              <a:prstDash val="solid"/>
              <a:miter lim="800000"/>
            </a:ln>
            <a:effectLst>
              <a:outerShdw blurRad="50800" dist="38100" dir="5400000" rotWithShape="0">
                <a:srgbClr val="000000">
                  <a:alpha val="40000"/>
                </a:srgbClr>
              </a:outerShdw>
            </a:effectLst>
          </p:spPr>
          <p:txBody>
            <a:bodyPr wrap="square" lIns="45719" tIns="45719" rIns="45719" bIns="45719" numCol="1" anchor="ctr">
              <a:noAutofit/>
            </a:bodyPr>
            <a:lstStyle/>
            <a:p>
              <a:pPr algn="ctr">
                <a:defRPr sz="1300">
                  <a:solidFill>
                    <a:srgbClr val="005188"/>
                  </a:solidFill>
                </a:defRPr>
              </a:pPr>
              <a:endParaRPr/>
            </a:p>
          </p:txBody>
        </p:sp>
      </p:grpSp>
      <p:sp>
        <p:nvSpPr>
          <p:cNvPr id="26" name="文本框 18">
            <a:extLst>
              <a:ext uri="{FF2B5EF4-FFF2-40B4-BE49-F238E27FC236}">
                <a16:creationId xmlns:a16="http://schemas.microsoft.com/office/drawing/2014/main" id="{9433F67F-1A14-2D48-B527-82005560CA13}"/>
              </a:ext>
            </a:extLst>
          </p:cNvPr>
          <p:cNvSpPr txBox="1"/>
          <p:nvPr/>
        </p:nvSpPr>
        <p:spPr>
          <a:xfrm>
            <a:off x="7772400" y="3286897"/>
            <a:ext cx="2591149" cy="14249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r>
              <a:t>Google search result.</a:t>
            </a:r>
          </a:p>
          <a:p>
            <a:r>
              <a:t>We use web crawler to automatically get useful information to do further analysis.</a:t>
            </a:r>
          </a:p>
        </p:txBody>
      </p:sp>
      <p:pic>
        <p:nvPicPr>
          <p:cNvPr id="27" name="图片 20" descr="图片 20">
            <a:extLst>
              <a:ext uri="{FF2B5EF4-FFF2-40B4-BE49-F238E27FC236}">
                <a16:creationId xmlns:a16="http://schemas.microsoft.com/office/drawing/2014/main" id="{AC1103F6-32B5-0F44-9CAB-CA3A43205C61}"/>
              </a:ext>
            </a:extLst>
          </p:cNvPr>
          <p:cNvPicPr>
            <a:picLocks noChangeAspect="1"/>
          </p:cNvPicPr>
          <p:nvPr/>
        </p:nvPicPr>
        <p:blipFill>
          <a:blip r:embed="rId2">
            <a:extLst/>
          </a:blip>
          <a:stretch>
            <a:fillRect/>
          </a:stretch>
        </p:blipFill>
        <p:spPr>
          <a:xfrm>
            <a:off x="8756836" y="146340"/>
            <a:ext cx="2311401" cy="717866"/>
          </a:xfrm>
          <a:prstGeom prst="rect">
            <a:avLst/>
          </a:prstGeom>
          <a:ln w="12700">
            <a:miter lim="400000"/>
          </a:ln>
        </p:spPr>
      </p:pic>
      <p:pic>
        <p:nvPicPr>
          <p:cNvPr id="34" name="图像" descr="图像">
            <a:extLst>
              <a:ext uri="{FF2B5EF4-FFF2-40B4-BE49-F238E27FC236}">
                <a16:creationId xmlns:a16="http://schemas.microsoft.com/office/drawing/2014/main" id="{A9B53485-86F9-C643-B056-C3FD14400FBC}"/>
              </a:ext>
            </a:extLst>
          </p:cNvPr>
          <p:cNvPicPr>
            <a:picLocks noChangeAspect="1"/>
          </p:cNvPicPr>
          <p:nvPr/>
        </p:nvPicPr>
        <p:blipFill>
          <a:blip r:embed="rId3">
            <a:extLst/>
          </a:blip>
          <a:stretch>
            <a:fillRect/>
          </a:stretch>
        </p:blipFill>
        <p:spPr>
          <a:xfrm>
            <a:off x="380841" y="2548450"/>
            <a:ext cx="5979280" cy="3984633"/>
          </a:xfrm>
          <a:prstGeom prst="rect">
            <a:avLst/>
          </a:prstGeom>
          <a:ln w="12700">
            <a:miter lim="400000"/>
          </a:ln>
        </p:spPr>
      </p:pic>
      <p:sp>
        <p:nvSpPr>
          <p:cNvPr id="35" name="文本占位符 2">
            <a:extLst>
              <a:ext uri="{FF2B5EF4-FFF2-40B4-BE49-F238E27FC236}">
                <a16:creationId xmlns:a16="http://schemas.microsoft.com/office/drawing/2014/main" id="{326E06E5-4969-644F-BACD-0B7B4DB29580}"/>
              </a:ext>
            </a:extLst>
          </p:cNvPr>
          <p:cNvSpPr txBox="1"/>
          <p:nvPr/>
        </p:nvSpPr>
        <p:spPr>
          <a:xfrm>
            <a:off x="699959" y="324917"/>
            <a:ext cx="4069265" cy="535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lvl1pPr>
              <a:lnSpc>
                <a:spcPct val="90000"/>
              </a:lnSpc>
              <a:spcBef>
                <a:spcPts val="1000"/>
              </a:spcBef>
              <a:defRPr sz="3200">
                <a:solidFill>
                  <a:srgbClr val="005188"/>
                </a:solidFill>
                <a:latin typeface="方正清刻本悦宋简体"/>
                <a:ea typeface="方正清刻本悦宋简体"/>
                <a:cs typeface="方正清刻本悦宋简体"/>
                <a:sym typeface="方正清刻本悦宋简体"/>
              </a:defRPr>
            </a:lvl1pPr>
          </a:lstStyle>
          <a:p>
            <a:r>
              <a:rPr dirty="0"/>
              <a:t>Google</a:t>
            </a:r>
            <a:r>
              <a:rPr lang="zh-CN" altLang="en-US" dirty="0"/>
              <a:t> </a:t>
            </a:r>
            <a:r>
              <a:rPr dirty="0"/>
              <a:t>crawler   </a:t>
            </a:r>
          </a:p>
        </p:txBody>
      </p:sp>
    </p:spTree>
    <p:extLst>
      <p:ext uri="{BB962C8B-B14F-4D97-AF65-F5344CB8AC3E}">
        <p14:creationId xmlns:p14="http://schemas.microsoft.com/office/powerpoint/2010/main" val="5673582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a:extLst>
              <a:ext uri="{FF2B5EF4-FFF2-40B4-BE49-F238E27FC236}">
                <a16:creationId xmlns:a16="http://schemas.microsoft.com/office/drawing/2014/main" id="{0AE67495-162B-4144-AAFE-EE019D3CA0FB}"/>
              </a:ext>
            </a:extLst>
          </p:cNvPr>
          <p:cNvSpPr txBox="1"/>
          <p:nvPr/>
        </p:nvSpPr>
        <p:spPr>
          <a:xfrm>
            <a:off x="1192478" y="292681"/>
            <a:ext cx="3109628" cy="5740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spcBef>
                <a:spcPts val="1000"/>
              </a:spcBef>
              <a:defRPr sz="3200">
                <a:solidFill>
                  <a:srgbClr val="005188"/>
                </a:solidFill>
                <a:latin typeface="方正清刻本悦宋简体"/>
                <a:ea typeface="方正清刻本悦宋简体"/>
                <a:cs typeface="方正清刻本悦宋简体"/>
                <a:sym typeface="方正清刻本悦宋简体"/>
              </a:defRPr>
            </a:lvl1pPr>
          </a:lstStyle>
          <a:p>
            <a:r>
              <a:t>Google crawler</a:t>
            </a:r>
          </a:p>
        </p:txBody>
      </p:sp>
      <p:grpSp>
        <p:nvGrpSpPr>
          <p:cNvPr id="7" name="chenying0907 11">
            <a:extLst>
              <a:ext uri="{FF2B5EF4-FFF2-40B4-BE49-F238E27FC236}">
                <a16:creationId xmlns:a16="http://schemas.microsoft.com/office/drawing/2014/main" id="{AF11844A-4A45-F340-A3D6-E37BB433DC41}"/>
              </a:ext>
            </a:extLst>
          </p:cNvPr>
          <p:cNvGrpSpPr/>
          <p:nvPr/>
        </p:nvGrpSpPr>
        <p:grpSpPr>
          <a:xfrm>
            <a:off x="8291748" y="1452748"/>
            <a:ext cx="1207707" cy="1234463"/>
            <a:chOff x="0" y="0"/>
            <a:chExt cx="1207706" cy="1234461"/>
          </a:xfrm>
        </p:grpSpPr>
        <p:sp>
          <p:nvSpPr>
            <p:cNvPr id="8" name="直接连接符 14">
              <a:extLst>
                <a:ext uri="{FF2B5EF4-FFF2-40B4-BE49-F238E27FC236}">
                  <a16:creationId xmlns:a16="http://schemas.microsoft.com/office/drawing/2014/main" id="{57571E69-1EA4-4543-BD7F-7E2ECD67BD93}"/>
                </a:ext>
              </a:extLst>
            </p:cNvPr>
            <p:cNvSpPr/>
            <p:nvPr/>
          </p:nvSpPr>
          <p:spPr>
            <a:xfrm flipV="1">
              <a:off x="0" y="934574"/>
              <a:ext cx="567133" cy="297847"/>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9" name="直接连接符 15">
              <a:extLst>
                <a:ext uri="{FF2B5EF4-FFF2-40B4-BE49-F238E27FC236}">
                  <a16:creationId xmlns:a16="http://schemas.microsoft.com/office/drawing/2014/main" id="{B3DF310D-C422-D745-91EA-B8C25E54B11A}"/>
                </a:ext>
              </a:extLst>
            </p:cNvPr>
            <p:cNvSpPr/>
            <p:nvPr/>
          </p:nvSpPr>
          <p:spPr>
            <a:xfrm>
              <a:off x="703816" y="924374"/>
              <a:ext cx="503891" cy="310088"/>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10" name="椭圆 16">
              <a:extLst>
                <a:ext uri="{FF2B5EF4-FFF2-40B4-BE49-F238E27FC236}">
                  <a16:creationId xmlns:a16="http://schemas.microsoft.com/office/drawing/2014/main" id="{661C5BB2-19DB-A24C-999F-83813A41CBE8}"/>
                </a:ext>
              </a:extLst>
            </p:cNvPr>
            <p:cNvSpPr/>
            <p:nvPr/>
          </p:nvSpPr>
          <p:spPr>
            <a:xfrm rot="21302113">
              <a:off x="505931" y="6354"/>
              <a:ext cx="193805" cy="1083265"/>
            </a:xfrm>
            <a:prstGeom prst="ellipse">
              <a:avLst/>
            </a:prstGeom>
            <a:noFill/>
            <a:ln w="12700" cap="flat">
              <a:solidFill>
                <a:srgbClr val="005188"/>
              </a:solidFill>
              <a:prstDash val="solid"/>
              <a:round/>
            </a:ln>
            <a:effectLst/>
          </p:spPr>
          <p:txBody>
            <a:bodyPr wrap="square" lIns="45719" tIns="45719" rIns="45719" bIns="45719" numCol="1" anchor="ctr">
              <a:noAutofit/>
            </a:bodyPr>
            <a:lstStyle/>
            <a:p>
              <a:pPr algn="ctr">
                <a:defRPr sz="3300">
                  <a:solidFill>
                    <a:srgbClr val="005188"/>
                  </a:solidFill>
                </a:defRPr>
              </a:pPr>
              <a:endParaRPr/>
            </a:p>
          </p:txBody>
        </p:sp>
      </p:grpSp>
      <p:sp>
        <p:nvSpPr>
          <p:cNvPr id="11" name="文本框 18">
            <a:extLst>
              <a:ext uri="{FF2B5EF4-FFF2-40B4-BE49-F238E27FC236}">
                <a16:creationId xmlns:a16="http://schemas.microsoft.com/office/drawing/2014/main" id="{6BC66448-3282-0642-9315-651BA731312A}"/>
              </a:ext>
            </a:extLst>
          </p:cNvPr>
          <p:cNvSpPr txBox="1"/>
          <p:nvPr/>
        </p:nvSpPr>
        <p:spPr>
          <a:xfrm>
            <a:off x="7772400" y="3286897"/>
            <a:ext cx="2591149" cy="3581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r>
              <a:t>Event classes</a:t>
            </a:r>
          </a:p>
        </p:txBody>
      </p:sp>
      <p:pic>
        <p:nvPicPr>
          <p:cNvPr id="12" name="图像" descr="图像">
            <a:extLst>
              <a:ext uri="{FF2B5EF4-FFF2-40B4-BE49-F238E27FC236}">
                <a16:creationId xmlns:a16="http://schemas.microsoft.com/office/drawing/2014/main" id="{27D88C53-C009-F446-A308-7D7BCEA355FA}"/>
              </a:ext>
            </a:extLst>
          </p:cNvPr>
          <p:cNvPicPr>
            <a:picLocks noChangeAspect="1"/>
          </p:cNvPicPr>
          <p:nvPr/>
        </p:nvPicPr>
        <p:blipFill>
          <a:blip r:embed="rId2">
            <a:extLst/>
          </a:blip>
          <a:stretch>
            <a:fillRect/>
          </a:stretch>
        </p:blipFill>
        <p:spPr>
          <a:xfrm>
            <a:off x="700548" y="1353755"/>
            <a:ext cx="9879837" cy="3317796"/>
          </a:xfrm>
          <a:prstGeom prst="rect">
            <a:avLst/>
          </a:prstGeom>
          <a:ln w="12700">
            <a:miter lim="400000"/>
          </a:ln>
        </p:spPr>
      </p:pic>
      <p:sp>
        <p:nvSpPr>
          <p:cNvPr id="13" name="文本">
            <a:extLst>
              <a:ext uri="{FF2B5EF4-FFF2-40B4-BE49-F238E27FC236}">
                <a16:creationId xmlns:a16="http://schemas.microsoft.com/office/drawing/2014/main" id="{065223BA-EE27-6C48-AC6A-7146812B5208}"/>
              </a:ext>
            </a:extLst>
          </p:cNvPr>
          <p:cNvSpPr txBox="1"/>
          <p:nvPr/>
        </p:nvSpPr>
        <p:spPr>
          <a:xfrm>
            <a:off x="5815330" y="3224530"/>
            <a:ext cx="561340" cy="408940"/>
          </a:xfrm>
          <a:prstGeom prst="rect">
            <a:avLst/>
          </a:prstGeom>
          <a:ln w="12700">
            <a:miter lim="400000"/>
          </a:ln>
        </p:spPr>
        <p:txBody>
          <a:bodyPr wrap="none" lIns="45719" rIns="45719">
            <a:spAutoFit/>
          </a:bodyPr>
          <a:lstStyle/>
          <a:p>
            <a:endParaRPr/>
          </a:p>
        </p:txBody>
      </p:sp>
      <p:sp>
        <p:nvSpPr>
          <p:cNvPr id="14" name="The crawler codes working  demonstration. And the results txt documents.">
            <a:extLst>
              <a:ext uri="{FF2B5EF4-FFF2-40B4-BE49-F238E27FC236}">
                <a16:creationId xmlns:a16="http://schemas.microsoft.com/office/drawing/2014/main" id="{F26CDC68-FE83-7242-96E3-4D559C886B30}"/>
              </a:ext>
            </a:extLst>
          </p:cNvPr>
          <p:cNvSpPr txBox="1"/>
          <p:nvPr/>
        </p:nvSpPr>
        <p:spPr>
          <a:xfrm>
            <a:off x="913130" y="4799329"/>
            <a:ext cx="7962365" cy="3581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r>
              <a:t>The crawler codes working  demonstration. And the results txt documents.</a:t>
            </a:r>
          </a:p>
        </p:txBody>
      </p:sp>
      <p:pic>
        <p:nvPicPr>
          <p:cNvPr id="15" name="图片 20" descr="图片 20">
            <a:extLst>
              <a:ext uri="{FF2B5EF4-FFF2-40B4-BE49-F238E27FC236}">
                <a16:creationId xmlns:a16="http://schemas.microsoft.com/office/drawing/2014/main" id="{C999B1E5-1FD0-E744-9975-5B653FDF1D0F}"/>
              </a:ext>
            </a:extLst>
          </p:cNvPr>
          <p:cNvPicPr>
            <a:picLocks noChangeAspect="1"/>
          </p:cNvPicPr>
          <p:nvPr/>
        </p:nvPicPr>
        <p:blipFill>
          <a:blip r:embed="rId3">
            <a:extLst/>
          </a:blip>
          <a:stretch>
            <a:fillRect/>
          </a:stretch>
        </p:blipFill>
        <p:spPr>
          <a:xfrm>
            <a:off x="8756836" y="146340"/>
            <a:ext cx="2311401" cy="717866"/>
          </a:xfrm>
          <a:prstGeom prst="rect">
            <a:avLst/>
          </a:prstGeom>
          <a:ln w="12700">
            <a:miter lim="400000"/>
          </a:ln>
        </p:spPr>
      </p:pic>
    </p:spTree>
    <p:extLst>
      <p:ext uri="{BB962C8B-B14F-4D97-AF65-F5344CB8AC3E}">
        <p14:creationId xmlns:p14="http://schemas.microsoft.com/office/powerpoint/2010/main" val="324071848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图片 20">
            <a:extLst>
              <a:ext uri="{FF2B5EF4-FFF2-40B4-BE49-F238E27FC236}">
                <a16:creationId xmlns:a16="http://schemas.microsoft.com/office/drawing/2014/main" id="{B6F875F8-2CBE-0440-BAFF-6AB4415CEF69}"/>
              </a:ext>
            </a:extLst>
          </p:cNvPr>
          <p:cNvPicPr>
            <a:picLocks noChangeAspect="1"/>
          </p:cNvPicPr>
          <p:nvPr/>
        </p:nvPicPr>
        <p:blipFill>
          <a:blip r:embed="rId2"/>
          <a:stretch>
            <a:fillRect/>
          </a:stretch>
        </p:blipFill>
        <p:spPr>
          <a:xfrm>
            <a:off x="8756837" y="146340"/>
            <a:ext cx="2311400" cy="717865"/>
          </a:xfrm>
          <a:prstGeom prst="rect">
            <a:avLst/>
          </a:prstGeom>
        </p:spPr>
      </p:pic>
      <p:pic>
        <p:nvPicPr>
          <p:cNvPr id="27" name="图片 20" descr="图片 20">
            <a:extLst>
              <a:ext uri="{FF2B5EF4-FFF2-40B4-BE49-F238E27FC236}">
                <a16:creationId xmlns:a16="http://schemas.microsoft.com/office/drawing/2014/main" id="{AC1103F6-32B5-0F44-9CAB-CA3A43205C61}"/>
              </a:ext>
            </a:extLst>
          </p:cNvPr>
          <p:cNvPicPr>
            <a:picLocks noChangeAspect="1"/>
          </p:cNvPicPr>
          <p:nvPr/>
        </p:nvPicPr>
        <p:blipFill>
          <a:blip r:embed="rId2">
            <a:extLst/>
          </a:blip>
          <a:stretch>
            <a:fillRect/>
          </a:stretch>
        </p:blipFill>
        <p:spPr>
          <a:xfrm>
            <a:off x="8756836" y="146340"/>
            <a:ext cx="2311401" cy="717866"/>
          </a:xfrm>
          <a:prstGeom prst="rect">
            <a:avLst/>
          </a:prstGeom>
          <a:ln w="12700">
            <a:miter lim="400000"/>
          </a:ln>
        </p:spPr>
      </p:pic>
      <p:sp>
        <p:nvSpPr>
          <p:cNvPr id="28" name="文本占位符 2">
            <a:extLst>
              <a:ext uri="{FF2B5EF4-FFF2-40B4-BE49-F238E27FC236}">
                <a16:creationId xmlns:a16="http://schemas.microsoft.com/office/drawing/2014/main" id="{4675DD69-B49B-AE4A-B190-69332C096935}"/>
              </a:ext>
            </a:extLst>
          </p:cNvPr>
          <p:cNvSpPr txBox="1"/>
          <p:nvPr/>
        </p:nvSpPr>
        <p:spPr>
          <a:xfrm>
            <a:off x="1145015" y="339596"/>
            <a:ext cx="2737706" cy="5740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spcBef>
                <a:spcPts val="1000"/>
              </a:spcBef>
              <a:defRPr sz="3200">
                <a:solidFill>
                  <a:srgbClr val="005188"/>
                </a:solidFill>
                <a:latin typeface="方正清刻本悦宋简体"/>
                <a:ea typeface="方正清刻本悦宋简体"/>
                <a:cs typeface="方正清刻本悦宋简体"/>
                <a:sym typeface="方正清刻本悦宋简体"/>
              </a:defRPr>
            </a:lvl1pPr>
          </a:lstStyle>
          <a:p>
            <a:r>
              <a:rPr dirty="0"/>
              <a:t>Bing crawler</a:t>
            </a:r>
          </a:p>
        </p:txBody>
      </p:sp>
      <p:grpSp>
        <p:nvGrpSpPr>
          <p:cNvPr id="37" name="chenying0907 11">
            <a:extLst>
              <a:ext uri="{FF2B5EF4-FFF2-40B4-BE49-F238E27FC236}">
                <a16:creationId xmlns:a16="http://schemas.microsoft.com/office/drawing/2014/main" id="{5AD809AA-EED8-9A47-B306-806F3AA7D470}"/>
              </a:ext>
            </a:extLst>
          </p:cNvPr>
          <p:cNvGrpSpPr/>
          <p:nvPr/>
        </p:nvGrpSpPr>
        <p:grpSpPr>
          <a:xfrm>
            <a:off x="6874787" y="1751082"/>
            <a:ext cx="3343635" cy="3680476"/>
            <a:chOff x="0" y="0"/>
            <a:chExt cx="3343633" cy="3680474"/>
          </a:xfrm>
        </p:grpSpPr>
        <p:grpSp>
          <p:nvGrpSpPr>
            <p:cNvPr id="38" name="chenying0907 12">
              <a:extLst>
                <a:ext uri="{FF2B5EF4-FFF2-40B4-BE49-F238E27FC236}">
                  <a16:creationId xmlns:a16="http://schemas.microsoft.com/office/drawing/2014/main" id="{52555E58-8624-1C49-B563-D26B54C8741B}"/>
                </a:ext>
              </a:extLst>
            </p:cNvPr>
            <p:cNvGrpSpPr/>
            <p:nvPr/>
          </p:nvGrpSpPr>
          <p:grpSpPr>
            <a:xfrm>
              <a:off x="1011861" y="0"/>
              <a:ext cx="1207708" cy="1234462"/>
              <a:chOff x="0" y="0"/>
              <a:chExt cx="1207706" cy="1234461"/>
            </a:xfrm>
          </p:grpSpPr>
          <p:sp>
            <p:nvSpPr>
              <p:cNvPr id="40" name="直接连接符 14">
                <a:extLst>
                  <a:ext uri="{FF2B5EF4-FFF2-40B4-BE49-F238E27FC236}">
                    <a16:creationId xmlns:a16="http://schemas.microsoft.com/office/drawing/2014/main" id="{B7752996-358A-184B-8425-4CD2D8F7F605}"/>
                  </a:ext>
                </a:extLst>
              </p:cNvPr>
              <p:cNvSpPr/>
              <p:nvPr/>
            </p:nvSpPr>
            <p:spPr>
              <a:xfrm flipV="1">
                <a:off x="0" y="934574"/>
                <a:ext cx="567133" cy="297847"/>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41" name="直接连接符 15">
                <a:extLst>
                  <a:ext uri="{FF2B5EF4-FFF2-40B4-BE49-F238E27FC236}">
                    <a16:creationId xmlns:a16="http://schemas.microsoft.com/office/drawing/2014/main" id="{641E3A11-A19E-D44A-A316-915A99882FBB}"/>
                  </a:ext>
                </a:extLst>
              </p:cNvPr>
              <p:cNvSpPr/>
              <p:nvPr/>
            </p:nvSpPr>
            <p:spPr>
              <a:xfrm>
                <a:off x="703816" y="924374"/>
                <a:ext cx="503891" cy="310088"/>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42" name="椭圆 16">
                <a:extLst>
                  <a:ext uri="{FF2B5EF4-FFF2-40B4-BE49-F238E27FC236}">
                    <a16:creationId xmlns:a16="http://schemas.microsoft.com/office/drawing/2014/main" id="{A76471EB-AC54-2E4C-BCAB-28B130AC4EC9}"/>
                  </a:ext>
                </a:extLst>
              </p:cNvPr>
              <p:cNvSpPr/>
              <p:nvPr/>
            </p:nvSpPr>
            <p:spPr>
              <a:xfrm rot="21302113">
                <a:off x="505931" y="6354"/>
                <a:ext cx="193805" cy="1083265"/>
              </a:xfrm>
              <a:prstGeom prst="ellipse">
                <a:avLst/>
              </a:prstGeom>
              <a:noFill/>
              <a:ln w="12700" cap="flat">
                <a:solidFill>
                  <a:srgbClr val="005188"/>
                </a:solidFill>
                <a:prstDash val="solid"/>
                <a:round/>
              </a:ln>
              <a:effectLst/>
            </p:spPr>
            <p:txBody>
              <a:bodyPr wrap="square" lIns="45719" tIns="45719" rIns="45719" bIns="45719" numCol="1" anchor="ctr">
                <a:noAutofit/>
              </a:bodyPr>
              <a:lstStyle/>
              <a:p>
                <a:pPr algn="ctr">
                  <a:defRPr sz="3300">
                    <a:solidFill>
                      <a:srgbClr val="005188"/>
                    </a:solidFill>
                  </a:defRPr>
                </a:pPr>
                <a:endParaRPr/>
              </a:p>
            </p:txBody>
          </p:sp>
        </p:grpSp>
        <p:sp>
          <p:nvSpPr>
            <p:cNvPr id="39" name="矩形 13">
              <a:extLst>
                <a:ext uri="{FF2B5EF4-FFF2-40B4-BE49-F238E27FC236}">
                  <a16:creationId xmlns:a16="http://schemas.microsoft.com/office/drawing/2014/main" id="{31085722-9A43-CC43-85FC-8C7C70D4DF57}"/>
                </a:ext>
              </a:extLst>
            </p:cNvPr>
            <p:cNvSpPr/>
            <p:nvPr/>
          </p:nvSpPr>
          <p:spPr>
            <a:xfrm>
              <a:off x="0" y="1236500"/>
              <a:ext cx="3343634" cy="2443975"/>
            </a:xfrm>
            <a:prstGeom prst="rect">
              <a:avLst/>
            </a:prstGeom>
            <a:noFill/>
            <a:ln w="12700" cap="flat">
              <a:solidFill>
                <a:srgbClr val="005188"/>
              </a:solidFill>
              <a:prstDash val="solid"/>
              <a:miter lim="800000"/>
            </a:ln>
            <a:effectLst>
              <a:outerShdw blurRad="50800" dist="38100" dir="5400000" rotWithShape="0">
                <a:srgbClr val="000000">
                  <a:alpha val="40000"/>
                </a:srgbClr>
              </a:outerShdw>
            </a:effectLst>
          </p:spPr>
          <p:txBody>
            <a:bodyPr wrap="square" lIns="45719" tIns="45719" rIns="45719" bIns="45719" numCol="1" anchor="ctr">
              <a:noAutofit/>
            </a:bodyPr>
            <a:lstStyle/>
            <a:p>
              <a:pPr algn="ctr">
                <a:defRPr sz="1300">
                  <a:solidFill>
                    <a:srgbClr val="005188"/>
                  </a:solidFill>
                </a:defRPr>
              </a:pPr>
              <a:endParaRPr/>
            </a:p>
          </p:txBody>
        </p:sp>
      </p:grpSp>
      <p:sp>
        <p:nvSpPr>
          <p:cNvPr id="43" name="文本框 18">
            <a:extLst>
              <a:ext uri="{FF2B5EF4-FFF2-40B4-BE49-F238E27FC236}">
                <a16:creationId xmlns:a16="http://schemas.microsoft.com/office/drawing/2014/main" id="{EC8AECB6-03D8-524E-9BE1-777F1725D4E8}"/>
              </a:ext>
            </a:extLst>
          </p:cNvPr>
          <p:cNvSpPr txBox="1"/>
          <p:nvPr/>
        </p:nvSpPr>
        <p:spPr>
          <a:xfrm>
            <a:off x="7050494" y="3771434"/>
            <a:ext cx="2591149" cy="6248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r>
              <a:rPr dirty="0"/>
              <a:t>Besides we also crawled the Bing search.</a:t>
            </a:r>
          </a:p>
        </p:txBody>
      </p:sp>
      <p:pic>
        <p:nvPicPr>
          <p:cNvPr id="44" name="图像" descr="图像">
            <a:extLst>
              <a:ext uri="{FF2B5EF4-FFF2-40B4-BE49-F238E27FC236}">
                <a16:creationId xmlns:a16="http://schemas.microsoft.com/office/drawing/2014/main" id="{7DEC3019-59A5-BF4F-BE50-31905798C088}"/>
              </a:ext>
            </a:extLst>
          </p:cNvPr>
          <p:cNvPicPr>
            <a:picLocks noChangeAspect="1"/>
          </p:cNvPicPr>
          <p:nvPr/>
        </p:nvPicPr>
        <p:blipFill>
          <a:blip r:embed="rId3">
            <a:extLst/>
          </a:blip>
          <a:stretch>
            <a:fillRect/>
          </a:stretch>
        </p:blipFill>
        <p:spPr>
          <a:xfrm>
            <a:off x="426144" y="1353006"/>
            <a:ext cx="5669856" cy="4836856"/>
          </a:xfrm>
          <a:prstGeom prst="rect">
            <a:avLst/>
          </a:prstGeom>
          <a:ln w="12700">
            <a:miter lim="400000"/>
          </a:ln>
        </p:spPr>
      </p:pic>
    </p:spTree>
    <p:extLst>
      <p:ext uri="{BB962C8B-B14F-4D97-AF65-F5344CB8AC3E}">
        <p14:creationId xmlns:p14="http://schemas.microsoft.com/office/powerpoint/2010/main" val="353962458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a:extLst>
              <a:ext uri="{FF2B5EF4-FFF2-40B4-BE49-F238E27FC236}">
                <a16:creationId xmlns:a16="http://schemas.microsoft.com/office/drawing/2014/main" id="{BD5E5112-20E6-8041-820E-62D83C05CDAB}"/>
              </a:ext>
            </a:extLst>
          </p:cNvPr>
          <p:cNvSpPr txBox="1"/>
          <p:nvPr/>
        </p:nvSpPr>
        <p:spPr>
          <a:xfrm>
            <a:off x="1192478" y="292681"/>
            <a:ext cx="2737706" cy="5740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spcBef>
                <a:spcPts val="1000"/>
              </a:spcBef>
              <a:defRPr sz="3200">
                <a:solidFill>
                  <a:srgbClr val="005188"/>
                </a:solidFill>
                <a:latin typeface="方正清刻本悦宋简体"/>
                <a:ea typeface="方正清刻本悦宋简体"/>
                <a:cs typeface="方正清刻本悦宋简体"/>
                <a:sym typeface="方正清刻本悦宋简体"/>
              </a:defRPr>
            </a:lvl1pPr>
          </a:lstStyle>
          <a:p>
            <a:r>
              <a:t>Bing crawler</a:t>
            </a:r>
          </a:p>
        </p:txBody>
      </p:sp>
      <p:grpSp>
        <p:nvGrpSpPr>
          <p:cNvPr id="3" name="chenying0907 11">
            <a:extLst>
              <a:ext uri="{FF2B5EF4-FFF2-40B4-BE49-F238E27FC236}">
                <a16:creationId xmlns:a16="http://schemas.microsoft.com/office/drawing/2014/main" id="{8BFEA8C2-531E-1946-8364-3DEE2DF5718A}"/>
              </a:ext>
            </a:extLst>
          </p:cNvPr>
          <p:cNvGrpSpPr/>
          <p:nvPr/>
        </p:nvGrpSpPr>
        <p:grpSpPr>
          <a:xfrm>
            <a:off x="6854141" y="1452748"/>
            <a:ext cx="4195125" cy="4617746"/>
            <a:chOff x="0" y="0"/>
            <a:chExt cx="4195124" cy="4617744"/>
          </a:xfrm>
        </p:grpSpPr>
        <p:grpSp>
          <p:nvGrpSpPr>
            <p:cNvPr id="4" name="chenying0907 12">
              <a:extLst>
                <a:ext uri="{FF2B5EF4-FFF2-40B4-BE49-F238E27FC236}">
                  <a16:creationId xmlns:a16="http://schemas.microsoft.com/office/drawing/2014/main" id="{6823B26B-51D9-8A44-9F08-49C3921504FB}"/>
                </a:ext>
              </a:extLst>
            </p:cNvPr>
            <p:cNvGrpSpPr/>
            <p:nvPr/>
          </p:nvGrpSpPr>
          <p:grpSpPr>
            <a:xfrm>
              <a:off x="1269542" y="0"/>
              <a:ext cx="1515262" cy="1548830"/>
              <a:chOff x="0" y="0"/>
              <a:chExt cx="1515261" cy="1548829"/>
            </a:xfrm>
          </p:grpSpPr>
          <p:sp>
            <p:nvSpPr>
              <p:cNvPr id="6" name="直接连接符 14">
                <a:extLst>
                  <a:ext uri="{FF2B5EF4-FFF2-40B4-BE49-F238E27FC236}">
                    <a16:creationId xmlns:a16="http://schemas.microsoft.com/office/drawing/2014/main" id="{C5B896ED-667E-6044-8805-37A448D03730}"/>
                  </a:ext>
                </a:extLst>
              </p:cNvPr>
              <p:cNvSpPr/>
              <p:nvPr/>
            </p:nvSpPr>
            <p:spPr>
              <a:xfrm flipV="1">
                <a:off x="0" y="1172573"/>
                <a:ext cx="711558" cy="373697"/>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7" name="直接连接符 15">
                <a:extLst>
                  <a:ext uri="{FF2B5EF4-FFF2-40B4-BE49-F238E27FC236}">
                    <a16:creationId xmlns:a16="http://schemas.microsoft.com/office/drawing/2014/main" id="{A614934F-4784-3A43-9B61-9C946B3F8621}"/>
                  </a:ext>
                </a:extLst>
              </p:cNvPr>
              <p:cNvSpPr/>
              <p:nvPr/>
            </p:nvSpPr>
            <p:spPr>
              <a:xfrm>
                <a:off x="883050" y="1159775"/>
                <a:ext cx="632212" cy="389055"/>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8" name="椭圆 16">
                <a:extLst>
                  <a:ext uri="{FF2B5EF4-FFF2-40B4-BE49-F238E27FC236}">
                    <a16:creationId xmlns:a16="http://schemas.microsoft.com/office/drawing/2014/main" id="{CEC8906E-9C8F-FC4A-871F-5C7EC2252B94}"/>
                  </a:ext>
                </a:extLst>
              </p:cNvPr>
              <p:cNvSpPr/>
              <p:nvPr/>
            </p:nvSpPr>
            <p:spPr>
              <a:xfrm rot="21302113">
                <a:off x="634771" y="7972"/>
                <a:ext cx="243159" cy="1359129"/>
              </a:xfrm>
              <a:prstGeom prst="ellipse">
                <a:avLst/>
              </a:prstGeom>
              <a:noFill/>
              <a:ln w="12700" cap="flat">
                <a:solidFill>
                  <a:srgbClr val="005188"/>
                </a:solidFill>
                <a:prstDash val="solid"/>
                <a:round/>
              </a:ln>
              <a:effectLst/>
            </p:spPr>
            <p:txBody>
              <a:bodyPr wrap="square" lIns="45719" tIns="45719" rIns="45719" bIns="45719" numCol="1" anchor="ctr">
                <a:noAutofit/>
              </a:bodyPr>
              <a:lstStyle/>
              <a:p>
                <a:pPr algn="ctr">
                  <a:defRPr sz="3300">
                    <a:solidFill>
                      <a:srgbClr val="005188"/>
                    </a:solidFill>
                  </a:defRPr>
                </a:pPr>
                <a:endParaRPr/>
              </a:p>
            </p:txBody>
          </p:sp>
        </p:grpSp>
        <p:sp>
          <p:nvSpPr>
            <p:cNvPr id="5" name="矩形 13">
              <a:extLst>
                <a:ext uri="{FF2B5EF4-FFF2-40B4-BE49-F238E27FC236}">
                  <a16:creationId xmlns:a16="http://schemas.microsoft.com/office/drawing/2014/main" id="{0FBE33C4-4725-D84E-97E8-64DCF7E1927A}"/>
                </a:ext>
              </a:extLst>
            </p:cNvPr>
            <p:cNvSpPr/>
            <p:nvPr/>
          </p:nvSpPr>
          <p:spPr>
            <a:xfrm>
              <a:off x="0" y="1551387"/>
              <a:ext cx="4195125" cy="3066358"/>
            </a:xfrm>
            <a:prstGeom prst="rect">
              <a:avLst/>
            </a:prstGeom>
            <a:noFill/>
            <a:ln w="12700" cap="flat">
              <a:solidFill>
                <a:srgbClr val="005188"/>
              </a:solidFill>
              <a:prstDash val="solid"/>
              <a:miter lim="800000"/>
            </a:ln>
            <a:effectLst>
              <a:outerShdw blurRad="50800" dist="38100" dir="5400000" rotWithShape="0">
                <a:srgbClr val="000000">
                  <a:alpha val="40000"/>
                </a:srgbClr>
              </a:outerShdw>
            </a:effectLst>
          </p:spPr>
          <p:txBody>
            <a:bodyPr wrap="square" lIns="45719" tIns="45719" rIns="45719" bIns="45719" numCol="1" anchor="ctr">
              <a:noAutofit/>
            </a:bodyPr>
            <a:lstStyle/>
            <a:p>
              <a:pPr algn="ctr">
                <a:defRPr sz="1300">
                  <a:solidFill>
                    <a:srgbClr val="005188"/>
                  </a:solidFill>
                </a:defRPr>
              </a:pPr>
              <a:endParaRPr/>
            </a:p>
          </p:txBody>
        </p:sp>
      </p:grpSp>
      <p:sp>
        <p:nvSpPr>
          <p:cNvPr id="9" name="文本框 18">
            <a:extLst>
              <a:ext uri="{FF2B5EF4-FFF2-40B4-BE49-F238E27FC236}">
                <a16:creationId xmlns:a16="http://schemas.microsoft.com/office/drawing/2014/main" id="{D51EF765-8F01-8C40-9467-25B4BB2A27E1}"/>
              </a:ext>
            </a:extLst>
          </p:cNvPr>
          <p:cNvSpPr txBox="1"/>
          <p:nvPr/>
        </p:nvSpPr>
        <p:spPr>
          <a:xfrm>
            <a:off x="7772400" y="3286897"/>
            <a:ext cx="2591149" cy="19583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r>
              <a:t>The crawler results.</a:t>
            </a:r>
          </a:p>
          <a:p>
            <a:r>
              <a:t>We can get all the urls searched by Bing, but because each web’s structure is different, we have to visit the web by humans.</a:t>
            </a:r>
          </a:p>
        </p:txBody>
      </p:sp>
      <p:grpSp>
        <p:nvGrpSpPr>
          <p:cNvPr id="10" name="chenying0907 3">
            <a:extLst>
              <a:ext uri="{FF2B5EF4-FFF2-40B4-BE49-F238E27FC236}">
                <a16:creationId xmlns:a16="http://schemas.microsoft.com/office/drawing/2014/main" id="{050F75C3-E33A-B34F-8750-729690CE34AA}"/>
              </a:ext>
            </a:extLst>
          </p:cNvPr>
          <p:cNvGrpSpPr/>
          <p:nvPr/>
        </p:nvGrpSpPr>
        <p:grpSpPr>
          <a:xfrm>
            <a:off x="534466" y="962439"/>
            <a:ext cx="5576675" cy="5602880"/>
            <a:chOff x="-62670" y="0"/>
            <a:chExt cx="5576674" cy="5602878"/>
          </a:xfrm>
        </p:grpSpPr>
        <p:grpSp>
          <p:nvGrpSpPr>
            <p:cNvPr id="11" name="chenying0907 4">
              <a:extLst>
                <a:ext uri="{FF2B5EF4-FFF2-40B4-BE49-F238E27FC236}">
                  <a16:creationId xmlns:a16="http://schemas.microsoft.com/office/drawing/2014/main" id="{CB710702-0DC1-7143-AF77-EAB9264BD28E}"/>
                </a:ext>
              </a:extLst>
            </p:cNvPr>
            <p:cNvGrpSpPr/>
            <p:nvPr/>
          </p:nvGrpSpPr>
          <p:grpSpPr>
            <a:xfrm>
              <a:off x="1798185" y="0"/>
              <a:ext cx="1764604" cy="1665111"/>
              <a:chOff x="0" y="0"/>
              <a:chExt cx="1764602" cy="1665110"/>
            </a:xfrm>
          </p:grpSpPr>
          <p:sp>
            <p:nvSpPr>
              <p:cNvPr id="13" name="直接连接符 6">
                <a:extLst>
                  <a:ext uri="{FF2B5EF4-FFF2-40B4-BE49-F238E27FC236}">
                    <a16:creationId xmlns:a16="http://schemas.microsoft.com/office/drawing/2014/main" id="{A210D5CD-CF7D-4945-8026-D1F140E472A5}"/>
                  </a:ext>
                </a:extLst>
              </p:cNvPr>
              <p:cNvSpPr/>
              <p:nvPr/>
            </p:nvSpPr>
            <p:spPr>
              <a:xfrm flipV="1">
                <a:off x="-1" y="1111807"/>
                <a:ext cx="823286" cy="553304"/>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14" name="直接连接符 7">
                <a:extLst>
                  <a:ext uri="{FF2B5EF4-FFF2-40B4-BE49-F238E27FC236}">
                    <a16:creationId xmlns:a16="http://schemas.microsoft.com/office/drawing/2014/main" id="{D03EAB83-C5B0-064D-9DD8-4FB5DB8A34F4}"/>
                  </a:ext>
                </a:extLst>
              </p:cNvPr>
              <p:cNvSpPr/>
              <p:nvPr/>
            </p:nvSpPr>
            <p:spPr>
              <a:xfrm>
                <a:off x="1029439" y="1091184"/>
                <a:ext cx="735164" cy="570143"/>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15" name="椭圆 8">
                <a:extLst>
                  <a:ext uri="{FF2B5EF4-FFF2-40B4-BE49-F238E27FC236}">
                    <a16:creationId xmlns:a16="http://schemas.microsoft.com/office/drawing/2014/main" id="{ACB07E3F-58CE-D84D-B682-F2634976231C}"/>
                  </a:ext>
                </a:extLst>
              </p:cNvPr>
              <p:cNvSpPr/>
              <p:nvPr/>
            </p:nvSpPr>
            <p:spPr>
              <a:xfrm rot="21302113">
                <a:off x="740481" y="10345"/>
                <a:ext cx="294568" cy="1279815"/>
              </a:xfrm>
              <a:prstGeom prst="ellipse">
                <a:avLst/>
              </a:prstGeom>
              <a:noFill/>
              <a:ln w="12700" cap="flat">
                <a:solidFill>
                  <a:srgbClr val="005188"/>
                </a:solidFill>
                <a:prstDash val="solid"/>
                <a:round/>
              </a:ln>
              <a:effectLst/>
            </p:spPr>
            <p:txBody>
              <a:bodyPr wrap="square" lIns="45719" tIns="45719" rIns="45719" bIns="45719" numCol="1" anchor="ctr">
                <a:noAutofit/>
              </a:bodyPr>
              <a:lstStyle/>
              <a:p>
                <a:pPr algn="ctr">
                  <a:defRPr sz="3300">
                    <a:solidFill>
                      <a:srgbClr val="005188"/>
                    </a:solidFill>
                  </a:defRPr>
                </a:pPr>
                <a:endParaRPr/>
              </a:p>
            </p:txBody>
          </p:sp>
        </p:grpSp>
        <p:sp>
          <p:nvSpPr>
            <p:cNvPr id="12" name="矩形 5">
              <a:extLst>
                <a:ext uri="{FF2B5EF4-FFF2-40B4-BE49-F238E27FC236}">
                  <a16:creationId xmlns:a16="http://schemas.microsoft.com/office/drawing/2014/main" id="{5713186C-1B76-7A4A-A520-88B29DE49E7D}"/>
                </a:ext>
              </a:extLst>
            </p:cNvPr>
            <p:cNvSpPr/>
            <p:nvPr/>
          </p:nvSpPr>
          <p:spPr>
            <a:xfrm>
              <a:off x="-62670" y="1703289"/>
              <a:ext cx="5576674" cy="3899589"/>
            </a:xfrm>
            <a:prstGeom prst="rect">
              <a:avLst/>
            </a:prstGeom>
            <a:noFill/>
            <a:ln w="12700" cap="flat">
              <a:solidFill>
                <a:srgbClr val="005188"/>
              </a:solidFill>
              <a:prstDash val="solid"/>
              <a:miter lim="800000"/>
            </a:ln>
            <a:effectLst>
              <a:outerShdw blurRad="50800" dist="38100" dir="5400000" rotWithShape="0">
                <a:srgbClr val="000000">
                  <a:alpha val="40000"/>
                </a:srgbClr>
              </a:outerShdw>
            </a:effectLst>
          </p:spPr>
          <p:txBody>
            <a:bodyPr wrap="square" lIns="45719" tIns="45719" rIns="45719" bIns="45719" numCol="1" anchor="ctr">
              <a:noAutofit/>
            </a:bodyPr>
            <a:lstStyle/>
            <a:p>
              <a:pPr algn="ctr">
                <a:defRPr sz="1300">
                  <a:solidFill>
                    <a:srgbClr val="005188"/>
                  </a:solidFill>
                </a:defRPr>
              </a:pPr>
              <a:endParaRPr dirty="0"/>
            </a:p>
          </p:txBody>
        </p:sp>
      </p:grpSp>
      <p:pic>
        <p:nvPicPr>
          <p:cNvPr id="16" name="图片 20" descr="图片 20">
            <a:extLst>
              <a:ext uri="{FF2B5EF4-FFF2-40B4-BE49-F238E27FC236}">
                <a16:creationId xmlns:a16="http://schemas.microsoft.com/office/drawing/2014/main" id="{6DD64451-B8CD-734D-BD88-09EAD6B5DAD6}"/>
              </a:ext>
            </a:extLst>
          </p:cNvPr>
          <p:cNvPicPr>
            <a:picLocks noChangeAspect="1"/>
          </p:cNvPicPr>
          <p:nvPr/>
        </p:nvPicPr>
        <p:blipFill>
          <a:blip r:embed="rId2">
            <a:extLst/>
          </a:blip>
          <a:stretch>
            <a:fillRect/>
          </a:stretch>
        </p:blipFill>
        <p:spPr>
          <a:xfrm>
            <a:off x="8756836" y="146340"/>
            <a:ext cx="2311401" cy="717866"/>
          </a:xfrm>
          <a:prstGeom prst="rect">
            <a:avLst/>
          </a:prstGeom>
          <a:ln w="12700">
            <a:miter lim="400000"/>
          </a:ln>
        </p:spPr>
      </p:pic>
      <p:pic>
        <p:nvPicPr>
          <p:cNvPr id="17" name="图像" descr="图像">
            <a:extLst>
              <a:ext uri="{FF2B5EF4-FFF2-40B4-BE49-F238E27FC236}">
                <a16:creationId xmlns:a16="http://schemas.microsoft.com/office/drawing/2014/main" id="{272BC674-BA65-3244-9CF1-0F938188C06C}"/>
              </a:ext>
            </a:extLst>
          </p:cNvPr>
          <p:cNvPicPr>
            <a:picLocks noChangeAspect="1"/>
          </p:cNvPicPr>
          <p:nvPr/>
        </p:nvPicPr>
        <p:blipFill>
          <a:blip r:embed="rId3">
            <a:extLst/>
          </a:blip>
          <a:stretch>
            <a:fillRect/>
          </a:stretch>
        </p:blipFill>
        <p:spPr>
          <a:xfrm>
            <a:off x="270769" y="2612524"/>
            <a:ext cx="6024636" cy="3990972"/>
          </a:xfrm>
          <a:prstGeom prst="rect">
            <a:avLst/>
          </a:prstGeom>
          <a:ln w="12700">
            <a:miter lim="400000"/>
          </a:ln>
        </p:spPr>
      </p:pic>
    </p:spTree>
    <p:extLst>
      <p:ext uri="{BB962C8B-B14F-4D97-AF65-F5344CB8AC3E}">
        <p14:creationId xmlns:p14="http://schemas.microsoft.com/office/powerpoint/2010/main" val="199385290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a:extLst>
              <a:ext uri="{FF2B5EF4-FFF2-40B4-BE49-F238E27FC236}">
                <a16:creationId xmlns:a16="http://schemas.microsoft.com/office/drawing/2014/main" id="{C101CCCD-6769-1C4D-B9E9-A30FCDA3E5C0}"/>
              </a:ext>
            </a:extLst>
          </p:cNvPr>
          <p:cNvSpPr txBox="1"/>
          <p:nvPr/>
        </p:nvSpPr>
        <p:spPr>
          <a:xfrm>
            <a:off x="1192478" y="292681"/>
            <a:ext cx="6023980" cy="5740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spcBef>
                <a:spcPts val="1000"/>
              </a:spcBef>
              <a:defRPr sz="3200">
                <a:solidFill>
                  <a:srgbClr val="005188"/>
                </a:solidFill>
                <a:latin typeface="方正清刻本悦宋简体"/>
                <a:ea typeface="方正清刻本悦宋简体"/>
                <a:cs typeface="方正清刻本悦宋简体"/>
                <a:sym typeface="方正清刻本悦宋简体"/>
              </a:defRPr>
            </a:lvl1pPr>
          </a:lstStyle>
          <a:p>
            <a:r>
              <a:t>Tianyancha crawler</a:t>
            </a:r>
          </a:p>
        </p:txBody>
      </p:sp>
      <p:grpSp>
        <p:nvGrpSpPr>
          <p:cNvPr id="3" name="chenying0907 11">
            <a:extLst>
              <a:ext uri="{FF2B5EF4-FFF2-40B4-BE49-F238E27FC236}">
                <a16:creationId xmlns:a16="http://schemas.microsoft.com/office/drawing/2014/main" id="{B41183EE-F8EF-E74A-9E15-309CA5AF6CDE}"/>
              </a:ext>
            </a:extLst>
          </p:cNvPr>
          <p:cNvGrpSpPr/>
          <p:nvPr/>
        </p:nvGrpSpPr>
        <p:grpSpPr>
          <a:xfrm>
            <a:off x="7071013" y="1452748"/>
            <a:ext cx="3761381" cy="4140305"/>
            <a:chOff x="0" y="0"/>
            <a:chExt cx="3761379" cy="4140303"/>
          </a:xfrm>
        </p:grpSpPr>
        <p:grpSp>
          <p:nvGrpSpPr>
            <p:cNvPr id="4" name="chenying0907 12">
              <a:extLst>
                <a:ext uri="{FF2B5EF4-FFF2-40B4-BE49-F238E27FC236}">
                  <a16:creationId xmlns:a16="http://schemas.microsoft.com/office/drawing/2014/main" id="{8117417A-7F25-2E4C-831F-5515B7196A64}"/>
                </a:ext>
              </a:extLst>
            </p:cNvPr>
            <p:cNvGrpSpPr/>
            <p:nvPr/>
          </p:nvGrpSpPr>
          <p:grpSpPr>
            <a:xfrm>
              <a:off x="1138281" y="0"/>
              <a:ext cx="1358595" cy="1388693"/>
              <a:chOff x="0" y="0"/>
              <a:chExt cx="1358594" cy="1388691"/>
            </a:xfrm>
          </p:grpSpPr>
          <p:sp>
            <p:nvSpPr>
              <p:cNvPr id="6" name="直接连接符 14">
                <a:extLst>
                  <a:ext uri="{FF2B5EF4-FFF2-40B4-BE49-F238E27FC236}">
                    <a16:creationId xmlns:a16="http://schemas.microsoft.com/office/drawing/2014/main" id="{BEA9695C-1E24-4848-8A5B-13A6D6A0A4EA}"/>
                  </a:ext>
                </a:extLst>
              </p:cNvPr>
              <p:cNvSpPr/>
              <p:nvPr/>
            </p:nvSpPr>
            <p:spPr>
              <a:xfrm flipV="1">
                <a:off x="0" y="1051338"/>
                <a:ext cx="637989" cy="335059"/>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7" name="直接连接符 15">
                <a:extLst>
                  <a:ext uri="{FF2B5EF4-FFF2-40B4-BE49-F238E27FC236}">
                    <a16:creationId xmlns:a16="http://schemas.microsoft.com/office/drawing/2014/main" id="{51E264AD-2BF8-AC4F-AF06-D1637CAA417A}"/>
                  </a:ext>
                </a:extLst>
              </p:cNvPr>
              <p:cNvSpPr/>
              <p:nvPr/>
            </p:nvSpPr>
            <p:spPr>
              <a:xfrm>
                <a:off x="791749" y="1039863"/>
                <a:ext cx="566846" cy="348830"/>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8" name="椭圆 16">
                <a:extLst>
                  <a:ext uri="{FF2B5EF4-FFF2-40B4-BE49-F238E27FC236}">
                    <a16:creationId xmlns:a16="http://schemas.microsoft.com/office/drawing/2014/main" id="{DFA27F5D-6DBF-034B-B743-93B4E0CBA69E}"/>
                  </a:ext>
                </a:extLst>
              </p:cNvPr>
              <p:cNvSpPr/>
              <p:nvPr/>
            </p:nvSpPr>
            <p:spPr>
              <a:xfrm rot="21302113">
                <a:off x="569140" y="7147"/>
                <a:ext cx="218019" cy="1218606"/>
              </a:xfrm>
              <a:prstGeom prst="ellipse">
                <a:avLst/>
              </a:prstGeom>
              <a:noFill/>
              <a:ln w="12700" cap="flat">
                <a:solidFill>
                  <a:srgbClr val="005188"/>
                </a:solidFill>
                <a:prstDash val="solid"/>
                <a:round/>
              </a:ln>
              <a:effectLst/>
            </p:spPr>
            <p:txBody>
              <a:bodyPr wrap="square" lIns="45719" tIns="45719" rIns="45719" bIns="45719" numCol="1" anchor="ctr">
                <a:noAutofit/>
              </a:bodyPr>
              <a:lstStyle/>
              <a:p>
                <a:pPr algn="ctr">
                  <a:defRPr sz="3300">
                    <a:solidFill>
                      <a:srgbClr val="005188"/>
                    </a:solidFill>
                  </a:defRPr>
                </a:pPr>
                <a:endParaRPr/>
              </a:p>
            </p:txBody>
          </p:sp>
        </p:grpSp>
        <p:sp>
          <p:nvSpPr>
            <p:cNvPr id="5" name="矩形 13">
              <a:extLst>
                <a:ext uri="{FF2B5EF4-FFF2-40B4-BE49-F238E27FC236}">
                  <a16:creationId xmlns:a16="http://schemas.microsoft.com/office/drawing/2014/main" id="{D765A8AB-EAE8-9F4C-8351-AE4D5A53B1D3}"/>
                </a:ext>
              </a:extLst>
            </p:cNvPr>
            <p:cNvSpPr/>
            <p:nvPr/>
          </p:nvSpPr>
          <p:spPr>
            <a:xfrm>
              <a:off x="0" y="1390985"/>
              <a:ext cx="3761380" cy="2749319"/>
            </a:xfrm>
            <a:prstGeom prst="rect">
              <a:avLst/>
            </a:prstGeom>
            <a:noFill/>
            <a:ln w="12700" cap="flat">
              <a:solidFill>
                <a:srgbClr val="005188"/>
              </a:solidFill>
              <a:prstDash val="solid"/>
              <a:miter lim="800000"/>
            </a:ln>
            <a:effectLst>
              <a:outerShdw blurRad="50800" dist="38100" dir="5400000" rotWithShape="0">
                <a:srgbClr val="000000">
                  <a:alpha val="40000"/>
                </a:srgbClr>
              </a:outerShdw>
            </a:effectLst>
          </p:spPr>
          <p:txBody>
            <a:bodyPr wrap="square" lIns="45719" tIns="45719" rIns="45719" bIns="45719" numCol="1" anchor="ctr">
              <a:noAutofit/>
            </a:bodyPr>
            <a:lstStyle/>
            <a:p>
              <a:pPr algn="ctr">
                <a:defRPr sz="1300">
                  <a:solidFill>
                    <a:srgbClr val="005188"/>
                  </a:solidFill>
                </a:defRPr>
              </a:pPr>
              <a:endParaRPr/>
            </a:p>
          </p:txBody>
        </p:sp>
      </p:grpSp>
      <p:pic>
        <p:nvPicPr>
          <p:cNvPr id="9" name="图片 20" descr="图片 20">
            <a:extLst>
              <a:ext uri="{FF2B5EF4-FFF2-40B4-BE49-F238E27FC236}">
                <a16:creationId xmlns:a16="http://schemas.microsoft.com/office/drawing/2014/main" id="{CADA723D-C69A-F746-95A7-F8738AABEA2E}"/>
              </a:ext>
            </a:extLst>
          </p:cNvPr>
          <p:cNvPicPr>
            <a:picLocks noChangeAspect="1"/>
          </p:cNvPicPr>
          <p:nvPr/>
        </p:nvPicPr>
        <p:blipFill>
          <a:blip r:embed="rId2">
            <a:extLst/>
          </a:blip>
          <a:stretch>
            <a:fillRect/>
          </a:stretch>
        </p:blipFill>
        <p:spPr>
          <a:xfrm>
            <a:off x="8756836" y="146340"/>
            <a:ext cx="2311401" cy="717866"/>
          </a:xfrm>
          <a:prstGeom prst="rect">
            <a:avLst/>
          </a:prstGeom>
          <a:ln w="12700">
            <a:miter lim="400000"/>
          </a:ln>
        </p:spPr>
      </p:pic>
      <p:pic>
        <p:nvPicPr>
          <p:cNvPr id="10" name="图像" descr="图像">
            <a:extLst>
              <a:ext uri="{FF2B5EF4-FFF2-40B4-BE49-F238E27FC236}">
                <a16:creationId xmlns:a16="http://schemas.microsoft.com/office/drawing/2014/main" id="{F9129AAD-B429-4F4F-8E62-090717DCD4D1}"/>
              </a:ext>
            </a:extLst>
          </p:cNvPr>
          <p:cNvPicPr>
            <a:picLocks noChangeAspect="1"/>
          </p:cNvPicPr>
          <p:nvPr/>
        </p:nvPicPr>
        <p:blipFill>
          <a:blip r:embed="rId3">
            <a:extLst/>
          </a:blip>
          <a:stretch>
            <a:fillRect/>
          </a:stretch>
        </p:blipFill>
        <p:spPr>
          <a:xfrm>
            <a:off x="430413" y="1174248"/>
            <a:ext cx="5635046" cy="5401138"/>
          </a:xfrm>
          <a:prstGeom prst="rect">
            <a:avLst/>
          </a:prstGeom>
          <a:ln w="12700">
            <a:miter lim="400000"/>
          </a:ln>
        </p:spPr>
      </p:pic>
    </p:spTree>
    <p:extLst>
      <p:ext uri="{BB962C8B-B14F-4D97-AF65-F5344CB8AC3E}">
        <p14:creationId xmlns:p14="http://schemas.microsoft.com/office/powerpoint/2010/main" val="57466059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a:extLst>
              <a:ext uri="{FF2B5EF4-FFF2-40B4-BE49-F238E27FC236}">
                <a16:creationId xmlns:a16="http://schemas.microsoft.com/office/drawing/2014/main" id="{DB370381-3DC5-9A43-9D61-563A083504D5}"/>
              </a:ext>
            </a:extLst>
          </p:cNvPr>
          <p:cNvSpPr txBox="1"/>
          <p:nvPr/>
        </p:nvSpPr>
        <p:spPr>
          <a:xfrm>
            <a:off x="1192478" y="292681"/>
            <a:ext cx="2737706" cy="5740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spcBef>
                <a:spcPts val="1000"/>
              </a:spcBef>
              <a:defRPr sz="3200">
                <a:solidFill>
                  <a:srgbClr val="005188"/>
                </a:solidFill>
                <a:latin typeface="方正清刻本悦宋简体"/>
                <a:ea typeface="方正清刻本悦宋简体"/>
                <a:cs typeface="方正清刻本悦宋简体"/>
                <a:sym typeface="方正清刻本悦宋简体"/>
              </a:defRPr>
            </a:lvl1pPr>
          </a:lstStyle>
          <a:p>
            <a:r>
              <a:t>Linkedin</a:t>
            </a:r>
          </a:p>
        </p:txBody>
      </p:sp>
      <p:grpSp>
        <p:nvGrpSpPr>
          <p:cNvPr id="3" name="chenying0907 11">
            <a:extLst>
              <a:ext uri="{FF2B5EF4-FFF2-40B4-BE49-F238E27FC236}">
                <a16:creationId xmlns:a16="http://schemas.microsoft.com/office/drawing/2014/main" id="{89189DA8-E524-2849-9684-3070EDCEEFFD}"/>
              </a:ext>
            </a:extLst>
          </p:cNvPr>
          <p:cNvGrpSpPr/>
          <p:nvPr/>
        </p:nvGrpSpPr>
        <p:grpSpPr>
          <a:xfrm>
            <a:off x="7279886" y="1452748"/>
            <a:ext cx="3343635" cy="3680476"/>
            <a:chOff x="0" y="0"/>
            <a:chExt cx="3343633" cy="3680474"/>
          </a:xfrm>
        </p:grpSpPr>
        <p:grpSp>
          <p:nvGrpSpPr>
            <p:cNvPr id="4" name="chenying0907 12">
              <a:extLst>
                <a:ext uri="{FF2B5EF4-FFF2-40B4-BE49-F238E27FC236}">
                  <a16:creationId xmlns:a16="http://schemas.microsoft.com/office/drawing/2014/main" id="{2FD9E950-CFA9-B242-A30D-DFF09D840D08}"/>
                </a:ext>
              </a:extLst>
            </p:cNvPr>
            <p:cNvGrpSpPr/>
            <p:nvPr/>
          </p:nvGrpSpPr>
          <p:grpSpPr>
            <a:xfrm>
              <a:off x="1011861" y="0"/>
              <a:ext cx="1207708" cy="1234462"/>
              <a:chOff x="0" y="0"/>
              <a:chExt cx="1207706" cy="1234461"/>
            </a:xfrm>
          </p:grpSpPr>
          <p:sp>
            <p:nvSpPr>
              <p:cNvPr id="6" name="直接连接符 14">
                <a:extLst>
                  <a:ext uri="{FF2B5EF4-FFF2-40B4-BE49-F238E27FC236}">
                    <a16:creationId xmlns:a16="http://schemas.microsoft.com/office/drawing/2014/main" id="{50B0C94F-DCEC-7D41-88BA-8436AB49C74E}"/>
                  </a:ext>
                </a:extLst>
              </p:cNvPr>
              <p:cNvSpPr/>
              <p:nvPr/>
            </p:nvSpPr>
            <p:spPr>
              <a:xfrm flipV="1">
                <a:off x="0" y="934574"/>
                <a:ext cx="567133" cy="297847"/>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7" name="直接连接符 15">
                <a:extLst>
                  <a:ext uri="{FF2B5EF4-FFF2-40B4-BE49-F238E27FC236}">
                    <a16:creationId xmlns:a16="http://schemas.microsoft.com/office/drawing/2014/main" id="{F52B55F8-B6DE-6841-9B9D-9057DA44AC69}"/>
                  </a:ext>
                </a:extLst>
              </p:cNvPr>
              <p:cNvSpPr/>
              <p:nvPr/>
            </p:nvSpPr>
            <p:spPr>
              <a:xfrm>
                <a:off x="703816" y="924374"/>
                <a:ext cx="503891" cy="310088"/>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8" name="椭圆 16">
                <a:extLst>
                  <a:ext uri="{FF2B5EF4-FFF2-40B4-BE49-F238E27FC236}">
                    <a16:creationId xmlns:a16="http://schemas.microsoft.com/office/drawing/2014/main" id="{170BA3B9-3772-F049-B1D8-373E06863276}"/>
                  </a:ext>
                </a:extLst>
              </p:cNvPr>
              <p:cNvSpPr/>
              <p:nvPr/>
            </p:nvSpPr>
            <p:spPr>
              <a:xfrm rot="21302113">
                <a:off x="505931" y="6354"/>
                <a:ext cx="193805" cy="1083265"/>
              </a:xfrm>
              <a:prstGeom prst="ellipse">
                <a:avLst/>
              </a:prstGeom>
              <a:noFill/>
              <a:ln w="12700" cap="flat">
                <a:solidFill>
                  <a:srgbClr val="005188"/>
                </a:solidFill>
                <a:prstDash val="solid"/>
                <a:round/>
              </a:ln>
              <a:effectLst/>
            </p:spPr>
            <p:txBody>
              <a:bodyPr wrap="square" lIns="45719" tIns="45719" rIns="45719" bIns="45719" numCol="1" anchor="ctr">
                <a:noAutofit/>
              </a:bodyPr>
              <a:lstStyle/>
              <a:p>
                <a:pPr algn="ctr">
                  <a:defRPr sz="3300">
                    <a:solidFill>
                      <a:srgbClr val="005188"/>
                    </a:solidFill>
                  </a:defRPr>
                </a:pPr>
                <a:endParaRPr/>
              </a:p>
            </p:txBody>
          </p:sp>
        </p:grpSp>
        <p:sp>
          <p:nvSpPr>
            <p:cNvPr id="5" name="矩形 13">
              <a:extLst>
                <a:ext uri="{FF2B5EF4-FFF2-40B4-BE49-F238E27FC236}">
                  <a16:creationId xmlns:a16="http://schemas.microsoft.com/office/drawing/2014/main" id="{1039B3CE-57CA-3A4F-AABE-8908E12F9DA3}"/>
                </a:ext>
              </a:extLst>
            </p:cNvPr>
            <p:cNvSpPr/>
            <p:nvPr/>
          </p:nvSpPr>
          <p:spPr>
            <a:xfrm>
              <a:off x="0" y="1236500"/>
              <a:ext cx="3343634" cy="2443975"/>
            </a:xfrm>
            <a:prstGeom prst="rect">
              <a:avLst/>
            </a:prstGeom>
            <a:noFill/>
            <a:ln w="12700" cap="flat">
              <a:solidFill>
                <a:srgbClr val="005188"/>
              </a:solidFill>
              <a:prstDash val="solid"/>
              <a:miter lim="800000"/>
            </a:ln>
            <a:effectLst>
              <a:outerShdw blurRad="50800" dist="38100" dir="5400000" rotWithShape="0">
                <a:srgbClr val="000000">
                  <a:alpha val="40000"/>
                </a:srgbClr>
              </a:outerShdw>
            </a:effectLst>
          </p:spPr>
          <p:txBody>
            <a:bodyPr wrap="square" lIns="45719" tIns="45719" rIns="45719" bIns="45719" numCol="1" anchor="ctr">
              <a:noAutofit/>
            </a:bodyPr>
            <a:lstStyle/>
            <a:p>
              <a:pPr algn="ctr">
                <a:defRPr sz="1300">
                  <a:solidFill>
                    <a:srgbClr val="005188"/>
                  </a:solidFill>
                </a:defRPr>
              </a:pPr>
              <a:endParaRPr/>
            </a:p>
          </p:txBody>
        </p:sp>
      </p:grpSp>
      <p:sp>
        <p:nvSpPr>
          <p:cNvPr id="9" name="文本框 18">
            <a:extLst>
              <a:ext uri="{FF2B5EF4-FFF2-40B4-BE49-F238E27FC236}">
                <a16:creationId xmlns:a16="http://schemas.microsoft.com/office/drawing/2014/main" id="{7A08F8A3-835C-FF4A-944F-4094D57FEB4D}"/>
              </a:ext>
            </a:extLst>
          </p:cNvPr>
          <p:cNvSpPr txBox="1"/>
          <p:nvPr/>
        </p:nvSpPr>
        <p:spPr>
          <a:xfrm>
            <a:off x="7772400" y="3286897"/>
            <a:ext cx="2591149" cy="16916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r>
              <a:t>Linkedin contain more detain information of the company employees and their resumes usually is also showed on Linkedin. </a:t>
            </a:r>
          </a:p>
        </p:txBody>
      </p:sp>
      <p:pic>
        <p:nvPicPr>
          <p:cNvPr id="10" name="图片 20" descr="图片 20">
            <a:extLst>
              <a:ext uri="{FF2B5EF4-FFF2-40B4-BE49-F238E27FC236}">
                <a16:creationId xmlns:a16="http://schemas.microsoft.com/office/drawing/2014/main" id="{BA7D8412-5564-9D41-B308-702C27FF818C}"/>
              </a:ext>
            </a:extLst>
          </p:cNvPr>
          <p:cNvPicPr>
            <a:picLocks noChangeAspect="1"/>
          </p:cNvPicPr>
          <p:nvPr/>
        </p:nvPicPr>
        <p:blipFill>
          <a:blip r:embed="rId2">
            <a:extLst/>
          </a:blip>
          <a:stretch>
            <a:fillRect/>
          </a:stretch>
        </p:blipFill>
        <p:spPr>
          <a:xfrm>
            <a:off x="8756836" y="146340"/>
            <a:ext cx="2311401" cy="717866"/>
          </a:xfrm>
          <a:prstGeom prst="rect">
            <a:avLst/>
          </a:prstGeom>
          <a:ln w="12700">
            <a:miter lim="400000"/>
          </a:ln>
        </p:spPr>
      </p:pic>
      <p:pic>
        <p:nvPicPr>
          <p:cNvPr id="11" name="图像" descr="图像">
            <a:extLst>
              <a:ext uri="{FF2B5EF4-FFF2-40B4-BE49-F238E27FC236}">
                <a16:creationId xmlns:a16="http://schemas.microsoft.com/office/drawing/2014/main" id="{EC9A5BCA-42A1-FB40-8113-3A50C302BF0C}"/>
              </a:ext>
            </a:extLst>
          </p:cNvPr>
          <p:cNvPicPr>
            <a:picLocks noChangeAspect="1"/>
          </p:cNvPicPr>
          <p:nvPr/>
        </p:nvPicPr>
        <p:blipFill>
          <a:blip r:embed="rId3">
            <a:extLst/>
          </a:blip>
          <a:stretch>
            <a:fillRect/>
          </a:stretch>
        </p:blipFill>
        <p:spPr>
          <a:xfrm>
            <a:off x="982381" y="1094121"/>
            <a:ext cx="4798704" cy="5195634"/>
          </a:xfrm>
          <a:prstGeom prst="rect">
            <a:avLst/>
          </a:prstGeom>
          <a:ln w="12700">
            <a:miter lim="400000"/>
          </a:ln>
        </p:spPr>
      </p:pic>
    </p:spTree>
    <p:extLst>
      <p:ext uri="{BB962C8B-B14F-4D97-AF65-F5344CB8AC3E}">
        <p14:creationId xmlns:p14="http://schemas.microsoft.com/office/powerpoint/2010/main" val="291180501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a:extLst>
              <a:ext uri="{FF2B5EF4-FFF2-40B4-BE49-F238E27FC236}">
                <a16:creationId xmlns:a16="http://schemas.microsoft.com/office/drawing/2014/main" id="{57A61208-0D2A-F844-90EE-F8BF440316C1}"/>
              </a:ext>
            </a:extLst>
          </p:cNvPr>
          <p:cNvSpPr txBox="1"/>
          <p:nvPr/>
        </p:nvSpPr>
        <p:spPr>
          <a:xfrm>
            <a:off x="1192478" y="292681"/>
            <a:ext cx="3869396" cy="5740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spcBef>
                <a:spcPts val="1000"/>
              </a:spcBef>
              <a:defRPr sz="3200">
                <a:solidFill>
                  <a:srgbClr val="005188"/>
                </a:solidFill>
                <a:latin typeface="方正清刻本悦宋简体"/>
                <a:ea typeface="方正清刻本悦宋简体"/>
                <a:cs typeface="方正清刻本悦宋简体"/>
                <a:sym typeface="方正清刻本悦宋简体"/>
              </a:defRPr>
            </a:lvl1pPr>
          </a:lstStyle>
          <a:p>
            <a:r>
              <a:t>Linkedin crawler</a:t>
            </a:r>
          </a:p>
        </p:txBody>
      </p:sp>
      <p:grpSp>
        <p:nvGrpSpPr>
          <p:cNvPr id="3" name="chenying0907 11">
            <a:extLst>
              <a:ext uri="{FF2B5EF4-FFF2-40B4-BE49-F238E27FC236}">
                <a16:creationId xmlns:a16="http://schemas.microsoft.com/office/drawing/2014/main" id="{AA332307-7C00-2649-83E5-F8944298D6FA}"/>
              </a:ext>
            </a:extLst>
          </p:cNvPr>
          <p:cNvGrpSpPr/>
          <p:nvPr/>
        </p:nvGrpSpPr>
        <p:grpSpPr>
          <a:xfrm>
            <a:off x="7279886" y="1452748"/>
            <a:ext cx="3343635" cy="3680476"/>
            <a:chOff x="0" y="0"/>
            <a:chExt cx="3343633" cy="3680474"/>
          </a:xfrm>
        </p:grpSpPr>
        <p:grpSp>
          <p:nvGrpSpPr>
            <p:cNvPr id="4" name="chenying0907 12">
              <a:extLst>
                <a:ext uri="{FF2B5EF4-FFF2-40B4-BE49-F238E27FC236}">
                  <a16:creationId xmlns:a16="http://schemas.microsoft.com/office/drawing/2014/main" id="{F52BDF3C-DB4B-2445-ABA8-D3F073516B2A}"/>
                </a:ext>
              </a:extLst>
            </p:cNvPr>
            <p:cNvGrpSpPr/>
            <p:nvPr/>
          </p:nvGrpSpPr>
          <p:grpSpPr>
            <a:xfrm>
              <a:off x="1011861" y="0"/>
              <a:ext cx="1207708" cy="1234462"/>
              <a:chOff x="0" y="0"/>
              <a:chExt cx="1207706" cy="1234461"/>
            </a:xfrm>
          </p:grpSpPr>
          <p:sp>
            <p:nvSpPr>
              <p:cNvPr id="6" name="直接连接符 14">
                <a:extLst>
                  <a:ext uri="{FF2B5EF4-FFF2-40B4-BE49-F238E27FC236}">
                    <a16:creationId xmlns:a16="http://schemas.microsoft.com/office/drawing/2014/main" id="{9A39A8F7-DA46-0F4C-A055-A945347FC9DB}"/>
                  </a:ext>
                </a:extLst>
              </p:cNvPr>
              <p:cNvSpPr/>
              <p:nvPr/>
            </p:nvSpPr>
            <p:spPr>
              <a:xfrm flipV="1">
                <a:off x="0" y="934574"/>
                <a:ext cx="567133" cy="297847"/>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7" name="直接连接符 15">
                <a:extLst>
                  <a:ext uri="{FF2B5EF4-FFF2-40B4-BE49-F238E27FC236}">
                    <a16:creationId xmlns:a16="http://schemas.microsoft.com/office/drawing/2014/main" id="{6E8CF687-B096-8846-B657-6BA075C665C2}"/>
                  </a:ext>
                </a:extLst>
              </p:cNvPr>
              <p:cNvSpPr/>
              <p:nvPr/>
            </p:nvSpPr>
            <p:spPr>
              <a:xfrm>
                <a:off x="703816" y="924374"/>
                <a:ext cx="503891" cy="310088"/>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8" name="椭圆 16">
                <a:extLst>
                  <a:ext uri="{FF2B5EF4-FFF2-40B4-BE49-F238E27FC236}">
                    <a16:creationId xmlns:a16="http://schemas.microsoft.com/office/drawing/2014/main" id="{B86BC61D-7A96-C949-8087-1B395FD2A26E}"/>
                  </a:ext>
                </a:extLst>
              </p:cNvPr>
              <p:cNvSpPr/>
              <p:nvPr/>
            </p:nvSpPr>
            <p:spPr>
              <a:xfrm rot="21302113">
                <a:off x="505931" y="6354"/>
                <a:ext cx="193805" cy="1083265"/>
              </a:xfrm>
              <a:prstGeom prst="ellipse">
                <a:avLst/>
              </a:prstGeom>
              <a:noFill/>
              <a:ln w="12700" cap="flat">
                <a:solidFill>
                  <a:srgbClr val="005188"/>
                </a:solidFill>
                <a:prstDash val="solid"/>
                <a:round/>
              </a:ln>
              <a:effectLst/>
            </p:spPr>
            <p:txBody>
              <a:bodyPr wrap="square" lIns="45719" tIns="45719" rIns="45719" bIns="45719" numCol="1" anchor="ctr">
                <a:noAutofit/>
              </a:bodyPr>
              <a:lstStyle/>
              <a:p>
                <a:pPr algn="ctr">
                  <a:defRPr sz="3300">
                    <a:solidFill>
                      <a:srgbClr val="005188"/>
                    </a:solidFill>
                  </a:defRPr>
                </a:pPr>
                <a:endParaRPr/>
              </a:p>
            </p:txBody>
          </p:sp>
        </p:grpSp>
        <p:sp>
          <p:nvSpPr>
            <p:cNvPr id="5" name="矩形 13">
              <a:extLst>
                <a:ext uri="{FF2B5EF4-FFF2-40B4-BE49-F238E27FC236}">
                  <a16:creationId xmlns:a16="http://schemas.microsoft.com/office/drawing/2014/main" id="{EFE3996C-4664-7148-B5BC-BEEB58A68348}"/>
                </a:ext>
              </a:extLst>
            </p:cNvPr>
            <p:cNvSpPr/>
            <p:nvPr/>
          </p:nvSpPr>
          <p:spPr>
            <a:xfrm>
              <a:off x="0" y="1236500"/>
              <a:ext cx="3343634" cy="2443975"/>
            </a:xfrm>
            <a:prstGeom prst="rect">
              <a:avLst/>
            </a:prstGeom>
            <a:noFill/>
            <a:ln w="12700" cap="flat">
              <a:solidFill>
                <a:srgbClr val="005188"/>
              </a:solidFill>
              <a:prstDash val="solid"/>
              <a:miter lim="800000"/>
            </a:ln>
            <a:effectLst>
              <a:outerShdw blurRad="50800" dist="38100" dir="5400000" rotWithShape="0">
                <a:srgbClr val="000000">
                  <a:alpha val="40000"/>
                </a:srgbClr>
              </a:outerShdw>
            </a:effectLst>
          </p:spPr>
          <p:txBody>
            <a:bodyPr wrap="square" lIns="45719" tIns="45719" rIns="45719" bIns="45719" numCol="1" anchor="ctr">
              <a:noAutofit/>
            </a:bodyPr>
            <a:lstStyle/>
            <a:p>
              <a:pPr algn="ctr">
                <a:defRPr sz="1300">
                  <a:solidFill>
                    <a:srgbClr val="005188"/>
                  </a:solidFill>
                </a:defRPr>
              </a:pPr>
              <a:endParaRPr/>
            </a:p>
          </p:txBody>
        </p:sp>
      </p:grpSp>
      <p:sp>
        <p:nvSpPr>
          <p:cNvPr id="9" name="文本框 18">
            <a:extLst>
              <a:ext uri="{FF2B5EF4-FFF2-40B4-BE49-F238E27FC236}">
                <a16:creationId xmlns:a16="http://schemas.microsoft.com/office/drawing/2014/main" id="{6416554C-2EFF-8F44-A3AF-054058D483EE}"/>
              </a:ext>
            </a:extLst>
          </p:cNvPr>
          <p:cNvSpPr txBox="1"/>
          <p:nvPr/>
        </p:nvSpPr>
        <p:spPr>
          <a:xfrm>
            <a:off x="7772400" y="3286897"/>
            <a:ext cx="2591149" cy="1158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r>
              <a:t>From the company name yewno to get the employee detain information.</a:t>
            </a:r>
          </a:p>
        </p:txBody>
      </p:sp>
      <p:pic>
        <p:nvPicPr>
          <p:cNvPr id="10" name="图片 20" descr="图片 20">
            <a:extLst>
              <a:ext uri="{FF2B5EF4-FFF2-40B4-BE49-F238E27FC236}">
                <a16:creationId xmlns:a16="http://schemas.microsoft.com/office/drawing/2014/main" id="{E0E2926D-129E-7D46-BC55-5941037E6E5B}"/>
              </a:ext>
            </a:extLst>
          </p:cNvPr>
          <p:cNvPicPr>
            <a:picLocks noChangeAspect="1"/>
          </p:cNvPicPr>
          <p:nvPr/>
        </p:nvPicPr>
        <p:blipFill>
          <a:blip r:embed="rId2">
            <a:extLst/>
          </a:blip>
          <a:stretch>
            <a:fillRect/>
          </a:stretch>
        </p:blipFill>
        <p:spPr>
          <a:xfrm>
            <a:off x="8756836" y="146340"/>
            <a:ext cx="2311401" cy="717866"/>
          </a:xfrm>
          <a:prstGeom prst="rect">
            <a:avLst/>
          </a:prstGeom>
          <a:ln w="12700">
            <a:miter lim="400000"/>
          </a:ln>
        </p:spPr>
      </p:pic>
      <p:pic>
        <p:nvPicPr>
          <p:cNvPr id="11" name="图像" descr="图像">
            <a:extLst>
              <a:ext uri="{FF2B5EF4-FFF2-40B4-BE49-F238E27FC236}">
                <a16:creationId xmlns:a16="http://schemas.microsoft.com/office/drawing/2014/main" id="{2BA2EA35-3710-DA4E-9775-DC4B49268948}"/>
              </a:ext>
            </a:extLst>
          </p:cNvPr>
          <p:cNvPicPr>
            <a:picLocks noChangeAspect="1"/>
          </p:cNvPicPr>
          <p:nvPr/>
        </p:nvPicPr>
        <p:blipFill>
          <a:blip r:embed="rId3">
            <a:extLst/>
          </a:blip>
          <a:stretch>
            <a:fillRect/>
          </a:stretch>
        </p:blipFill>
        <p:spPr>
          <a:xfrm>
            <a:off x="985896" y="1221817"/>
            <a:ext cx="4648775" cy="4989366"/>
          </a:xfrm>
          <a:prstGeom prst="rect">
            <a:avLst/>
          </a:prstGeom>
          <a:ln w="12700">
            <a:miter lim="400000"/>
          </a:ln>
        </p:spPr>
      </p:pic>
    </p:spTree>
    <p:extLst>
      <p:ext uri="{BB962C8B-B14F-4D97-AF65-F5344CB8AC3E}">
        <p14:creationId xmlns:p14="http://schemas.microsoft.com/office/powerpoint/2010/main" val="30715765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4" name="chenying0907 3"/>
          <p:cNvGrpSpPr/>
          <p:nvPr/>
        </p:nvGrpSpPr>
        <p:grpSpPr>
          <a:xfrm>
            <a:off x="0" y="1713701"/>
            <a:ext cx="12192000" cy="3519054"/>
            <a:chOff x="0" y="1713701"/>
            <a:chExt cx="12192000" cy="3519054"/>
          </a:xfrm>
        </p:grpSpPr>
        <p:sp>
          <p:nvSpPr>
            <p:cNvPr id="2" name="矩形 1"/>
            <p:cNvSpPr/>
            <p:nvPr/>
          </p:nvSpPr>
          <p:spPr>
            <a:xfrm>
              <a:off x="0" y="1713701"/>
              <a:ext cx="12192000" cy="3519054"/>
            </a:xfrm>
            <a:prstGeom prst="rect">
              <a:avLst/>
            </a:prstGeom>
            <a:solidFill>
              <a:srgbClr val="0051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0" y="1713701"/>
              <a:ext cx="12192000" cy="3519054"/>
            </a:xfrm>
            <a:prstGeom prst="rect">
              <a:avLst/>
            </a:prstGeom>
            <a:blipFill dpi="0" rotWithShape="1">
              <a:blip r:embed="rId2" cstate="print">
                <a:alphaModFix amt="5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23542" y="526912"/>
            <a:ext cx="3069953" cy="3029559"/>
          </a:xfrm>
          <a:prstGeom prst="rect">
            <a:avLst/>
          </a:prstGeom>
        </p:spPr>
      </p:pic>
      <p:sp>
        <p:nvSpPr>
          <p:cNvPr id="6" name="TextBox 37"/>
          <p:cNvSpPr txBox="1"/>
          <p:nvPr/>
        </p:nvSpPr>
        <p:spPr>
          <a:xfrm>
            <a:off x="3993515" y="3900805"/>
            <a:ext cx="4620260" cy="768350"/>
          </a:xfrm>
          <a:prstGeom prst="rect">
            <a:avLst/>
          </a:prstGeom>
          <a:noFill/>
        </p:spPr>
        <p:txBody>
          <a:bodyPr wrap="square" lIns="0" rIns="0" rtlCol="0">
            <a:spAutoFit/>
          </a:bodyPr>
          <a:lstStyle/>
          <a:p>
            <a:r>
              <a:rPr lang="zh-CN" altLang="en-US" sz="4400" b="1" dirty="0">
                <a:solidFill>
                  <a:schemeClr val="bg1"/>
                </a:solidFill>
                <a:effectLst>
                  <a:reflection blurRad="6350" stA="55000" endA="300" endPos="45500" dir="5400000" sy="-100000" algn="bl" rotWithShape="0"/>
                </a:effectLst>
                <a:latin typeface="方正清刻本悦宋简体" panose="02000000000000000000" pitchFamily="2" charset="-122"/>
                <a:ea typeface="方正清刻本悦宋简体" panose="02000000000000000000" pitchFamily="2" charset="-122"/>
                <a:cs typeface="方正静蕾简体" panose="03000509000000000000" pitchFamily="65" charset="-122"/>
              </a:rPr>
              <a:t>Project review</a:t>
            </a:r>
          </a:p>
        </p:txBody>
      </p:sp>
      <p:sp>
        <p:nvSpPr>
          <p:cNvPr id="7" name="Text Box 6"/>
          <p:cNvSpPr txBox="1"/>
          <p:nvPr/>
        </p:nvSpPr>
        <p:spPr>
          <a:xfrm>
            <a:off x="5424805" y="4669155"/>
            <a:ext cx="2303780" cy="368300"/>
          </a:xfrm>
          <a:prstGeom prst="rect">
            <a:avLst/>
          </a:prstGeom>
          <a:noFill/>
        </p:spPr>
        <p:txBody>
          <a:bodyPr wrap="square" rtlCol="0">
            <a:spAutoFit/>
          </a:bodyPr>
          <a:lstStyle/>
          <a:p>
            <a:r>
              <a:rPr lang="en-US" b="1">
                <a:solidFill>
                  <a:schemeClr val="bg1"/>
                </a:solidFill>
                <a:latin typeface="Times New Roman" panose="02020603050405020304" charset="0"/>
                <a:cs typeface="Times New Roman" panose="02020603050405020304" charset="0"/>
              </a:rPr>
              <a:t>Hua Neng</a:t>
            </a:r>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a:extLst>
              <a:ext uri="{FF2B5EF4-FFF2-40B4-BE49-F238E27FC236}">
                <a16:creationId xmlns:a16="http://schemas.microsoft.com/office/drawing/2014/main" id="{E8D56A67-2EB8-CF49-B4D6-F1B54064CAF4}"/>
              </a:ext>
            </a:extLst>
          </p:cNvPr>
          <p:cNvSpPr txBox="1"/>
          <p:nvPr/>
        </p:nvSpPr>
        <p:spPr>
          <a:xfrm>
            <a:off x="1192478" y="292681"/>
            <a:ext cx="2737706" cy="5740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spcBef>
                <a:spcPts val="1000"/>
              </a:spcBef>
              <a:defRPr sz="3200">
                <a:solidFill>
                  <a:srgbClr val="005188"/>
                </a:solidFill>
                <a:latin typeface="方正清刻本悦宋简体"/>
                <a:ea typeface="方正清刻本悦宋简体"/>
                <a:cs typeface="方正清刻本悦宋简体"/>
                <a:sym typeface="方正清刻本悦宋简体"/>
              </a:defRPr>
            </a:lvl1pPr>
          </a:lstStyle>
          <a:p>
            <a:r>
              <a:t>Linkedin</a:t>
            </a:r>
          </a:p>
        </p:txBody>
      </p:sp>
      <p:grpSp>
        <p:nvGrpSpPr>
          <p:cNvPr id="3" name="chenying0907 11">
            <a:extLst>
              <a:ext uri="{FF2B5EF4-FFF2-40B4-BE49-F238E27FC236}">
                <a16:creationId xmlns:a16="http://schemas.microsoft.com/office/drawing/2014/main" id="{C756594E-0731-CD4D-B2D4-EBCF4692934B}"/>
              </a:ext>
            </a:extLst>
          </p:cNvPr>
          <p:cNvGrpSpPr/>
          <p:nvPr/>
        </p:nvGrpSpPr>
        <p:grpSpPr>
          <a:xfrm>
            <a:off x="6655498" y="901474"/>
            <a:ext cx="4592409" cy="5055052"/>
            <a:chOff x="0" y="0"/>
            <a:chExt cx="4592408" cy="5055050"/>
          </a:xfrm>
        </p:grpSpPr>
        <p:grpSp>
          <p:nvGrpSpPr>
            <p:cNvPr id="4" name="chenying0907 12">
              <a:extLst>
                <a:ext uri="{FF2B5EF4-FFF2-40B4-BE49-F238E27FC236}">
                  <a16:creationId xmlns:a16="http://schemas.microsoft.com/office/drawing/2014/main" id="{D0657C02-0A43-ED43-AB2A-A5A5FCA53592}"/>
                </a:ext>
              </a:extLst>
            </p:cNvPr>
            <p:cNvGrpSpPr/>
            <p:nvPr/>
          </p:nvGrpSpPr>
          <p:grpSpPr>
            <a:xfrm>
              <a:off x="1389769" y="0"/>
              <a:ext cx="1658760" cy="1695506"/>
              <a:chOff x="0" y="0"/>
              <a:chExt cx="1658758" cy="1695505"/>
            </a:xfrm>
          </p:grpSpPr>
          <p:sp>
            <p:nvSpPr>
              <p:cNvPr id="6" name="直接连接符 14">
                <a:extLst>
                  <a:ext uri="{FF2B5EF4-FFF2-40B4-BE49-F238E27FC236}">
                    <a16:creationId xmlns:a16="http://schemas.microsoft.com/office/drawing/2014/main" id="{AF6E7B1D-5253-8048-AF71-259F30103462}"/>
                  </a:ext>
                </a:extLst>
              </p:cNvPr>
              <p:cNvSpPr/>
              <p:nvPr/>
            </p:nvSpPr>
            <p:spPr>
              <a:xfrm flipV="1">
                <a:off x="0" y="1283617"/>
                <a:ext cx="778944" cy="409086"/>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7" name="直接连接符 15">
                <a:extLst>
                  <a:ext uri="{FF2B5EF4-FFF2-40B4-BE49-F238E27FC236}">
                    <a16:creationId xmlns:a16="http://schemas.microsoft.com/office/drawing/2014/main" id="{2A58500D-BD3F-2C4A-9202-3BDED3E6C9EA}"/>
                  </a:ext>
                </a:extLst>
              </p:cNvPr>
              <p:cNvSpPr/>
              <p:nvPr/>
            </p:nvSpPr>
            <p:spPr>
              <a:xfrm>
                <a:off x="966676" y="1269608"/>
                <a:ext cx="692083" cy="425898"/>
              </a:xfrm>
              <a:prstGeom prst="line">
                <a:avLst/>
              </a:prstGeom>
              <a:noFill/>
              <a:ln w="9525" cap="flat">
                <a:solidFill>
                  <a:srgbClr val="005188"/>
                </a:solidFill>
                <a:prstDash val="solid"/>
                <a:miter lim="400000"/>
              </a:ln>
              <a:effectLst/>
            </p:spPr>
            <p:txBody>
              <a:bodyPr wrap="square" lIns="45719" tIns="45719" rIns="45719" bIns="45719" numCol="1" anchor="t">
                <a:noAutofit/>
              </a:bodyPr>
              <a:lstStyle/>
              <a:p>
                <a:endParaRPr/>
              </a:p>
            </p:txBody>
          </p:sp>
          <p:sp>
            <p:nvSpPr>
              <p:cNvPr id="8" name="椭圆 16">
                <a:extLst>
                  <a:ext uri="{FF2B5EF4-FFF2-40B4-BE49-F238E27FC236}">
                    <a16:creationId xmlns:a16="http://schemas.microsoft.com/office/drawing/2014/main" id="{2443AC15-51FB-FF40-9670-CDBD99578AF0}"/>
                  </a:ext>
                </a:extLst>
              </p:cNvPr>
              <p:cNvSpPr/>
              <p:nvPr/>
            </p:nvSpPr>
            <p:spPr>
              <a:xfrm rot="21302113">
                <a:off x="694885" y="8727"/>
                <a:ext cx="266186" cy="1487840"/>
              </a:xfrm>
              <a:prstGeom prst="ellipse">
                <a:avLst/>
              </a:prstGeom>
              <a:noFill/>
              <a:ln w="12700" cap="flat">
                <a:solidFill>
                  <a:srgbClr val="005188"/>
                </a:solidFill>
                <a:prstDash val="solid"/>
                <a:round/>
              </a:ln>
              <a:effectLst/>
            </p:spPr>
            <p:txBody>
              <a:bodyPr wrap="square" lIns="45719" tIns="45719" rIns="45719" bIns="45719" numCol="1" anchor="ctr">
                <a:noAutofit/>
              </a:bodyPr>
              <a:lstStyle/>
              <a:p>
                <a:pPr algn="ctr">
                  <a:defRPr sz="3300">
                    <a:solidFill>
                      <a:srgbClr val="005188"/>
                    </a:solidFill>
                  </a:defRPr>
                </a:pPr>
                <a:endParaRPr/>
              </a:p>
            </p:txBody>
          </p:sp>
        </p:grpSp>
        <p:sp>
          <p:nvSpPr>
            <p:cNvPr id="5" name="矩形 13">
              <a:extLst>
                <a:ext uri="{FF2B5EF4-FFF2-40B4-BE49-F238E27FC236}">
                  <a16:creationId xmlns:a16="http://schemas.microsoft.com/office/drawing/2014/main" id="{D4383C24-FA37-7344-8EC9-1D48A29317DA}"/>
                </a:ext>
              </a:extLst>
            </p:cNvPr>
            <p:cNvSpPr/>
            <p:nvPr/>
          </p:nvSpPr>
          <p:spPr>
            <a:xfrm>
              <a:off x="0" y="1698306"/>
              <a:ext cx="4592409" cy="3356745"/>
            </a:xfrm>
            <a:prstGeom prst="rect">
              <a:avLst/>
            </a:prstGeom>
            <a:noFill/>
            <a:ln w="12700" cap="flat">
              <a:solidFill>
                <a:srgbClr val="005188"/>
              </a:solidFill>
              <a:prstDash val="solid"/>
              <a:miter lim="800000"/>
            </a:ln>
            <a:effectLst>
              <a:outerShdw blurRad="50800" dist="38100" dir="5400000" rotWithShape="0">
                <a:srgbClr val="000000">
                  <a:alpha val="40000"/>
                </a:srgbClr>
              </a:outerShdw>
            </a:effectLst>
          </p:spPr>
          <p:txBody>
            <a:bodyPr wrap="square" lIns="45719" tIns="45719" rIns="45719" bIns="45719" numCol="1" anchor="ctr">
              <a:noAutofit/>
            </a:bodyPr>
            <a:lstStyle/>
            <a:p>
              <a:pPr algn="ctr">
                <a:defRPr sz="1300">
                  <a:solidFill>
                    <a:srgbClr val="005188"/>
                  </a:solidFill>
                </a:defRPr>
              </a:pPr>
              <a:endParaRPr/>
            </a:p>
          </p:txBody>
        </p:sp>
      </p:grpSp>
      <p:sp>
        <p:nvSpPr>
          <p:cNvPr id="9" name="文本框 18">
            <a:extLst>
              <a:ext uri="{FF2B5EF4-FFF2-40B4-BE49-F238E27FC236}">
                <a16:creationId xmlns:a16="http://schemas.microsoft.com/office/drawing/2014/main" id="{55F06703-DB23-B043-9227-112952FFF7DE}"/>
              </a:ext>
            </a:extLst>
          </p:cNvPr>
          <p:cNvSpPr txBox="1"/>
          <p:nvPr/>
        </p:nvSpPr>
        <p:spPr>
          <a:xfrm>
            <a:off x="7656128" y="2819503"/>
            <a:ext cx="2591149" cy="27584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r>
              <a:rPr dirty="0"/>
              <a:t>The </a:t>
            </a:r>
            <a:r>
              <a:rPr dirty="0" err="1"/>
              <a:t>Linkedin</a:t>
            </a:r>
            <a:r>
              <a:rPr dirty="0"/>
              <a:t> crawl results, we can get the working experience of the company employees. After analysis the statistics of the information, we can confusion that most employees are related with finance and quant.</a:t>
            </a:r>
          </a:p>
        </p:txBody>
      </p:sp>
      <p:pic>
        <p:nvPicPr>
          <p:cNvPr id="10" name="图片 20" descr="图片 20">
            <a:extLst>
              <a:ext uri="{FF2B5EF4-FFF2-40B4-BE49-F238E27FC236}">
                <a16:creationId xmlns:a16="http://schemas.microsoft.com/office/drawing/2014/main" id="{9ABB34FC-D489-3F4C-88B4-E1B87C058DF5}"/>
              </a:ext>
            </a:extLst>
          </p:cNvPr>
          <p:cNvPicPr>
            <a:picLocks noChangeAspect="1"/>
          </p:cNvPicPr>
          <p:nvPr/>
        </p:nvPicPr>
        <p:blipFill>
          <a:blip r:embed="rId2">
            <a:extLst/>
          </a:blip>
          <a:stretch>
            <a:fillRect/>
          </a:stretch>
        </p:blipFill>
        <p:spPr>
          <a:xfrm>
            <a:off x="8756836" y="146340"/>
            <a:ext cx="2311401" cy="717866"/>
          </a:xfrm>
          <a:prstGeom prst="rect">
            <a:avLst/>
          </a:prstGeom>
          <a:ln w="12700">
            <a:miter lim="400000"/>
          </a:ln>
        </p:spPr>
      </p:pic>
      <p:pic>
        <p:nvPicPr>
          <p:cNvPr id="11" name="图像" descr="图像">
            <a:extLst>
              <a:ext uri="{FF2B5EF4-FFF2-40B4-BE49-F238E27FC236}">
                <a16:creationId xmlns:a16="http://schemas.microsoft.com/office/drawing/2014/main" id="{F96C57B9-590D-4546-9FFB-CF0475EB7949}"/>
              </a:ext>
            </a:extLst>
          </p:cNvPr>
          <p:cNvPicPr>
            <a:picLocks noChangeAspect="1"/>
          </p:cNvPicPr>
          <p:nvPr/>
        </p:nvPicPr>
        <p:blipFill>
          <a:blip r:embed="rId3">
            <a:extLst/>
          </a:blip>
          <a:stretch>
            <a:fillRect/>
          </a:stretch>
        </p:blipFill>
        <p:spPr>
          <a:xfrm>
            <a:off x="661981" y="1897469"/>
            <a:ext cx="5601110" cy="3680475"/>
          </a:xfrm>
          <a:prstGeom prst="rect">
            <a:avLst/>
          </a:prstGeom>
          <a:ln w="12700">
            <a:miter lim="400000"/>
          </a:ln>
        </p:spPr>
      </p:pic>
    </p:spTree>
    <p:extLst>
      <p:ext uri="{BB962C8B-B14F-4D97-AF65-F5344CB8AC3E}">
        <p14:creationId xmlns:p14="http://schemas.microsoft.com/office/powerpoint/2010/main" val="153902058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6" name="chenying0907 5"/>
          <p:cNvGrpSpPr/>
          <p:nvPr/>
        </p:nvGrpSpPr>
        <p:grpSpPr>
          <a:xfrm>
            <a:off x="0" y="1713701"/>
            <a:ext cx="12192000" cy="3519054"/>
            <a:chOff x="0" y="1713701"/>
            <a:chExt cx="12192000" cy="3519054"/>
          </a:xfrm>
        </p:grpSpPr>
        <p:sp>
          <p:nvSpPr>
            <p:cNvPr id="2" name="矩形 1"/>
            <p:cNvSpPr/>
            <p:nvPr/>
          </p:nvSpPr>
          <p:spPr>
            <a:xfrm>
              <a:off x="0" y="1713701"/>
              <a:ext cx="12192000" cy="3519054"/>
            </a:xfrm>
            <a:prstGeom prst="rect">
              <a:avLst/>
            </a:prstGeom>
            <a:solidFill>
              <a:srgbClr val="0051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0" y="1713701"/>
              <a:ext cx="12192000" cy="3519054"/>
            </a:xfrm>
            <a:prstGeom prst="rect">
              <a:avLst/>
            </a:prstGeom>
            <a:blipFill dpi="0" rotWithShape="1">
              <a:blip r:embed="rId2" cstate="print">
                <a:alphaModFix amt="5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23542" y="516401"/>
            <a:ext cx="3069953" cy="3029558"/>
          </a:xfrm>
          <a:prstGeom prst="rect">
            <a:avLst/>
          </a:prstGeom>
        </p:spPr>
      </p:pic>
      <p:sp>
        <p:nvSpPr>
          <p:cNvPr id="5" name="TextBox 37"/>
          <p:cNvSpPr txBox="1"/>
          <p:nvPr/>
        </p:nvSpPr>
        <p:spPr>
          <a:xfrm>
            <a:off x="5674423" y="3705521"/>
            <a:ext cx="2639162" cy="768350"/>
          </a:xfrm>
          <a:prstGeom prst="rect">
            <a:avLst/>
          </a:prstGeom>
          <a:noFill/>
        </p:spPr>
        <p:txBody>
          <a:bodyPr wrap="square" lIns="0" rIns="0" rtlCol="0">
            <a:spAutoFit/>
          </a:bodyPr>
          <a:lstStyle/>
          <a:p>
            <a:r>
              <a:rPr lang="zh-CN" altLang="en-US" sz="4400" b="1" dirty="0">
                <a:solidFill>
                  <a:schemeClr val="bg1"/>
                </a:solidFill>
                <a:effectLst>
                  <a:reflection blurRad="6350" stA="55000" endA="300" endPos="45500" dir="5400000" sy="-100000" algn="bl" rotWithShape="0"/>
                </a:effectLst>
                <a:latin typeface="方正清刻本悦宋简体" panose="02000000000000000000" pitchFamily="2" charset="-122"/>
                <a:ea typeface="方正清刻本悦宋简体" panose="02000000000000000000" pitchFamily="2" charset="-122"/>
                <a:cs typeface="方正静蕾简体" panose="03000509000000000000" pitchFamily="65" charset="-122"/>
              </a:rPr>
              <a:t>API</a:t>
            </a:r>
          </a:p>
        </p:txBody>
      </p:sp>
      <p:sp>
        <p:nvSpPr>
          <p:cNvPr id="7" name="Text Box 6"/>
          <p:cNvSpPr txBox="1"/>
          <p:nvPr/>
        </p:nvSpPr>
        <p:spPr>
          <a:xfrm>
            <a:off x="5501005" y="4473575"/>
            <a:ext cx="2303780" cy="368300"/>
          </a:xfrm>
          <a:prstGeom prst="rect">
            <a:avLst/>
          </a:prstGeom>
          <a:noFill/>
        </p:spPr>
        <p:txBody>
          <a:bodyPr wrap="square" rtlCol="0">
            <a:spAutoFit/>
          </a:bodyPr>
          <a:lstStyle/>
          <a:p>
            <a:r>
              <a:rPr lang="en-US" b="1">
                <a:solidFill>
                  <a:schemeClr val="bg1"/>
                </a:solidFill>
                <a:latin typeface="Times New Roman" panose="02020603050405020304" charset="0"/>
                <a:cs typeface="Times New Roman" panose="02020603050405020304" charset="0"/>
              </a:rPr>
              <a:t>Cheng Yu</a:t>
            </a:r>
          </a:p>
        </p:txBody>
      </p:sp>
      <p:pic>
        <p:nvPicPr>
          <p:cNvPr id="8" name="图片 7">
            <a:extLst>
              <a:ext uri="{FF2B5EF4-FFF2-40B4-BE49-F238E27FC236}">
                <a16:creationId xmlns:a16="http://schemas.microsoft.com/office/drawing/2014/main" id="{DC1043D8-EC6F-854A-AC52-59AFC87A773B}"/>
              </a:ext>
            </a:extLst>
          </p:cNvPr>
          <p:cNvPicPr>
            <a:picLocks noChangeAspect="1"/>
          </p:cNvPicPr>
          <p:nvPr/>
        </p:nvPicPr>
        <p:blipFill>
          <a:blip r:embed="rId4"/>
          <a:stretch>
            <a:fillRect/>
          </a:stretch>
        </p:blipFill>
        <p:spPr>
          <a:xfrm>
            <a:off x="1730524" y="6235700"/>
            <a:ext cx="9271000" cy="62230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API Data</a:t>
            </a:r>
            <a:endParaRPr lang="zh-CN" altLang="en-US" sz="3200" b="0" dirty="0">
              <a:solidFill>
                <a:srgbClr val="005188"/>
              </a:solidFill>
              <a:latin typeface="方正清刻本悦宋简体" panose="02000000000000000000" pitchFamily="2" charset="-122"/>
              <a:ea typeface="方正清刻本悦宋简体" panose="02000000000000000000" pitchFamily="2" charset="-122"/>
            </a:endParaRPr>
          </a:p>
        </p:txBody>
      </p:sp>
      <p:grpSp>
        <p:nvGrpSpPr>
          <p:cNvPr id="54" name="Group 4"/>
          <p:cNvGrpSpPr>
            <a:grpSpLocks noChangeAspect="1"/>
          </p:cNvGrpSpPr>
          <p:nvPr/>
        </p:nvGrpSpPr>
        <p:grpSpPr bwMode="auto">
          <a:xfrm>
            <a:off x="4890623" y="2050544"/>
            <a:ext cx="2576513" cy="3009900"/>
            <a:chOff x="3082" y="1214"/>
            <a:chExt cx="1623" cy="1896"/>
          </a:xfrm>
          <a:solidFill>
            <a:srgbClr val="005188"/>
          </a:solidFill>
        </p:grpSpPr>
        <p:grpSp>
          <p:nvGrpSpPr>
            <p:cNvPr id="55" name="Group 205"/>
            <p:cNvGrpSpPr/>
            <p:nvPr/>
          </p:nvGrpSpPr>
          <p:grpSpPr bwMode="auto">
            <a:xfrm>
              <a:off x="3082" y="1214"/>
              <a:ext cx="1623" cy="1603"/>
              <a:chOff x="3082" y="1214"/>
              <a:chExt cx="1623" cy="1603"/>
            </a:xfrm>
            <a:grpFill/>
          </p:grpSpPr>
          <p:sp>
            <p:nvSpPr>
              <p:cNvPr id="303" name="chenying0907 5"/>
              <p:cNvSpPr/>
              <p:nvPr/>
            </p:nvSpPr>
            <p:spPr bwMode="auto">
              <a:xfrm>
                <a:off x="3608" y="2103"/>
                <a:ext cx="13"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1" y="0"/>
                      <a:pt x="3" y="0"/>
                      <a:pt x="6"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chenying0907 6"/>
              <p:cNvSpPr/>
              <p:nvPr/>
            </p:nvSpPr>
            <p:spPr bwMode="auto">
              <a:xfrm>
                <a:off x="3576" y="1893"/>
                <a:ext cx="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chenying0907 7"/>
              <p:cNvSpPr/>
              <p:nvPr/>
            </p:nvSpPr>
            <p:spPr bwMode="auto">
              <a:xfrm>
                <a:off x="3615"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chenying0907 8"/>
              <p:cNvSpPr/>
              <p:nvPr/>
            </p:nvSpPr>
            <p:spPr bwMode="auto">
              <a:xfrm>
                <a:off x="3566" y="1893"/>
                <a:ext cx="6" cy="0"/>
              </a:xfrm>
              <a:custGeom>
                <a:avLst/>
                <a:gdLst>
                  <a:gd name="T0" fmla="*/ 3 w 3"/>
                  <a:gd name="T1" fmla="*/ 3 w 3"/>
                </a:gdLst>
                <a:ahLst/>
                <a:cxnLst>
                  <a:cxn ang="0">
                    <a:pos x="T0" y="0"/>
                  </a:cxn>
                  <a:cxn ang="0">
                    <a:pos x="T1" y="0"/>
                  </a:cxn>
                </a:cxnLst>
                <a:rect l="0" t="0" r="r" b="b"/>
                <a:pathLst>
                  <a:path w="3">
                    <a:moveTo>
                      <a:pt x="3" y="0"/>
                    </a:move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chenying0907 9"/>
              <p:cNvSpPr/>
              <p:nvPr/>
            </p:nvSpPr>
            <p:spPr bwMode="auto">
              <a:xfrm>
                <a:off x="3820" y="2304"/>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chenying0907 10"/>
              <p:cNvSpPr/>
              <p:nvPr/>
            </p:nvSpPr>
            <p:spPr bwMode="auto">
              <a:xfrm>
                <a:off x="3642" y="22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chenying0907 11"/>
              <p:cNvSpPr/>
              <p:nvPr/>
            </p:nvSpPr>
            <p:spPr bwMode="auto">
              <a:xfrm>
                <a:off x="3549" y="2154"/>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chenying0907 12"/>
              <p:cNvSpPr/>
              <p:nvPr/>
            </p:nvSpPr>
            <p:spPr bwMode="auto">
              <a:xfrm>
                <a:off x="3610" y="1895"/>
                <a:ext cx="9" cy="8"/>
              </a:xfrm>
              <a:custGeom>
                <a:avLst/>
                <a:gdLst>
                  <a:gd name="T0" fmla="*/ 1 w 4"/>
                  <a:gd name="T1" fmla="*/ 1 h 4"/>
                  <a:gd name="T2" fmla="*/ 1 w 4"/>
                  <a:gd name="T3" fmla="*/ 2 h 4"/>
                  <a:gd name="T4" fmla="*/ 0 w 4"/>
                  <a:gd name="T5" fmla="*/ 2 h 4"/>
                  <a:gd name="T6" fmla="*/ 2 w 4"/>
                  <a:gd name="T7" fmla="*/ 4 h 4"/>
                  <a:gd name="T8" fmla="*/ 2 w 4"/>
                  <a:gd name="T9" fmla="*/ 2 h 4"/>
                  <a:gd name="T10" fmla="*/ 3 w 4"/>
                  <a:gd name="T11" fmla="*/ 1 h 4"/>
                  <a:gd name="T12" fmla="*/ 4 w 4"/>
                  <a:gd name="T13" fmla="*/ 0 h 4"/>
                  <a:gd name="T14" fmla="*/ 4 w 4"/>
                  <a:gd name="T15" fmla="*/ 0 h 4"/>
                  <a:gd name="T16" fmla="*/ 4 w 4"/>
                  <a:gd name="T17" fmla="*/ 0 h 4"/>
                  <a:gd name="T18" fmla="*/ 2 w 4"/>
                  <a:gd name="T19" fmla="*/ 0 h 4"/>
                  <a:gd name="T20" fmla="*/ 2 w 4"/>
                  <a:gd name="T21" fmla="*/ 0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chenying0907 13"/>
              <p:cNvSpPr/>
              <p:nvPr/>
            </p:nvSpPr>
            <p:spPr bwMode="auto">
              <a:xfrm>
                <a:off x="3926" y="19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chenying0907 14"/>
              <p:cNvSpPr/>
              <p:nvPr/>
            </p:nvSpPr>
            <p:spPr bwMode="auto">
              <a:xfrm>
                <a:off x="3810" y="1774"/>
                <a:ext cx="2" cy="4"/>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chenying0907 15"/>
              <p:cNvSpPr/>
              <p:nvPr/>
            </p:nvSpPr>
            <p:spPr bwMode="auto">
              <a:xfrm>
                <a:off x="3846" y="247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chenying0907 16"/>
              <p:cNvSpPr/>
              <p:nvPr/>
            </p:nvSpPr>
            <p:spPr bwMode="auto">
              <a:xfrm>
                <a:off x="3943" y="25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chenying0907 17"/>
              <p:cNvSpPr/>
              <p:nvPr/>
            </p:nvSpPr>
            <p:spPr bwMode="auto">
              <a:xfrm>
                <a:off x="3846" y="2474"/>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chenying0907 18"/>
              <p:cNvSpPr/>
              <p:nvPr/>
            </p:nvSpPr>
            <p:spPr bwMode="auto">
              <a:xfrm>
                <a:off x="4156" y="22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chenying0907 19"/>
              <p:cNvSpPr/>
              <p:nvPr/>
            </p:nvSpPr>
            <p:spPr bwMode="auto">
              <a:xfrm>
                <a:off x="4056" y="2213"/>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chenying0907 20"/>
              <p:cNvSpPr/>
              <p:nvPr/>
            </p:nvSpPr>
            <p:spPr bwMode="auto">
              <a:xfrm>
                <a:off x="3837" y="247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chenying0907 21"/>
              <p:cNvSpPr/>
              <p:nvPr/>
            </p:nvSpPr>
            <p:spPr bwMode="auto">
              <a:xfrm>
                <a:off x="3954" y="231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chenying0907 22"/>
              <p:cNvSpPr/>
              <p:nvPr/>
            </p:nvSpPr>
            <p:spPr bwMode="auto">
              <a:xfrm>
                <a:off x="3576" y="18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chenying0907 23"/>
              <p:cNvSpPr/>
              <p:nvPr/>
            </p:nvSpPr>
            <p:spPr bwMode="auto">
              <a:xfrm>
                <a:off x="3281" y="2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chenying0907 24"/>
              <p:cNvSpPr/>
              <p:nvPr/>
            </p:nvSpPr>
            <p:spPr bwMode="auto">
              <a:xfrm>
                <a:off x="3364" y="2470"/>
                <a:ext cx="2" cy="4"/>
              </a:xfrm>
              <a:custGeom>
                <a:avLst/>
                <a:gdLst>
                  <a:gd name="T0" fmla="*/ 1 w 1"/>
                  <a:gd name="T1" fmla="*/ 2 h 2"/>
                  <a:gd name="T2" fmla="*/ 1 w 1"/>
                  <a:gd name="T3" fmla="*/ 1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0" y="0"/>
                      <a:pt x="1" y="1"/>
                      <a:pt x="1"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chenying0907 25"/>
              <p:cNvSpPr/>
              <p:nvPr/>
            </p:nvSpPr>
            <p:spPr bwMode="auto">
              <a:xfrm>
                <a:off x="3360" y="247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chenying0907 26"/>
              <p:cNvSpPr/>
              <p:nvPr/>
            </p:nvSpPr>
            <p:spPr bwMode="auto">
              <a:xfrm>
                <a:off x="3353" y="2470"/>
                <a:ext cx="3" cy="4"/>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0"/>
                      <a:pt x="1" y="1"/>
                      <a:pt x="0"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chenying0907 27"/>
              <p:cNvSpPr/>
              <p:nvPr/>
            </p:nvSpPr>
            <p:spPr bwMode="auto">
              <a:xfrm>
                <a:off x="3392" y="2482"/>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chenying0907 28"/>
              <p:cNvSpPr/>
              <p:nvPr/>
            </p:nvSpPr>
            <p:spPr bwMode="auto">
              <a:xfrm>
                <a:off x="3390" y="2480"/>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chenying0907 29"/>
              <p:cNvSpPr/>
              <p:nvPr/>
            </p:nvSpPr>
            <p:spPr bwMode="auto">
              <a:xfrm>
                <a:off x="3341" y="2474"/>
                <a:ext cx="2" cy="4"/>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1" y="1"/>
                      <a:pt x="1"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chenying0907 30"/>
              <p:cNvSpPr/>
              <p:nvPr/>
            </p:nvSpPr>
            <p:spPr bwMode="auto">
              <a:xfrm>
                <a:off x="3822" y="2279"/>
                <a:ext cx="5" cy="4"/>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2"/>
                      <a:pt x="0" y="2"/>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chenying0907 31"/>
              <p:cNvSpPr/>
              <p:nvPr/>
            </p:nvSpPr>
            <p:spPr bwMode="auto">
              <a:xfrm>
                <a:off x="3292" y="2529"/>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chenying0907 32"/>
              <p:cNvSpPr/>
              <p:nvPr/>
            </p:nvSpPr>
            <p:spPr bwMode="auto">
              <a:xfrm>
                <a:off x="3699" y="2796"/>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2" y="0"/>
                    </a:cubicBezTo>
                    <a:cubicBezTo>
                      <a:pt x="0" y="0"/>
                      <a:pt x="3"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chenying0907 33"/>
              <p:cNvSpPr/>
              <p:nvPr/>
            </p:nvSpPr>
            <p:spPr bwMode="auto">
              <a:xfrm>
                <a:off x="4616" y="1870"/>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chenying0907 34"/>
              <p:cNvSpPr/>
              <p:nvPr/>
            </p:nvSpPr>
            <p:spPr bwMode="auto">
              <a:xfrm>
                <a:off x="3262" y="2567"/>
                <a:ext cx="4" cy="4"/>
              </a:xfrm>
              <a:custGeom>
                <a:avLst/>
                <a:gdLst>
                  <a:gd name="T0" fmla="*/ 0 w 4"/>
                  <a:gd name="T1" fmla="*/ 2 h 4"/>
                  <a:gd name="T2" fmla="*/ 4 w 4"/>
                  <a:gd name="T3" fmla="*/ 4 h 4"/>
                  <a:gd name="T4" fmla="*/ 0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4" y="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chenying0907 35"/>
              <p:cNvSpPr/>
              <p:nvPr/>
            </p:nvSpPr>
            <p:spPr bwMode="auto">
              <a:xfrm>
                <a:off x="3570" y="1893"/>
                <a:ext cx="6" cy="6"/>
              </a:xfrm>
              <a:custGeom>
                <a:avLst/>
                <a:gdLst>
                  <a:gd name="T0" fmla="*/ 1 w 3"/>
                  <a:gd name="T1" fmla="*/ 0 h 3"/>
                  <a:gd name="T2" fmla="*/ 1 w 3"/>
                  <a:gd name="T3" fmla="*/ 0 h 3"/>
                  <a:gd name="T4" fmla="*/ 1 w 3"/>
                  <a:gd name="T5" fmla="*/ 0 h 3"/>
                  <a:gd name="T6" fmla="*/ 1 w 3"/>
                  <a:gd name="T7" fmla="*/ 0 h 3"/>
                  <a:gd name="T8" fmla="*/ 1 w 3"/>
                  <a:gd name="T9" fmla="*/ 0 h 3"/>
                  <a:gd name="T10" fmla="*/ 2 w 3"/>
                  <a:gd name="T11" fmla="*/ 1 h 3"/>
                  <a:gd name="T12" fmla="*/ 0 w 3"/>
                  <a:gd name="T13" fmla="*/ 2 h 3"/>
                  <a:gd name="T14" fmla="*/ 2 w 3"/>
                  <a:gd name="T15" fmla="*/ 2 h 3"/>
                  <a:gd name="T16" fmla="*/ 3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chenying0907 36"/>
              <p:cNvSpPr/>
              <p:nvPr/>
            </p:nvSpPr>
            <p:spPr bwMode="auto">
              <a:xfrm>
                <a:off x="3207" y="2465"/>
                <a:ext cx="183" cy="174"/>
              </a:xfrm>
              <a:custGeom>
                <a:avLst/>
                <a:gdLst>
                  <a:gd name="T0" fmla="*/ 83 w 86"/>
                  <a:gd name="T1" fmla="*/ 5 h 82"/>
                  <a:gd name="T2" fmla="*/ 80 w 86"/>
                  <a:gd name="T3" fmla="*/ 4 h 82"/>
                  <a:gd name="T4" fmla="*/ 77 w 86"/>
                  <a:gd name="T5" fmla="*/ 8 h 82"/>
                  <a:gd name="T6" fmla="*/ 76 w 86"/>
                  <a:gd name="T7" fmla="*/ 6 h 82"/>
                  <a:gd name="T8" fmla="*/ 72 w 86"/>
                  <a:gd name="T9" fmla="*/ 7 h 82"/>
                  <a:gd name="T10" fmla="*/ 70 w 86"/>
                  <a:gd name="T11" fmla="*/ 4 h 82"/>
                  <a:gd name="T12" fmla="*/ 67 w 86"/>
                  <a:gd name="T13" fmla="*/ 1 h 82"/>
                  <a:gd name="T14" fmla="*/ 68 w 86"/>
                  <a:gd name="T15" fmla="*/ 6 h 82"/>
                  <a:gd name="T16" fmla="*/ 70 w 86"/>
                  <a:gd name="T17" fmla="*/ 10 h 82"/>
                  <a:gd name="T18" fmla="*/ 65 w 86"/>
                  <a:gd name="T19" fmla="*/ 6 h 82"/>
                  <a:gd name="T20" fmla="*/ 65 w 86"/>
                  <a:gd name="T21" fmla="*/ 8 h 82"/>
                  <a:gd name="T22" fmla="*/ 62 w 86"/>
                  <a:gd name="T23" fmla="*/ 6 h 82"/>
                  <a:gd name="T24" fmla="*/ 61 w 86"/>
                  <a:gd name="T25" fmla="*/ 8 h 82"/>
                  <a:gd name="T26" fmla="*/ 59 w 86"/>
                  <a:gd name="T27" fmla="*/ 9 h 82"/>
                  <a:gd name="T28" fmla="*/ 62 w 86"/>
                  <a:gd name="T29" fmla="*/ 15 h 82"/>
                  <a:gd name="T30" fmla="*/ 58 w 86"/>
                  <a:gd name="T31" fmla="*/ 10 h 82"/>
                  <a:gd name="T32" fmla="*/ 57 w 86"/>
                  <a:gd name="T33" fmla="*/ 12 h 82"/>
                  <a:gd name="T34" fmla="*/ 53 w 86"/>
                  <a:gd name="T35" fmla="*/ 17 h 82"/>
                  <a:gd name="T36" fmla="*/ 51 w 86"/>
                  <a:gd name="T37" fmla="*/ 19 h 82"/>
                  <a:gd name="T38" fmla="*/ 48 w 86"/>
                  <a:gd name="T39" fmla="*/ 22 h 82"/>
                  <a:gd name="T40" fmla="*/ 48 w 86"/>
                  <a:gd name="T41" fmla="*/ 24 h 82"/>
                  <a:gd name="T42" fmla="*/ 46 w 86"/>
                  <a:gd name="T43" fmla="*/ 24 h 82"/>
                  <a:gd name="T44" fmla="*/ 45 w 86"/>
                  <a:gd name="T45" fmla="*/ 25 h 82"/>
                  <a:gd name="T46" fmla="*/ 46 w 86"/>
                  <a:gd name="T47" fmla="*/ 27 h 82"/>
                  <a:gd name="T48" fmla="*/ 43 w 86"/>
                  <a:gd name="T49" fmla="*/ 28 h 82"/>
                  <a:gd name="T50" fmla="*/ 40 w 86"/>
                  <a:gd name="T51" fmla="*/ 30 h 82"/>
                  <a:gd name="T52" fmla="*/ 38 w 86"/>
                  <a:gd name="T53" fmla="*/ 32 h 82"/>
                  <a:gd name="T54" fmla="*/ 36 w 86"/>
                  <a:gd name="T55" fmla="*/ 34 h 82"/>
                  <a:gd name="T56" fmla="*/ 36 w 86"/>
                  <a:gd name="T57" fmla="*/ 37 h 82"/>
                  <a:gd name="T58" fmla="*/ 34 w 86"/>
                  <a:gd name="T59" fmla="*/ 36 h 82"/>
                  <a:gd name="T60" fmla="*/ 34 w 86"/>
                  <a:gd name="T61" fmla="*/ 37 h 82"/>
                  <a:gd name="T62" fmla="*/ 31 w 86"/>
                  <a:gd name="T63" fmla="*/ 41 h 82"/>
                  <a:gd name="T64" fmla="*/ 32 w 86"/>
                  <a:gd name="T65" fmla="*/ 45 h 82"/>
                  <a:gd name="T66" fmla="*/ 31 w 86"/>
                  <a:gd name="T67" fmla="*/ 48 h 82"/>
                  <a:gd name="T68" fmla="*/ 28 w 86"/>
                  <a:gd name="T69" fmla="*/ 47 h 82"/>
                  <a:gd name="T70" fmla="*/ 25 w 86"/>
                  <a:gd name="T71" fmla="*/ 53 h 82"/>
                  <a:gd name="T72" fmla="*/ 24 w 86"/>
                  <a:gd name="T73" fmla="*/ 55 h 82"/>
                  <a:gd name="T74" fmla="*/ 18 w 86"/>
                  <a:gd name="T75" fmla="*/ 59 h 82"/>
                  <a:gd name="T76" fmla="*/ 15 w 86"/>
                  <a:gd name="T77" fmla="*/ 59 h 82"/>
                  <a:gd name="T78" fmla="*/ 14 w 86"/>
                  <a:gd name="T79" fmla="*/ 60 h 82"/>
                  <a:gd name="T80" fmla="*/ 11 w 86"/>
                  <a:gd name="T81" fmla="*/ 69 h 82"/>
                  <a:gd name="T82" fmla="*/ 2 w 86"/>
                  <a:gd name="T83" fmla="*/ 75 h 82"/>
                  <a:gd name="T84" fmla="*/ 23 w 86"/>
                  <a:gd name="T85" fmla="*/ 72 h 82"/>
                  <a:gd name="T86" fmla="*/ 28 w 86"/>
                  <a:gd name="T87" fmla="*/ 68 h 82"/>
                  <a:gd name="T88" fmla="*/ 42 w 86"/>
                  <a:gd name="T89" fmla="*/ 48 h 82"/>
                  <a:gd name="T90" fmla="*/ 49 w 86"/>
                  <a:gd name="T91" fmla="*/ 45 h 82"/>
                  <a:gd name="T92" fmla="*/ 55 w 86"/>
                  <a:gd name="T93" fmla="*/ 43 h 82"/>
                  <a:gd name="T94" fmla="*/ 63 w 86"/>
                  <a:gd name="T95" fmla="*/ 35 h 82"/>
                  <a:gd name="T96" fmla="*/ 68 w 86"/>
                  <a:gd name="T97" fmla="*/ 31 h 82"/>
                  <a:gd name="T98" fmla="*/ 74 w 86"/>
                  <a:gd name="T99" fmla="*/ 23 h 82"/>
                  <a:gd name="T100" fmla="*/ 75 w 86"/>
                  <a:gd name="T101" fmla="*/ 16 h 82"/>
                  <a:gd name="T102" fmla="*/ 82 w 86"/>
                  <a:gd name="T103" fmla="*/ 14 h 82"/>
                  <a:gd name="T104" fmla="*/ 84 w 86"/>
                  <a:gd name="T105" fmla="*/ 13 h 82"/>
                  <a:gd name="T106" fmla="*/ 84 w 86"/>
                  <a:gd name="T10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2">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chenying0907 37"/>
              <p:cNvSpPr/>
              <p:nvPr/>
            </p:nvSpPr>
            <p:spPr bwMode="auto">
              <a:xfrm>
                <a:off x="3725" y="22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chenying0907 38"/>
              <p:cNvSpPr/>
              <p:nvPr/>
            </p:nvSpPr>
            <p:spPr bwMode="auto">
              <a:xfrm>
                <a:off x="3474"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chenying0907 39"/>
              <p:cNvSpPr/>
              <p:nvPr/>
            </p:nvSpPr>
            <p:spPr bwMode="auto">
              <a:xfrm>
                <a:off x="3799" y="260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chenying0907 40"/>
              <p:cNvSpPr/>
              <p:nvPr/>
            </p:nvSpPr>
            <p:spPr bwMode="auto">
              <a:xfrm>
                <a:off x="3470" y="2079"/>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chenying0907 41"/>
              <p:cNvSpPr/>
              <p:nvPr/>
            </p:nvSpPr>
            <p:spPr bwMode="auto">
              <a:xfrm>
                <a:off x="3825"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chenying0907 42"/>
              <p:cNvSpPr/>
              <p:nvPr/>
            </p:nvSpPr>
            <p:spPr bwMode="auto">
              <a:xfrm>
                <a:off x="3466" y="21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chenying0907 43"/>
              <p:cNvSpPr/>
              <p:nvPr/>
            </p:nvSpPr>
            <p:spPr bwMode="auto">
              <a:xfrm>
                <a:off x="3916" y="25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chenying0907 44"/>
              <p:cNvSpPr/>
              <p:nvPr/>
            </p:nvSpPr>
            <p:spPr bwMode="auto">
              <a:xfrm>
                <a:off x="3899" y="27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chenying0907 45"/>
              <p:cNvSpPr/>
              <p:nvPr/>
            </p:nvSpPr>
            <p:spPr bwMode="auto">
              <a:xfrm>
                <a:off x="3926" y="2582"/>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chenying0907 46"/>
              <p:cNvSpPr/>
              <p:nvPr/>
            </p:nvSpPr>
            <p:spPr bwMode="auto">
              <a:xfrm>
                <a:off x="3850" y="2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chenying0907 47"/>
              <p:cNvSpPr/>
              <p:nvPr/>
            </p:nvSpPr>
            <p:spPr bwMode="auto">
              <a:xfrm>
                <a:off x="3926" y="25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chenying0907 48"/>
              <p:cNvSpPr/>
              <p:nvPr/>
            </p:nvSpPr>
            <p:spPr bwMode="auto">
              <a:xfrm>
                <a:off x="3810"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chenying0907 49"/>
              <p:cNvSpPr/>
              <p:nvPr/>
            </p:nvSpPr>
            <p:spPr bwMode="auto">
              <a:xfrm>
                <a:off x="3827" y="227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chenying0907 50"/>
              <p:cNvSpPr/>
              <p:nvPr/>
            </p:nvSpPr>
            <p:spPr bwMode="auto">
              <a:xfrm>
                <a:off x="3470" y="2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chenying0907 51"/>
              <p:cNvSpPr/>
              <p:nvPr/>
            </p:nvSpPr>
            <p:spPr bwMode="auto">
              <a:xfrm>
                <a:off x="4497" y="2332"/>
                <a:ext cx="2" cy="4"/>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0"/>
                      <a:pt x="0"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chenying0907 52"/>
              <p:cNvSpPr/>
              <p:nvPr/>
            </p:nvSpPr>
            <p:spPr bwMode="auto">
              <a:xfrm>
                <a:off x="4468" y="2319"/>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chenying0907 53"/>
              <p:cNvSpPr/>
              <p:nvPr/>
            </p:nvSpPr>
            <p:spPr bwMode="auto">
              <a:xfrm>
                <a:off x="4451" y="22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chenying0907 54"/>
              <p:cNvSpPr/>
              <p:nvPr/>
            </p:nvSpPr>
            <p:spPr bwMode="auto">
              <a:xfrm>
                <a:off x="4385" y="22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chenying0907 55"/>
              <p:cNvSpPr/>
              <p:nvPr/>
            </p:nvSpPr>
            <p:spPr bwMode="auto">
              <a:xfrm>
                <a:off x="4381" y="2277"/>
                <a:ext cx="4" cy="2"/>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1" y="1"/>
                      <a:pt x="1" y="1"/>
                    </a:cubicBezTo>
                    <a:cubicBezTo>
                      <a:pt x="1" y="0"/>
                      <a:pt x="2" y="0"/>
                      <a:pt x="1"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chenying0907 56"/>
              <p:cNvSpPr/>
              <p:nvPr/>
            </p:nvSpPr>
            <p:spPr bwMode="auto">
              <a:xfrm>
                <a:off x="4383" y="2281"/>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chenying0907 57"/>
              <p:cNvSpPr/>
              <p:nvPr/>
            </p:nvSpPr>
            <p:spPr bwMode="auto">
              <a:xfrm>
                <a:off x="4504" y="23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chenying0907 58"/>
              <p:cNvSpPr/>
              <p:nvPr/>
            </p:nvSpPr>
            <p:spPr bwMode="auto">
              <a:xfrm>
                <a:off x="3602" y="1893"/>
                <a:ext cx="27" cy="2"/>
              </a:xfrm>
              <a:custGeom>
                <a:avLst/>
                <a:gdLst>
                  <a:gd name="T0" fmla="*/ 4 w 13"/>
                  <a:gd name="T1" fmla="*/ 1 h 1"/>
                  <a:gd name="T2" fmla="*/ 6 w 13"/>
                  <a:gd name="T3" fmla="*/ 1 h 1"/>
                  <a:gd name="T4" fmla="*/ 6 w 13"/>
                  <a:gd name="T5" fmla="*/ 1 h 1"/>
                  <a:gd name="T6" fmla="*/ 6 w 13"/>
                  <a:gd name="T7" fmla="*/ 1 h 1"/>
                  <a:gd name="T8" fmla="*/ 6 w 13"/>
                  <a:gd name="T9" fmla="*/ 1 h 1"/>
                  <a:gd name="T10" fmla="*/ 6 w 13"/>
                  <a:gd name="T11" fmla="*/ 1 h 1"/>
                  <a:gd name="T12" fmla="*/ 6 w 13"/>
                  <a:gd name="T13" fmla="*/ 1 h 1"/>
                  <a:gd name="T14" fmla="*/ 6 w 13"/>
                  <a:gd name="T15" fmla="*/ 1 h 1"/>
                  <a:gd name="T16" fmla="*/ 4 w 13"/>
                  <a:gd name="T17" fmla="*/ 1 h 1"/>
                  <a:gd name="T18" fmla="*/ 4 w 1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chenying0907 59"/>
              <p:cNvSpPr/>
              <p:nvPr/>
            </p:nvSpPr>
            <p:spPr bwMode="auto">
              <a:xfrm>
                <a:off x="4495" y="23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chenying0907 60"/>
              <p:cNvSpPr/>
              <p:nvPr/>
            </p:nvSpPr>
            <p:spPr bwMode="auto">
              <a:xfrm>
                <a:off x="4381" y="2277"/>
                <a:ext cx="4" cy="8"/>
              </a:xfrm>
              <a:custGeom>
                <a:avLst/>
                <a:gdLst>
                  <a:gd name="T0" fmla="*/ 2 w 2"/>
                  <a:gd name="T1" fmla="*/ 1 h 4"/>
                  <a:gd name="T2" fmla="*/ 2 w 2"/>
                  <a:gd name="T3" fmla="*/ 0 h 4"/>
                  <a:gd name="T4" fmla="*/ 1 w 2"/>
                  <a:gd name="T5" fmla="*/ 2 h 4"/>
                  <a:gd name="T6" fmla="*/ 1 w 2"/>
                  <a:gd name="T7" fmla="*/ 2 h 4"/>
                  <a:gd name="T8" fmla="*/ 0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chenying0907 61"/>
              <p:cNvSpPr/>
              <p:nvPr/>
            </p:nvSpPr>
            <p:spPr bwMode="auto">
              <a:xfrm>
                <a:off x="4519" y="2328"/>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chenying0907 62"/>
              <p:cNvSpPr/>
              <p:nvPr/>
            </p:nvSpPr>
            <p:spPr bwMode="auto">
              <a:xfrm>
                <a:off x="4504" y="232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chenying0907 63"/>
              <p:cNvSpPr/>
              <p:nvPr/>
            </p:nvSpPr>
            <p:spPr bwMode="auto">
              <a:xfrm>
                <a:off x="4391" y="2294"/>
                <a:ext cx="4" cy="4"/>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0" y="2"/>
                      <a:pt x="1" y="1"/>
                      <a:pt x="1" y="1"/>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chenying0907 64"/>
              <p:cNvSpPr/>
              <p:nvPr/>
            </p:nvSpPr>
            <p:spPr bwMode="auto">
              <a:xfrm>
                <a:off x="4381" y="22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chenying0907 65"/>
              <p:cNvSpPr/>
              <p:nvPr/>
            </p:nvSpPr>
            <p:spPr bwMode="auto">
              <a:xfrm>
                <a:off x="3332" y="1903"/>
                <a:ext cx="2" cy="7"/>
              </a:xfrm>
              <a:custGeom>
                <a:avLst/>
                <a:gdLst>
                  <a:gd name="T0" fmla="*/ 0 w 1"/>
                  <a:gd name="T1" fmla="*/ 3 h 3"/>
                  <a:gd name="T2" fmla="*/ 1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1" y="3"/>
                    </a:cubicBezTo>
                    <a:cubicBezTo>
                      <a:pt x="1" y="2"/>
                      <a:pt x="1" y="1"/>
                      <a:pt x="1"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chenying0907 66"/>
              <p:cNvSpPr/>
              <p:nvPr/>
            </p:nvSpPr>
            <p:spPr bwMode="auto">
              <a:xfrm>
                <a:off x="3566" y="237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chenying0907 67"/>
              <p:cNvSpPr/>
              <p:nvPr/>
            </p:nvSpPr>
            <p:spPr bwMode="auto">
              <a:xfrm>
                <a:off x="3474" y="207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chenying0907 68"/>
              <p:cNvSpPr/>
              <p:nvPr/>
            </p:nvSpPr>
            <p:spPr bwMode="auto">
              <a:xfrm>
                <a:off x="4060" y="156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chenying0907 69"/>
              <p:cNvSpPr/>
              <p:nvPr/>
            </p:nvSpPr>
            <p:spPr bwMode="auto">
              <a:xfrm>
                <a:off x="3472" y="2073"/>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chenying0907 70"/>
              <p:cNvSpPr/>
              <p:nvPr/>
            </p:nvSpPr>
            <p:spPr bwMode="auto">
              <a:xfrm>
                <a:off x="3474" y="2073"/>
                <a:ext cx="0" cy="2"/>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chenying0907 71"/>
              <p:cNvSpPr/>
              <p:nvPr/>
            </p:nvSpPr>
            <p:spPr bwMode="auto">
              <a:xfrm>
                <a:off x="3702" y="1530"/>
                <a:ext cx="4" cy="2"/>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chenying0907 72"/>
              <p:cNvSpPr/>
              <p:nvPr/>
            </p:nvSpPr>
            <p:spPr bwMode="auto">
              <a:xfrm>
                <a:off x="3421" y="2084"/>
                <a:ext cx="17" cy="15"/>
              </a:xfrm>
              <a:custGeom>
                <a:avLst/>
                <a:gdLst>
                  <a:gd name="T0" fmla="*/ 2 w 8"/>
                  <a:gd name="T1" fmla="*/ 5 h 7"/>
                  <a:gd name="T2" fmla="*/ 4 w 8"/>
                  <a:gd name="T3" fmla="*/ 2 h 7"/>
                  <a:gd name="T4" fmla="*/ 2 w 8"/>
                  <a:gd name="T5" fmla="*/ 5 h 7"/>
                </a:gdLst>
                <a:ahLst/>
                <a:cxnLst>
                  <a:cxn ang="0">
                    <a:pos x="T0" y="T1"/>
                  </a:cxn>
                  <a:cxn ang="0">
                    <a:pos x="T2" y="T3"/>
                  </a:cxn>
                  <a:cxn ang="0">
                    <a:pos x="T4" y="T5"/>
                  </a:cxn>
                </a:cxnLst>
                <a:rect l="0" t="0" r="r" b="b"/>
                <a:pathLst>
                  <a:path w="8" h="7">
                    <a:moveTo>
                      <a:pt x="2" y="5"/>
                    </a:moveTo>
                    <a:cubicBezTo>
                      <a:pt x="8" y="0"/>
                      <a:pt x="0" y="7"/>
                      <a:pt x="4" y="2"/>
                    </a:cubicBezTo>
                    <a:cubicBezTo>
                      <a:pt x="2" y="3"/>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chenying0907 73"/>
              <p:cNvSpPr/>
              <p:nvPr/>
            </p:nvSpPr>
            <p:spPr bwMode="auto">
              <a:xfrm>
                <a:off x="4381" y="2247"/>
                <a:ext cx="2" cy="4"/>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0"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chenying0907 74"/>
              <p:cNvSpPr/>
              <p:nvPr/>
            </p:nvSpPr>
            <p:spPr bwMode="auto">
              <a:xfrm>
                <a:off x="4381" y="2247"/>
                <a:ext cx="2" cy="6"/>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chenying0907 75"/>
              <p:cNvSpPr/>
              <p:nvPr/>
            </p:nvSpPr>
            <p:spPr bwMode="auto">
              <a:xfrm>
                <a:off x="3914" y="15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chenying0907 76"/>
              <p:cNvSpPr/>
              <p:nvPr/>
            </p:nvSpPr>
            <p:spPr bwMode="auto">
              <a:xfrm>
                <a:off x="3317" y="1492"/>
                <a:ext cx="1064" cy="1219"/>
              </a:xfrm>
              <a:custGeom>
                <a:avLst/>
                <a:gdLst>
                  <a:gd name="T0" fmla="*/ 307 w 501"/>
                  <a:gd name="T1" fmla="*/ 7 h 575"/>
                  <a:gd name="T2" fmla="*/ 204 w 501"/>
                  <a:gd name="T3" fmla="*/ 13 h 575"/>
                  <a:gd name="T4" fmla="*/ 130 w 501"/>
                  <a:gd name="T5" fmla="*/ 42 h 575"/>
                  <a:gd name="T6" fmla="*/ 23 w 501"/>
                  <a:gd name="T7" fmla="*/ 152 h 575"/>
                  <a:gd name="T8" fmla="*/ 0 w 501"/>
                  <a:gd name="T9" fmla="*/ 247 h 575"/>
                  <a:gd name="T10" fmla="*/ 50 w 501"/>
                  <a:gd name="T11" fmla="*/ 385 h 575"/>
                  <a:gd name="T12" fmla="*/ 111 w 501"/>
                  <a:gd name="T13" fmla="*/ 430 h 575"/>
                  <a:gd name="T14" fmla="*/ 184 w 501"/>
                  <a:gd name="T15" fmla="*/ 490 h 575"/>
                  <a:gd name="T16" fmla="*/ 202 w 501"/>
                  <a:gd name="T17" fmla="*/ 528 h 575"/>
                  <a:gd name="T18" fmla="*/ 213 w 501"/>
                  <a:gd name="T19" fmla="*/ 562 h 575"/>
                  <a:gd name="T20" fmla="*/ 214 w 501"/>
                  <a:gd name="T21" fmla="*/ 567 h 575"/>
                  <a:gd name="T22" fmla="*/ 211 w 501"/>
                  <a:gd name="T23" fmla="*/ 536 h 575"/>
                  <a:gd name="T24" fmla="*/ 199 w 501"/>
                  <a:gd name="T25" fmla="*/ 494 h 575"/>
                  <a:gd name="T26" fmla="*/ 165 w 501"/>
                  <a:gd name="T27" fmla="*/ 454 h 575"/>
                  <a:gd name="T28" fmla="*/ 164 w 501"/>
                  <a:gd name="T29" fmla="*/ 451 h 575"/>
                  <a:gd name="T30" fmla="*/ 135 w 501"/>
                  <a:gd name="T31" fmla="*/ 430 h 575"/>
                  <a:gd name="T32" fmla="*/ 134 w 501"/>
                  <a:gd name="T33" fmla="*/ 428 h 575"/>
                  <a:gd name="T34" fmla="*/ 125 w 501"/>
                  <a:gd name="T35" fmla="*/ 419 h 575"/>
                  <a:gd name="T36" fmla="*/ 97 w 501"/>
                  <a:gd name="T37" fmla="*/ 407 h 575"/>
                  <a:gd name="T38" fmla="*/ 85 w 501"/>
                  <a:gd name="T39" fmla="*/ 394 h 575"/>
                  <a:gd name="T40" fmla="*/ 77 w 501"/>
                  <a:gd name="T41" fmla="*/ 384 h 575"/>
                  <a:gd name="T42" fmla="*/ 63 w 501"/>
                  <a:gd name="T43" fmla="*/ 368 h 575"/>
                  <a:gd name="T44" fmla="*/ 49 w 501"/>
                  <a:gd name="T45" fmla="*/ 353 h 575"/>
                  <a:gd name="T46" fmla="*/ 40 w 501"/>
                  <a:gd name="T47" fmla="*/ 338 h 575"/>
                  <a:gd name="T48" fmla="*/ 25 w 501"/>
                  <a:gd name="T49" fmla="*/ 323 h 575"/>
                  <a:gd name="T50" fmla="*/ 29 w 501"/>
                  <a:gd name="T51" fmla="*/ 315 h 575"/>
                  <a:gd name="T52" fmla="*/ 21 w 501"/>
                  <a:gd name="T53" fmla="*/ 247 h 575"/>
                  <a:gd name="T54" fmla="*/ 23 w 501"/>
                  <a:gd name="T55" fmla="*/ 221 h 575"/>
                  <a:gd name="T56" fmla="*/ 26 w 501"/>
                  <a:gd name="T57" fmla="*/ 191 h 575"/>
                  <a:gd name="T58" fmla="*/ 56 w 501"/>
                  <a:gd name="T59" fmla="*/ 133 h 575"/>
                  <a:gd name="T60" fmla="*/ 74 w 501"/>
                  <a:gd name="T61" fmla="*/ 107 h 575"/>
                  <a:gd name="T62" fmla="*/ 84 w 501"/>
                  <a:gd name="T63" fmla="*/ 99 h 575"/>
                  <a:gd name="T64" fmla="*/ 90 w 501"/>
                  <a:gd name="T65" fmla="*/ 91 h 575"/>
                  <a:gd name="T66" fmla="*/ 110 w 501"/>
                  <a:gd name="T67" fmla="*/ 80 h 575"/>
                  <a:gd name="T68" fmla="*/ 129 w 501"/>
                  <a:gd name="T69" fmla="*/ 65 h 575"/>
                  <a:gd name="T70" fmla="*/ 182 w 501"/>
                  <a:gd name="T71" fmla="*/ 36 h 575"/>
                  <a:gd name="T72" fmla="*/ 211 w 501"/>
                  <a:gd name="T73" fmla="*/ 29 h 575"/>
                  <a:gd name="T74" fmla="*/ 253 w 501"/>
                  <a:gd name="T75" fmla="*/ 19 h 575"/>
                  <a:gd name="T76" fmla="*/ 281 w 501"/>
                  <a:gd name="T77" fmla="*/ 19 h 575"/>
                  <a:gd name="T78" fmla="*/ 284 w 501"/>
                  <a:gd name="T79" fmla="*/ 19 h 575"/>
                  <a:gd name="T80" fmla="*/ 320 w 501"/>
                  <a:gd name="T81" fmla="*/ 24 h 575"/>
                  <a:gd name="T82" fmla="*/ 369 w 501"/>
                  <a:gd name="T83" fmla="*/ 42 h 575"/>
                  <a:gd name="T84" fmla="*/ 388 w 501"/>
                  <a:gd name="T85" fmla="*/ 53 h 575"/>
                  <a:gd name="T86" fmla="*/ 407 w 501"/>
                  <a:gd name="T87" fmla="*/ 71 h 575"/>
                  <a:gd name="T88" fmla="*/ 435 w 501"/>
                  <a:gd name="T89" fmla="*/ 107 h 575"/>
                  <a:gd name="T90" fmla="*/ 462 w 501"/>
                  <a:gd name="T91" fmla="*/ 154 h 575"/>
                  <a:gd name="T92" fmla="*/ 471 w 501"/>
                  <a:gd name="T93" fmla="*/ 184 h 575"/>
                  <a:gd name="T94" fmla="*/ 464 w 501"/>
                  <a:gd name="T95" fmla="*/ 279 h 575"/>
                  <a:gd name="T96" fmla="*/ 451 w 501"/>
                  <a:gd name="T97" fmla="*/ 307 h 575"/>
                  <a:gd name="T98" fmla="*/ 395 w 501"/>
                  <a:gd name="T99" fmla="*/ 377 h 575"/>
                  <a:gd name="T100" fmla="*/ 368 w 501"/>
                  <a:gd name="T101" fmla="*/ 412 h 575"/>
                  <a:gd name="T102" fmla="*/ 363 w 501"/>
                  <a:gd name="T103" fmla="*/ 573 h 575"/>
                  <a:gd name="T104" fmla="*/ 446 w 501"/>
                  <a:gd name="T105" fmla="*/ 342 h 575"/>
                  <a:gd name="T106" fmla="*/ 463 w 501"/>
                  <a:gd name="T107" fmla="*/ 11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1" h="575">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Rectangle 77"/>
              <p:cNvSpPr>
                <a:spLocks noChangeArrowheads="1"/>
              </p:cNvSpPr>
              <p:nvPr/>
            </p:nvSpPr>
            <p:spPr bwMode="auto">
              <a:xfrm>
                <a:off x="4586" y="189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6" name="chenying0907 78"/>
              <p:cNvSpPr/>
              <p:nvPr/>
            </p:nvSpPr>
            <p:spPr bwMode="auto">
              <a:xfrm>
                <a:off x="3937" y="281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chenying0907 79"/>
              <p:cNvSpPr/>
              <p:nvPr/>
            </p:nvSpPr>
            <p:spPr bwMode="auto">
              <a:xfrm>
                <a:off x="4629" y="1859"/>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chenying0907 80"/>
              <p:cNvSpPr/>
              <p:nvPr/>
            </p:nvSpPr>
            <p:spPr bwMode="auto">
              <a:xfrm>
                <a:off x="3967" y="281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chenying0907 81"/>
              <p:cNvSpPr/>
              <p:nvPr/>
            </p:nvSpPr>
            <p:spPr bwMode="auto">
              <a:xfrm>
                <a:off x="4618" y="1878"/>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0"/>
                      <a:pt x="1" y="2"/>
                      <a:pt x="1" y="2"/>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chenying0907 82"/>
              <p:cNvSpPr/>
              <p:nvPr/>
            </p:nvSpPr>
            <p:spPr bwMode="auto">
              <a:xfrm>
                <a:off x="3814" y="22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chenying0907 83"/>
              <p:cNvSpPr/>
              <p:nvPr/>
            </p:nvSpPr>
            <p:spPr bwMode="auto">
              <a:xfrm>
                <a:off x="3876" y="24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chenying0907 84"/>
              <p:cNvSpPr/>
              <p:nvPr/>
            </p:nvSpPr>
            <p:spPr bwMode="auto">
              <a:xfrm>
                <a:off x="4618" y="18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chenying0907 85"/>
              <p:cNvSpPr/>
              <p:nvPr/>
            </p:nvSpPr>
            <p:spPr bwMode="auto">
              <a:xfrm>
                <a:off x="3801" y="2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chenying0907 86"/>
              <p:cNvSpPr/>
              <p:nvPr/>
            </p:nvSpPr>
            <p:spPr bwMode="auto">
              <a:xfrm>
                <a:off x="3808" y="226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chenying0907 87"/>
              <p:cNvSpPr/>
              <p:nvPr/>
            </p:nvSpPr>
            <p:spPr bwMode="auto">
              <a:xfrm>
                <a:off x="3878" y="239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chenying0907 88"/>
              <p:cNvSpPr/>
              <p:nvPr/>
            </p:nvSpPr>
            <p:spPr bwMode="auto">
              <a:xfrm>
                <a:off x="3810" y="2266"/>
                <a:ext cx="6"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3"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chenying0907 89"/>
              <p:cNvSpPr/>
              <p:nvPr/>
            </p:nvSpPr>
            <p:spPr bwMode="auto">
              <a:xfrm>
                <a:off x="3935" y="224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chenying0907 90"/>
              <p:cNvSpPr/>
              <p:nvPr/>
            </p:nvSpPr>
            <p:spPr bwMode="auto">
              <a:xfrm>
                <a:off x="3876" y="22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Oval 91"/>
              <p:cNvSpPr>
                <a:spLocks noChangeArrowheads="1"/>
              </p:cNvSpPr>
              <p:nvPr/>
            </p:nvSpPr>
            <p:spPr bwMode="auto">
              <a:xfrm>
                <a:off x="3814" y="22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chenying0907 92"/>
              <p:cNvSpPr/>
              <p:nvPr/>
            </p:nvSpPr>
            <p:spPr bwMode="auto">
              <a:xfrm>
                <a:off x="3801" y="2007"/>
                <a:ext cx="5" cy="7"/>
              </a:xfrm>
              <a:custGeom>
                <a:avLst/>
                <a:gdLst>
                  <a:gd name="T0" fmla="*/ 1 w 2"/>
                  <a:gd name="T1" fmla="*/ 0 h 3"/>
                  <a:gd name="T2" fmla="*/ 2 w 2"/>
                  <a:gd name="T3" fmla="*/ 3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2" y="3"/>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chenying0907 93"/>
              <p:cNvSpPr/>
              <p:nvPr/>
            </p:nvSpPr>
            <p:spPr bwMode="auto">
              <a:xfrm>
                <a:off x="3837" y="24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chenying0907 94"/>
              <p:cNvSpPr/>
              <p:nvPr/>
            </p:nvSpPr>
            <p:spPr bwMode="auto">
              <a:xfrm>
                <a:off x="4398" y="22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chenying0907 95"/>
              <p:cNvSpPr/>
              <p:nvPr/>
            </p:nvSpPr>
            <p:spPr bwMode="auto">
              <a:xfrm>
                <a:off x="4376" y="2249"/>
                <a:ext cx="227" cy="119"/>
              </a:xfrm>
              <a:custGeom>
                <a:avLst/>
                <a:gdLst>
                  <a:gd name="T0" fmla="*/ 90 w 107"/>
                  <a:gd name="T1" fmla="*/ 34 h 56"/>
                  <a:gd name="T2" fmla="*/ 75 w 107"/>
                  <a:gd name="T3" fmla="*/ 23 h 56"/>
                  <a:gd name="T4" fmla="*/ 59 w 107"/>
                  <a:gd name="T5" fmla="*/ 22 h 56"/>
                  <a:gd name="T6" fmla="*/ 54 w 107"/>
                  <a:gd name="T7" fmla="*/ 18 h 56"/>
                  <a:gd name="T8" fmla="*/ 44 w 107"/>
                  <a:gd name="T9" fmla="*/ 13 h 56"/>
                  <a:gd name="T10" fmla="*/ 37 w 107"/>
                  <a:gd name="T11" fmla="*/ 9 h 56"/>
                  <a:gd name="T12" fmla="*/ 30 w 107"/>
                  <a:gd name="T13" fmla="*/ 11 h 56"/>
                  <a:gd name="T14" fmla="*/ 20 w 107"/>
                  <a:gd name="T15" fmla="*/ 8 h 56"/>
                  <a:gd name="T16" fmla="*/ 15 w 107"/>
                  <a:gd name="T17" fmla="*/ 6 h 56"/>
                  <a:gd name="T18" fmla="*/ 9 w 107"/>
                  <a:gd name="T19" fmla="*/ 1 h 56"/>
                  <a:gd name="T20" fmla="*/ 6 w 107"/>
                  <a:gd name="T21" fmla="*/ 1 h 56"/>
                  <a:gd name="T22" fmla="*/ 3 w 107"/>
                  <a:gd name="T23" fmla="*/ 3 h 56"/>
                  <a:gd name="T24" fmla="*/ 0 w 107"/>
                  <a:gd name="T25" fmla="*/ 5 h 56"/>
                  <a:gd name="T26" fmla="*/ 1 w 107"/>
                  <a:gd name="T27" fmla="*/ 8 h 56"/>
                  <a:gd name="T28" fmla="*/ 6 w 107"/>
                  <a:gd name="T29" fmla="*/ 9 h 56"/>
                  <a:gd name="T30" fmla="*/ 8 w 107"/>
                  <a:gd name="T31" fmla="*/ 14 h 56"/>
                  <a:gd name="T32" fmla="*/ 3 w 107"/>
                  <a:gd name="T33" fmla="*/ 19 h 56"/>
                  <a:gd name="T34" fmla="*/ 5 w 107"/>
                  <a:gd name="T35" fmla="*/ 20 h 56"/>
                  <a:gd name="T36" fmla="*/ 8 w 107"/>
                  <a:gd name="T37" fmla="*/ 18 h 56"/>
                  <a:gd name="T38" fmla="*/ 8 w 107"/>
                  <a:gd name="T39" fmla="*/ 20 h 56"/>
                  <a:gd name="T40" fmla="*/ 12 w 107"/>
                  <a:gd name="T41" fmla="*/ 17 h 56"/>
                  <a:gd name="T42" fmla="*/ 11 w 107"/>
                  <a:gd name="T43" fmla="*/ 22 h 56"/>
                  <a:gd name="T44" fmla="*/ 11 w 107"/>
                  <a:gd name="T45" fmla="*/ 25 h 56"/>
                  <a:gd name="T46" fmla="*/ 13 w 107"/>
                  <a:gd name="T47" fmla="*/ 23 h 56"/>
                  <a:gd name="T48" fmla="*/ 14 w 107"/>
                  <a:gd name="T49" fmla="*/ 25 h 56"/>
                  <a:gd name="T50" fmla="*/ 17 w 107"/>
                  <a:gd name="T51" fmla="*/ 22 h 56"/>
                  <a:gd name="T52" fmla="*/ 21 w 107"/>
                  <a:gd name="T53" fmla="*/ 18 h 56"/>
                  <a:gd name="T54" fmla="*/ 20 w 107"/>
                  <a:gd name="T55" fmla="*/ 23 h 56"/>
                  <a:gd name="T56" fmla="*/ 24 w 107"/>
                  <a:gd name="T57" fmla="*/ 26 h 56"/>
                  <a:gd name="T58" fmla="*/ 26 w 107"/>
                  <a:gd name="T59" fmla="*/ 27 h 56"/>
                  <a:gd name="T60" fmla="*/ 28 w 107"/>
                  <a:gd name="T61" fmla="*/ 27 h 56"/>
                  <a:gd name="T62" fmla="*/ 33 w 107"/>
                  <a:gd name="T63" fmla="*/ 29 h 56"/>
                  <a:gd name="T64" fmla="*/ 35 w 107"/>
                  <a:gd name="T65" fmla="*/ 30 h 56"/>
                  <a:gd name="T66" fmla="*/ 36 w 107"/>
                  <a:gd name="T67" fmla="*/ 30 h 56"/>
                  <a:gd name="T68" fmla="*/ 38 w 107"/>
                  <a:gd name="T69" fmla="*/ 28 h 56"/>
                  <a:gd name="T70" fmla="*/ 39 w 107"/>
                  <a:gd name="T71" fmla="*/ 31 h 56"/>
                  <a:gd name="T72" fmla="*/ 41 w 107"/>
                  <a:gd name="T73" fmla="*/ 30 h 56"/>
                  <a:gd name="T74" fmla="*/ 44 w 107"/>
                  <a:gd name="T75" fmla="*/ 33 h 56"/>
                  <a:gd name="T76" fmla="*/ 48 w 107"/>
                  <a:gd name="T77" fmla="*/ 34 h 56"/>
                  <a:gd name="T78" fmla="*/ 50 w 107"/>
                  <a:gd name="T79" fmla="*/ 37 h 56"/>
                  <a:gd name="T80" fmla="*/ 52 w 107"/>
                  <a:gd name="T81" fmla="*/ 36 h 56"/>
                  <a:gd name="T82" fmla="*/ 52 w 107"/>
                  <a:gd name="T83" fmla="*/ 37 h 56"/>
                  <a:gd name="T84" fmla="*/ 55 w 107"/>
                  <a:gd name="T85" fmla="*/ 37 h 56"/>
                  <a:gd name="T86" fmla="*/ 58 w 107"/>
                  <a:gd name="T87" fmla="*/ 38 h 56"/>
                  <a:gd name="T88" fmla="*/ 61 w 107"/>
                  <a:gd name="T89" fmla="*/ 38 h 56"/>
                  <a:gd name="T90" fmla="*/ 67 w 107"/>
                  <a:gd name="T91" fmla="*/ 33 h 56"/>
                  <a:gd name="T92" fmla="*/ 67 w 107"/>
                  <a:gd name="T93" fmla="*/ 38 h 56"/>
                  <a:gd name="T94" fmla="*/ 71 w 107"/>
                  <a:gd name="T95" fmla="*/ 39 h 56"/>
                  <a:gd name="T96" fmla="*/ 73 w 107"/>
                  <a:gd name="T97" fmla="*/ 40 h 56"/>
                  <a:gd name="T98" fmla="*/ 79 w 107"/>
                  <a:gd name="T99" fmla="*/ 44 h 56"/>
                  <a:gd name="T100" fmla="*/ 81 w 107"/>
                  <a:gd name="T101" fmla="*/ 46 h 56"/>
                  <a:gd name="T102" fmla="*/ 90 w 107"/>
                  <a:gd name="T103" fmla="*/ 46 h 56"/>
                  <a:gd name="T104" fmla="*/ 93 w 107"/>
                  <a:gd name="T10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56">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chenying0907 96"/>
              <p:cNvSpPr/>
              <p:nvPr/>
            </p:nvSpPr>
            <p:spPr bwMode="auto">
              <a:xfrm>
                <a:off x="4117" y="2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chenying0907 97"/>
              <p:cNvSpPr/>
              <p:nvPr/>
            </p:nvSpPr>
            <p:spPr bwMode="auto">
              <a:xfrm>
                <a:off x="4487" y="2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chenying0907 98"/>
              <p:cNvSpPr/>
              <p:nvPr/>
            </p:nvSpPr>
            <p:spPr bwMode="auto">
              <a:xfrm>
                <a:off x="4387" y="2285"/>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chenying0907 99"/>
              <p:cNvSpPr/>
              <p:nvPr/>
            </p:nvSpPr>
            <p:spPr bwMode="auto">
              <a:xfrm>
                <a:off x="4508" y="19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chenying0907 100"/>
              <p:cNvSpPr/>
              <p:nvPr/>
            </p:nvSpPr>
            <p:spPr bwMode="auto">
              <a:xfrm>
                <a:off x="4487" y="2285"/>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chenying0907 101"/>
              <p:cNvSpPr/>
              <p:nvPr/>
            </p:nvSpPr>
            <p:spPr bwMode="auto">
              <a:xfrm>
                <a:off x="4514" y="1929"/>
                <a:ext cx="0" cy="4"/>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chenying0907 102"/>
              <p:cNvSpPr/>
              <p:nvPr/>
            </p:nvSpPr>
            <p:spPr bwMode="auto">
              <a:xfrm>
                <a:off x="4506" y="1927"/>
                <a:ext cx="0" cy="4"/>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1"/>
                      <a:pt x="0" y="0"/>
                      <a:pt x="0" y="0"/>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chenying0907 103"/>
              <p:cNvSpPr/>
              <p:nvPr/>
            </p:nvSpPr>
            <p:spPr bwMode="auto">
              <a:xfrm>
                <a:off x="4516" y="192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chenying0907 104"/>
              <p:cNvSpPr/>
              <p:nvPr/>
            </p:nvSpPr>
            <p:spPr bwMode="auto">
              <a:xfrm>
                <a:off x="4495" y="1925"/>
                <a:ext cx="2" cy="4"/>
              </a:xfrm>
              <a:custGeom>
                <a:avLst/>
                <a:gdLst>
                  <a:gd name="T0" fmla="*/ 1 w 1"/>
                  <a:gd name="T1" fmla="*/ 1 h 2"/>
                  <a:gd name="T2" fmla="*/ 0 w 1"/>
                  <a:gd name="T3" fmla="*/ 0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1"/>
                      <a:pt x="1" y="1"/>
                      <a:pt x="1"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chenying0907 105"/>
              <p:cNvSpPr/>
              <p:nvPr/>
            </p:nvSpPr>
            <p:spPr bwMode="auto">
              <a:xfrm>
                <a:off x="3201" y="2162"/>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chenying0907 106"/>
              <p:cNvSpPr/>
              <p:nvPr/>
            </p:nvSpPr>
            <p:spPr bwMode="auto">
              <a:xfrm>
                <a:off x="3544" y="15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chenying0907 107"/>
              <p:cNvSpPr/>
              <p:nvPr/>
            </p:nvSpPr>
            <p:spPr bwMode="auto">
              <a:xfrm>
                <a:off x="3914" y="14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chenying0907 108"/>
              <p:cNvSpPr/>
              <p:nvPr/>
            </p:nvSpPr>
            <p:spPr bwMode="auto">
              <a:xfrm>
                <a:off x="3916" y="1409"/>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2" y="1"/>
                      <a:pt x="0"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chenying0907 109"/>
              <p:cNvSpPr/>
              <p:nvPr/>
            </p:nvSpPr>
            <p:spPr bwMode="auto">
              <a:xfrm>
                <a:off x="3893" y="1441"/>
                <a:ext cx="4" cy="4"/>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1"/>
                      <a:pt x="1" y="1"/>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chenying0907 110"/>
              <p:cNvSpPr/>
              <p:nvPr/>
            </p:nvSpPr>
            <p:spPr bwMode="auto">
              <a:xfrm>
                <a:off x="3893" y="1437"/>
                <a:ext cx="6" cy="6"/>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chenying0907 111"/>
              <p:cNvSpPr/>
              <p:nvPr/>
            </p:nvSpPr>
            <p:spPr bwMode="auto">
              <a:xfrm>
                <a:off x="3909" y="1418"/>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chenying0907 112"/>
              <p:cNvSpPr/>
              <p:nvPr/>
            </p:nvSpPr>
            <p:spPr bwMode="auto">
              <a:xfrm>
                <a:off x="3912" y="141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chenying0907 113"/>
              <p:cNvSpPr/>
              <p:nvPr/>
            </p:nvSpPr>
            <p:spPr bwMode="auto">
              <a:xfrm>
                <a:off x="4472" y="1804"/>
                <a:ext cx="233" cy="133"/>
              </a:xfrm>
              <a:custGeom>
                <a:avLst/>
                <a:gdLst>
                  <a:gd name="T0" fmla="*/ 86 w 110"/>
                  <a:gd name="T1" fmla="*/ 5 h 63"/>
                  <a:gd name="T2" fmla="*/ 79 w 110"/>
                  <a:gd name="T3" fmla="*/ 7 h 63"/>
                  <a:gd name="T4" fmla="*/ 58 w 110"/>
                  <a:gd name="T5" fmla="*/ 24 h 63"/>
                  <a:gd name="T6" fmla="*/ 50 w 110"/>
                  <a:gd name="T7" fmla="*/ 26 h 63"/>
                  <a:gd name="T8" fmla="*/ 44 w 110"/>
                  <a:gd name="T9" fmla="*/ 26 h 63"/>
                  <a:gd name="T10" fmla="*/ 34 w 110"/>
                  <a:gd name="T11" fmla="*/ 31 h 63"/>
                  <a:gd name="T12" fmla="*/ 28 w 110"/>
                  <a:gd name="T13" fmla="*/ 33 h 63"/>
                  <a:gd name="T14" fmla="*/ 17 w 110"/>
                  <a:gd name="T15" fmla="*/ 38 h 63"/>
                  <a:gd name="T16" fmla="*/ 13 w 110"/>
                  <a:gd name="T17" fmla="*/ 45 h 63"/>
                  <a:gd name="T18" fmla="*/ 5 w 110"/>
                  <a:gd name="T19" fmla="*/ 47 h 63"/>
                  <a:gd name="T20" fmla="*/ 1 w 110"/>
                  <a:gd name="T21" fmla="*/ 50 h 63"/>
                  <a:gd name="T22" fmla="*/ 3 w 110"/>
                  <a:gd name="T23" fmla="*/ 55 h 63"/>
                  <a:gd name="T24" fmla="*/ 3 w 110"/>
                  <a:gd name="T25" fmla="*/ 56 h 63"/>
                  <a:gd name="T26" fmla="*/ 5 w 110"/>
                  <a:gd name="T27" fmla="*/ 55 h 63"/>
                  <a:gd name="T28" fmla="*/ 9 w 110"/>
                  <a:gd name="T29" fmla="*/ 56 h 63"/>
                  <a:gd name="T30" fmla="*/ 12 w 110"/>
                  <a:gd name="T31" fmla="*/ 58 h 63"/>
                  <a:gd name="T32" fmla="*/ 12 w 110"/>
                  <a:gd name="T33" fmla="*/ 51 h 63"/>
                  <a:gd name="T34" fmla="*/ 15 w 110"/>
                  <a:gd name="T35" fmla="*/ 57 h 63"/>
                  <a:gd name="T36" fmla="*/ 18 w 110"/>
                  <a:gd name="T37" fmla="*/ 61 h 63"/>
                  <a:gd name="T38" fmla="*/ 16 w 110"/>
                  <a:gd name="T39" fmla="*/ 54 h 63"/>
                  <a:gd name="T40" fmla="*/ 19 w 110"/>
                  <a:gd name="T41" fmla="*/ 59 h 63"/>
                  <a:gd name="T42" fmla="*/ 21 w 110"/>
                  <a:gd name="T43" fmla="*/ 60 h 63"/>
                  <a:gd name="T44" fmla="*/ 22 w 110"/>
                  <a:gd name="T45" fmla="*/ 60 h 63"/>
                  <a:gd name="T46" fmla="*/ 23 w 110"/>
                  <a:gd name="T47" fmla="*/ 60 h 63"/>
                  <a:gd name="T48" fmla="*/ 23 w 110"/>
                  <a:gd name="T49" fmla="*/ 55 h 63"/>
                  <a:gd name="T50" fmla="*/ 26 w 110"/>
                  <a:gd name="T51" fmla="*/ 58 h 63"/>
                  <a:gd name="T52" fmla="*/ 26 w 110"/>
                  <a:gd name="T53" fmla="*/ 54 h 63"/>
                  <a:gd name="T54" fmla="*/ 27 w 110"/>
                  <a:gd name="T55" fmla="*/ 54 h 63"/>
                  <a:gd name="T56" fmla="*/ 29 w 110"/>
                  <a:gd name="T57" fmla="*/ 54 h 63"/>
                  <a:gd name="T58" fmla="*/ 34 w 110"/>
                  <a:gd name="T59" fmla="*/ 51 h 63"/>
                  <a:gd name="T60" fmla="*/ 36 w 110"/>
                  <a:gd name="T61" fmla="*/ 51 h 63"/>
                  <a:gd name="T62" fmla="*/ 40 w 110"/>
                  <a:gd name="T63" fmla="*/ 49 h 63"/>
                  <a:gd name="T64" fmla="*/ 44 w 110"/>
                  <a:gd name="T65" fmla="*/ 47 h 63"/>
                  <a:gd name="T66" fmla="*/ 45 w 110"/>
                  <a:gd name="T67" fmla="*/ 45 h 63"/>
                  <a:gd name="T68" fmla="*/ 46 w 110"/>
                  <a:gd name="T69" fmla="*/ 45 h 63"/>
                  <a:gd name="T70" fmla="*/ 46 w 110"/>
                  <a:gd name="T71" fmla="*/ 42 h 63"/>
                  <a:gd name="T72" fmla="*/ 49 w 110"/>
                  <a:gd name="T73" fmla="*/ 42 h 63"/>
                  <a:gd name="T74" fmla="*/ 53 w 110"/>
                  <a:gd name="T75" fmla="*/ 42 h 63"/>
                  <a:gd name="T76" fmla="*/ 55 w 110"/>
                  <a:gd name="T77" fmla="*/ 39 h 63"/>
                  <a:gd name="T78" fmla="*/ 60 w 110"/>
                  <a:gd name="T79" fmla="*/ 39 h 63"/>
                  <a:gd name="T80" fmla="*/ 61 w 110"/>
                  <a:gd name="T81" fmla="*/ 38 h 63"/>
                  <a:gd name="T82" fmla="*/ 62 w 110"/>
                  <a:gd name="T83" fmla="*/ 38 h 63"/>
                  <a:gd name="T84" fmla="*/ 64 w 110"/>
                  <a:gd name="T85" fmla="*/ 40 h 63"/>
                  <a:gd name="T86" fmla="*/ 66 w 110"/>
                  <a:gd name="T87" fmla="*/ 35 h 63"/>
                  <a:gd name="T88" fmla="*/ 68 w 110"/>
                  <a:gd name="T89" fmla="*/ 30 h 63"/>
                  <a:gd name="T90" fmla="*/ 71 w 110"/>
                  <a:gd name="T91" fmla="*/ 31 h 63"/>
                  <a:gd name="T92" fmla="*/ 72 w 110"/>
                  <a:gd name="T93" fmla="*/ 26 h 63"/>
                  <a:gd name="T94" fmla="*/ 76 w 110"/>
                  <a:gd name="T95" fmla="*/ 26 h 63"/>
                  <a:gd name="T96" fmla="*/ 79 w 110"/>
                  <a:gd name="T97" fmla="*/ 24 h 63"/>
                  <a:gd name="T98" fmla="*/ 82 w 110"/>
                  <a:gd name="T99" fmla="*/ 23 h 63"/>
                  <a:gd name="T100" fmla="*/ 88 w 110"/>
                  <a:gd name="T101" fmla="*/ 20 h 63"/>
                  <a:gd name="T102" fmla="*/ 91 w 110"/>
                  <a:gd name="T103" fmla="*/ 16 h 63"/>
                  <a:gd name="T104" fmla="*/ 97 w 110"/>
                  <a:gd name="T105" fmla="*/ 13 h 63"/>
                  <a:gd name="T106" fmla="*/ 105 w 110"/>
                  <a:gd name="T107"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63">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chenying0907 114"/>
              <p:cNvSpPr/>
              <p:nvPr/>
            </p:nvSpPr>
            <p:spPr bwMode="auto">
              <a:xfrm>
                <a:off x="3897" y="1269"/>
                <a:ext cx="6" cy="2"/>
              </a:xfrm>
              <a:custGeom>
                <a:avLst/>
                <a:gdLst>
                  <a:gd name="T0" fmla="*/ 6 w 6"/>
                  <a:gd name="T1" fmla="*/ 0 h 2"/>
                  <a:gd name="T2" fmla="*/ 6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6" y="0"/>
                    </a:lnTo>
                    <a:lnTo>
                      <a:pt x="0" y="2"/>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chenying0907 115"/>
              <p:cNvSpPr/>
              <p:nvPr/>
            </p:nvSpPr>
            <p:spPr bwMode="auto">
              <a:xfrm>
                <a:off x="3935" y="1214"/>
                <a:ext cx="78" cy="253"/>
              </a:xfrm>
              <a:custGeom>
                <a:avLst/>
                <a:gdLst>
                  <a:gd name="T0" fmla="*/ 15 w 37"/>
                  <a:gd name="T1" fmla="*/ 54 h 119"/>
                  <a:gd name="T2" fmla="*/ 12 w 37"/>
                  <a:gd name="T3" fmla="*/ 62 h 119"/>
                  <a:gd name="T4" fmla="*/ 8 w 37"/>
                  <a:gd name="T5" fmla="*/ 67 h 119"/>
                  <a:gd name="T6" fmla="*/ 6 w 37"/>
                  <a:gd name="T7" fmla="*/ 78 h 119"/>
                  <a:gd name="T8" fmla="*/ 4 w 37"/>
                  <a:gd name="T9" fmla="*/ 84 h 119"/>
                  <a:gd name="T10" fmla="*/ 2 w 37"/>
                  <a:gd name="T11" fmla="*/ 96 h 119"/>
                  <a:gd name="T12" fmla="*/ 5 w 37"/>
                  <a:gd name="T13" fmla="*/ 103 h 119"/>
                  <a:gd name="T14" fmla="*/ 2 w 37"/>
                  <a:gd name="T15" fmla="*/ 111 h 119"/>
                  <a:gd name="T16" fmla="*/ 2 w 37"/>
                  <a:gd name="T17" fmla="*/ 115 h 119"/>
                  <a:gd name="T18" fmla="*/ 7 w 37"/>
                  <a:gd name="T19" fmla="*/ 117 h 119"/>
                  <a:gd name="T20" fmla="*/ 8 w 37"/>
                  <a:gd name="T21" fmla="*/ 117 h 119"/>
                  <a:gd name="T22" fmla="*/ 9 w 37"/>
                  <a:gd name="T23" fmla="*/ 115 h 119"/>
                  <a:gd name="T24" fmla="*/ 12 w 37"/>
                  <a:gd name="T25" fmla="*/ 113 h 119"/>
                  <a:gd name="T26" fmla="*/ 15 w 37"/>
                  <a:gd name="T27" fmla="*/ 110 h 119"/>
                  <a:gd name="T28" fmla="*/ 17 w 37"/>
                  <a:gd name="T29" fmla="*/ 110 h 119"/>
                  <a:gd name="T30" fmla="*/ 17 w 37"/>
                  <a:gd name="T31" fmla="*/ 108 h 119"/>
                  <a:gd name="T32" fmla="*/ 18 w 37"/>
                  <a:gd name="T33" fmla="*/ 108 h 119"/>
                  <a:gd name="T34" fmla="*/ 21 w 37"/>
                  <a:gd name="T35" fmla="*/ 108 h 119"/>
                  <a:gd name="T36" fmla="*/ 15 w 37"/>
                  <a:gd name="T37" fmla="*/ 104 h 119"/>
                  <a:gd name="T38" fmla="*/ 18 w 37"/>
                  <a:gd name="T39" fmla="*/ 104 h 119"/>
                  <a:gd name="T40" fmla="*/ 20 w 37"/>
                  <a:gd name="T41" fmla="*/ 104 h 119"/>
                  <a:gd name="T42" fmla="*/ 22 w 37"/>
                  <a:gd name="T43" fmla="*/ 102 h 119"/>
                  <a:gd name="T44" fmla="*/ 20 w 37"/>
                  <a:gd name="T45" fmla="*/ 100 h 119"/>
                  <a:gd name="T46" fmla="*/ 22 w 37"/>
                  <a:gd name="T47" fmla="*/ 99 h 119"/>
                  <a:gd name="T48" fmla="*/ 15 w 37"/>
                  <a:gd name="T49" fmla="*/ 95 h 119"/>
                  <a:gd name="T50" fmla="*/ 21 w 37"/>
                  <a:gd name="T51" fmla="*/ 97 h 119"/>
                  <a:gd name="T52" fmla="*/ 24 w 37"/>
                  <a:gd name="T53" fmla="*/ 92 h 119"/>
                  <a:gd name="T54" fmla="*/ 24 w 37"/>
                  <a:gd name="T55" fmla="*/ 89 h 119"/>
                  <a:gd name="T56" fmla="*/ 21 w 37"/>
                  <a:gd name="T57" fmla="*/ 85 h 119"/>
                  <a:gd name="T58" fmla="*/ 26 w 37"/>
                  <a:gd name="T59" fmla="*/ 81 h 119"/>
                  <a:gd name="T60" fmla="*/ 24 w 37"/>
                  <a:gd name="T61" fmla="*/ 78 h 119"/>
                  <a:gd name="T62" fmla="*/ 25 w 37"/>
                  <a:gd name="T63" fmla="*/ 77 h 119"/>
                  <a:gd name="T64" fmla="*/ 23 w 37"/>
                  <a:gd name="T65" fmla="*/ 75 h 119"/>
                  <a:gd name="T66" fmla="*/ 27 w 37"/>
                  <a:gd name="T67" fmla="*/ 75 h 119"/>
                  <a:gd name="T68" fmla="*/ 26 w 37"/>
                  <a:gd name="T69" fmla="*/ 72 h 119"/>
                  <a:gd name="T70" fmla="*/ 25 w 37"/>
                  <a:gd name="T71" fmla="*/ 67 h 119"/>
                  <a:gd name="T72" fmla="*/ 29 w 37"/>
                  <a:gd name="T73" fmla="*/ 65 h 119"/>
                  <a:gd name="T74" fmla="*/ 28 w 37"/>
                  <a:gd name="T75" fmla="*/ 61 h 119"/>
                  <a:gd name="T76" fmla="*/ 29 w 37"/>
                  <a:gd name="T77" fmla="*/ 59 h 119"/>
                  <a:gd name="T78" fmla="*/ 29 w 37"/>
                  <a:gd name="T79" fmla="*/ 59 h 119"/>
                  <a:gd name="T80" fmla="*/ 29 w 37"/>
                  <a:gd name="T81" fmla="*/ 56 h 119"/>
                  <a:gd name="T82" fmla="*/ 27 w 37"/>
                  <a:gd name="T83" fmla="*/ 51 h 119"/>
                  <a:gd name="T84" fmla="*/ 25 w 37"/>
                  <a:gd name="T85" fmla="*/ 49 h 119"/>
                  <a:gd name="T86" fmla="*/ 27 w 37"/>
                  <a:gd name="T87" fmla="*/ 47 h 119"/>
                  <a:gd name="T88" fmla="*/ 29 w 37"/>
                  <a:gd name="T89" fmla="*/ 44 h 119"/>
                  <a:gd name="T90" fmla="*/ 27 w 37"/>
                  <a:gd name="T91" fmla="*/ 39 h 119"/>
                  <a:gd name="T92" fmla="*/ 28 w 37"/>
                  <a:gd name="T93" fmla="*/ 37 h 119"/>
                  <a:gd name="T94" fmla="*/ 31 w 37"/>
                  <a:gd name="T95" fmla="*/ 30 h 119"/>
                  <a:gd name="T96" fmla="*/ 32 w 37"/>
                  <a:gd name="T97" fmla="*/ 27 h 119"/>
                  <a:gd name="T98" fmla="*/ 29 w 37"/>
                  <a:gd name="T99" fmla="*/ 19 h 119"/>
                  <a:gd name="T100" fmla="*/ 30 w 37"/>
                  <a:gd name="T101" fmla="*/ 16 h 119"/>
                  <a:gd name="T102" fmla="*/ 26 w 37"/>
                  <a:gd name="T103" fmla="*/ 0 h 119"/>
                  <a:gd name="T104" fmla="*/ 18 w 37"/>
                  <a:gd name="T105" fmla="*/ 21 h 119"/>
                  <a:gd name="T106" fmla="*/ 11 w 37"/>
                  <a:gd name="T107" fmla="*/ 3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19">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chenying0907 116"/>
              <p:cNvSpPr/>
              <p:nvPr/>
            </p:nvSpPr>
            <p:spPr bwMode="auto">
              <a:xfrm>
                <a:off x="3914"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chenying0907 117"/>
              <p:cNvSpPr/>
              <p:nvPr/>
            </p:nvSpPr>
            <p:spPr bwMode="auto">
              <a:xfrm>
                <a:off x="3364" y="2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chenying0907 118"/>
              <p:cNvSpPr/>
              <p:nvPr/>
            </p:nvSpPr>
            <p:spPr bwMode="auto">
              <a:xfrm>
                <a:off x="3920" y="1403"/>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chenying0907 119"/>
              <p:cNvSpPr/>
              <p:nvPr/>
            </p:nvSpPr>
            <p:spPr bwMode="auto">
              <a:xfrm>
                <a:off x="3918" y="140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chenying0907 120"/>
              <p:cNvSpPr/>
              <p:nvPr/>
            </p:nvSpPr>
            <p:spPr bwMode="auto">
              <a:xfrm>
                <a:off x="3920" y="141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chenying0907 121"/>
              <p:cNvSpPr/>
              <p:nvPr/>
            </p:nvSpPr>
            <p:spPr bwMode="auto">
              <a:xfrm>
                <a:off x="3477"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chenying0907 122"/>
              <p:cNvSpPr/>
              <p:nvPr/>
            </p:nvSpPr>
            <p:spPr bwMode="auto">
              <a:xfrm>
                <a:off x="3453" y="145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chenying0907 123"/>
              <p:cNvSpPr/>
              <p:nvPr/>
            </p:nvSpPr>
            <p:spPr bwMode="auto">
              <a:xfrm>
                <a:off x="3477" y="142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chenying0907 124"/>
              <p:cNvSpPr/>
              <p:nvPr/>
            </p:nvSpPr>
            <p:spPr bwMode="auto">
              <a:xfrm>
                <a:off x="4603" y="18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chenying0907 125"/>
              <p:cNvSpPr/>
              <p:nvPr/>
            </p:nvSpPr>
            <p:spPr bwMode="auto">
              <a:xfrm>
                <a:off x="3540" y="153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Rectangle 126"/>
              <p:cNvSpPr>
                <a:spLocks noChangeArrowheads="1"/>
              </p:cNvSpPr>
              <p:nvPr/>
            </p:nvSpPr>
            <p:spPr bwMode="auto">
              <a:xfrm>
                <a:off x="3489" y="144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5" name="chenying0907 127"/>
              <p:cNvSpPr/>
              <p:nvPr/>
            </p:nvSpPr>
            <p:spPr bwMode="auto">
              <a:xfrm>
                <a:off x="3375" y="1310"/>
                <a:ext cx="174" cy="269"/>
              </a:xfrm>
              <a:custGeom>
                <a:avLst/>
                <a:gdLst>
                  <a:gd name="T0" fmla="*/ 11 w 82"/>
                  <a:gd name="T1" fmla="*/ 27 h 127"/>
                  <a:gd name="T2" fmla="*/ 20 w 82"/>
                  <a:gd name="T3" fmla="*/ 47 h 127"/>
                  <a:gd name="T4" fmla="*/ 34 w 82"/>
                  <a:gd name="T5" fmla="*/ 60 h 127"/>
                  <a:gd name="T6" fmla="*/ 37 w 82"/>
                  <a:gd name="T7" fmla="*/ 68 h 127"/>
                  <a:gd name="T8" fmla="*/ 43 w 82"/>
                  <a:gd name="T9" fmla="*/ 80 h 127"/>
                  <a:gd name="T10" fmla="*/ 47 w 82"/>
                  <a:gd name="T11" fmla="*/ 89 h 127"/>
                  <a:gd name="T12" fmla="*/ 53 w 82"/>
                  <a:gd name="T13" fmla="*/ 94 h 127"/>
                  <a:gd name="T14" fmla="*/ 60 w 82"/>
                  <a:gd name="T15" fmla="*/ 105 h 127"/>
                  <a:gd name="T16" fmla="*/ 63 w 82"/>
                  <a:gd name="T17" fmla="*/ 111 h 127"/>
                  <a:gd name="T18" fmla="*/ 63 w 82"/>
                  <a:gd name="T19" fmla="*/ 121 h 127"/>
                  <a:gd name="T20" fmla="*/ 65 w 82"/>
                  <a:gd name="T21" fmla="*/ 124 h 127"/>
                  <a:gd name="T22" fmla="*/ 69 w 82"/>
                  <a:gd name="T23" fmla="*/ 126 h 127"/>
                  <a:gd name="T24" fmla="*/ 72 w 82"/>
                  <a:gd name="T25" fmla="*/ 126 h 127"/>
                  <a:gd name="T26" fmla="*/ 73 w 82"/>
                  <a:gd name="T27" fmla="*/ 123 h 127"/>
                  <a:gd name="T28" fmla="*/ 71 w 82"/>
                  <a:gd name="T29" fmla="*/ 118 h 127"/>
                  <a:gd name="T30" fmla="*/ 73 w 82"/>
                  <a:gd name="T31" fmla="*/ 112 h 127"/>
                  <a:gd name="T32" fmla="*/ 80 w 82"/>
                  <a:gd name="T33" fmla="*/ 112 h 127"/>
                  <a:gd name="T34" fmla="*/ 80 w 82"/>
                  <a:gd name="T35" fmla="*/ 109 h 127"/>
                  <a:gd name="T36" fmla="*/ 76 w 82"/>
                  <a:gd name="T37" fmla="*/ 108 h 127"/>
                  <a:gd name="T38" fmla="*/ 78 w 82"/>
                  <a:gd name="T39" fmla="*/ 107 h 127"/>
                  <a:gd name="T40" fmla="*/ 73 w 82"/>
                  <a:gd name="T41" fmla="*/ 105 h 127"/>
                  <a:gd name="T42" fmla="*/ 77 w 82"/>
                  <a:gd name="T43" fmla="*/ 102 h 127"/>
                  <a:gd name="T44" fmla="*/ 78 w 82"/>
                  <a:gd name="T45" fmla="*/ 100 h 127"/>
                  <a:gd name="T46" fmla="*/ 76 w 82"/>
                  <a:gd name="T47" fmla="*/ 100 h 127"/>
                  <a:gd name="T48" fmla="*/ 76 w 82"/>
                  <a:gd name="T49" fmla="*/ 96 h 127"/>
                  <a:gd name="T50" fmla="*/ 71 w 82"/>
                  <a:gd name="T51" fmla="*/ 96 h 127"/>
                  <a:gd name="T52" fmla="*/ 65 w 82"/>
                  <a:gd name="T53" fmla="*/ 95 h 127"/>
                  <a:gd name="T54" fmla="*/ 70 w 82"/>
                  <a:gd name="T55" fmla="*/ 92 h 127"/>
                  <a:gd name="T56" fmla="*/ 68 w 82"/>
                  <a:gd name="T57" fmla="*/ 86 h 127"/>
                  <a:gd name="T58" fmla="*/ 67 w 82"/>
                  <a:gd name="T59" fmla="*/ 84 h 127"/>
                  <a:gd name="T60" fmla="*/ 65 w 82"/>
                  <a:gd name="T61" fmla="*/ 81 h 127"/>
                  <a:gd name="T62" fmla="*/ 62 w 82"/>
                  <a:gd name="T63" fmla="*/ 75 h 127"/>
                  <a:gd name="T64" fmla="*/ 60 w 82"/>
                  <a:gd name="T65" fmla="*/ 73 h 127"/>
                  <a:gd name="T66" fmla="*/ 59 w 82"/>
                  <a:gd name="T67" fmla="*/ 72 h 127"/>
                  <a:gd name="T68" fmla="*/ 57 w 82"/>
                  <a:gd name="T69" fmla="*/ 71 h 127"/>
                  <a:gd name="T70" fmla="*/ 58 w 82"/>
                  <a:gd name="T71" fmla="*/ 68 h 127"/>
                  <a:gd name="T72" fmla="*/ 55 w 82"/>
                  <a:gd name="T73" fmla="*/ 67 h 127"/>
                  <a:gd name="T74" fmla="*/ 54 w 82"/>
                  <a:gd name="T75" fmla="*/ 62 h 127"/>
                  <a:gd name="T76" fmla="*/ 51 w 82"/>
                  <a:gd name="T77" fmla="*/ 58 h 127"/>
                  <a:gd name="T78" fmla="*/ 51 w 82"/>
                  <a:gd name="T79" fmla="*/ 54 h 127"/>
                  <a:gd name="T80" fmla="*/ 48 w 82"/>
                  <a:gd name="T81" fmla="*/ 53 h 127"/>
                  <a:gd name="T82" fmla="*/ 49 w 82"/>
                  <a:gd name="T83" fmla="*/ 53 h 127"/>
                  <a:gd name="T84" fmla="*/ 45 w 82"/>
                  <a:gd name="T85" fmla="*/ 50 h 127"/>
                  <a:gd name="T86" fmla="*/ 43 w 82"/>
                  <a:gd name="T87" fmla="*/ 46 h 127"/>
                  <a:gd name="T88" fmla="*/ 41 w 82"/>
                  <a:gd name="T89" fmla="*/ 44 h 127"/>
                  <a:gd name="T90" fmla="*/ 32 w 82"/>
                  <a:gd name="T91" fmla="*/ 44 h 127"/>
                  <a:gd name="T92" fmla="*/ 35 w 82"/>
                  <a:gd name="T93" fmla="*/ 39 h 127"/>
                  <a:gd name="T94" fmla="*/ 31 w 82"/>
                  <a:gd name="T95" fmla="*/ 36 h 127"/>
                  <a:gd name="T96" fmla="*/ 30 w 82"/>
                  <a:gd name="T97" fmla="*/ 32 h 127"/>
                  <a:gd name="T98" fmla="*/ 26 w 82"/>
                  <a:gd name="T99" fmla="*/ 24 h 127"/>
                  <a:gd name="T100" fmla="*/ 25 w 82"/>
                  <a:gd name="T101" fmla="*/ 21 h 127"/>
                  <a:gd name="T102" fmla="*/ 15 w 82"/>
                  <a:gd name="T103" fmla="*/ 15 h 127"/>
                  <a:gd name="T104" fmla="*/ 13 w 82"/>
                  <a:gd name="T10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27">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chenying0907 128"/>
              <p:cNvSpPr/>
              <p:nvPr/>
            </p:nvSpPr>
            <p:spPr bwMode="auto">
              <a:xfrm>
                <a:off x="3538" y="152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chenying0907 129"/>
              <p:cNvSpPr/>
              <p:nvPr/>
            </p:nvSpPr>
            <p:spPr bwMode="auto">
              <a:xfrm>
                <a:off x="3460" y="1407"/>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chenying0907 130"/>
              <p:cNvSpPr/>
              <p:nvPr/>
            </p:nvSpPr>
            <p:spPr bwMode="auto">
              <a:xfrm>
                <a:off x="3445" y="1392"/>
                <a:ext cx="4" cy="2"/>
              </a:xfrm>
              <a:custGeom>
                <a:avLst/>
                <a:gdLst>
                  <a:gd name="T0" fmla="*/ 4 w 4"/>
                  <a:gd name="T1" fmla="*/ 0 h 2"/>
                  <a:gd name="T2" fmla="*/ 4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4"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chenying0907 131"/>
              <p:cNvSpPr/>
              <p:nvPr/>
            </p:nvSpPr>
            <p:spPr bwMode="auto">
              <a:xfrm>
                <a:off x="3468" y="1405"/>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chenying0907 132"/>
              <p:cNvSpPr/>
              <p:nvPr/>
            </p:nvSpPr>
            <p:spPr bwMode="auto">
              <a:xfrm>
                <a:off x="3515" y="15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chenying0907 133"/>
              <p:cNvSpPr/>
              <p:nvPr/>
            </p:nvSpPr>
            <p:spPr bwMode="auto">
              <a:xfrm>
                <a:off x="3470" y="140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chenying0907 134"/>
              <p:cNvSpPr/>
              <p:nvPr/>
            </p:nvSpPr>
            <p:spPr bwMode="auto">
              <a:xfrm>
                <a:off x="3462" y="140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chenying0907 135"/>
              <p:cNvSpPr/>
              <p:nvPr/>
            </p:nvSpPr>
            <p:spPr bwMode="auto">
              <a:xfrm>
                <a:off x="3909" y="1416"/>
                <a:ext cx="11" cy="2"/>
              </a:xfrm>
              <a:custGeom>
                <a:avLst/>
                <a:gdLst>
                  <a:gd name="T0" fmla="*/ 1 w 5"/>
                  <a:gd name="T1" fmla="*/ 1 h 1"/>
                  <a:gd name="T2" fmla="*/ 0 w 5"/>
                  <a:gd name="T3" fmla="*/ 1 h 1"/>
                  <a:gd name="T4" fmla="*/ 2 w 5"/>
                  <a:gd name="T5" fmla="*/ 1 h 1"/>
                  <a:gd name="T6" fmla="*/ 3 w 5"/>
                  <a:gd name="T7" fmla="*/ 1 h 1"/>
                  <a:gd name="T8" fmla="*/ 5 w 5"/>
                  <a:gd name="T9" fmla="*/ 0 h 1"/>
                  <a:gd name="T10" fmla="*/ 1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chenying0907 136"/>
              <p:cNvSpPr/>
              <p:nvPr/>
            </p:nvSpPr>
            <p:spPr bwMode="auto">
              <a:xfrm>
                <a:off x="4491" y="1382"/>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chenying0907 137"/>
              <p:cNvSpPr/>
              <p:nvPr/>
            </p:nvSpPr>
            <p:spPr bwMode="auto">
              <a:xfrm>
                <a:off x="4368" y="148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chenying0907 138"/>
              <p:cNvSpPr/>
              <p:nvPr/>
            </p:nvSpPr>
            <p:spPr bwMode="auto">
              <a:xfrm>
                <a:off x="4504" y="1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chenying0907 139"/>
              <p:cNvSpPr/>
              <p:nvPr/>
            </p:nvSpPr>
            <p:spPr bwMode="auto">
              <a:xfrm>
                <a:off x="4506" y="13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chenying0907 140"/>
              <p:cNvSpPr/>
              <p:nvPr/>
            </p:nvSpPr>
            <p:spPr bwMode="auto">
              <a:xfrm>
                <a:off x="4368" y="14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chenying0907 141"/>
              <p:cNvSpPr/>
              <p:nvPr/>
            </p:nvSpPr>
            <p:spPr bwMode="auto">
              <a:xfrm>
                <a:off x="4364" y="1484"/>
                <a:ext cx="2" cy="4"/>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chenying0907 142"/>
              <p:cNvSpPr/>
              <p:nvPr/>
            </p:nvSpPr>
            <p:spPr bwMode="auto">
              <a:xfrm>
                <a:off x="4368" y="14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chenying0907 143"/>
              <p:cNvSpPr/>
              <p:nvPr/>
            </p:nvSpPr>
            <p:spPr bwMode="auto">
              <a:xfrm>
                <a:off x="4487" y="138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chenying0907 144"/>
              <p:cNvSpPr/>
              <p:nvPr/>
            </p:nvSpPr>
            <p:spPr bwMode="auto">
              <a:xfrm>
                <a:off x="4514" y="1382"/>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chenying0907 145"/>
              <p:cNvSpPr/>
              <p:nvPr/>
            </p:nvSpPr>
            <p:spPr bwMode="auto">
              <a:xfrm>
                <a:off x="4548" y="1397"/>
                <a:ext cx="2" cy="6"/>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chenying0907 146"/>
              <p:cNvSpPr/>
              <p:nvPr/>
            </p:nvSpPr>
            <p:spPr bwMode="auto">
              <a:xfrm>
                <a:off x="4550" y="1399"/>
                <a:ext cx="3" cy="4"/>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2"/>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chenying0907 147"/>
              <p:cNvSpPr/>
              <p:nvPr/>
            </p:nvSpPr>
            <p:spPr bwMode="auto">
              <a:xfrm>
                <a:off x="4521" y="1382"/>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chenying0907 148"/>
              <p:cNvSpPr/>
              <p:nvPr/>
            </p:nvSpPr>
            <p:spPr bwMode="auto">
              <a:xfrm>
                <a:off x="4516" y="1378"/>
                <a:ext cx="5" cy="8"/>
              </a:xfrm>
              <a:custGeom>
                <a:avLst/>
                <a:gdLst>
                  <a:gd name="T0" fmla="*/ 2 w 2"/>
                  <a:gd name="T1" fmla="*/ 4 h 4"/>
                  <a:gd name="T2" fmla="*/ 1 w 2"/>
                  <a:gd name="T3" fmla="*/ 2 h 4"/>
                  <a:gd name="T4" fmla="*/ 0 w 2"/>
                  <a:gd name="T5" fmla="*/ 2 h 4"/>
                  <a:gd name="T6" fmla="*/ 0 w 2"/>
                  <a:gd name="T7" fmla="*/ 0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chenying0907 149"/>
              <p:cNvSpPr/>
              <p:nvPr/>
            </p:nvSpPr>
            <p:spPr bwMode="auto">
              <a:xfrm>
                <a:off x="4519" y="138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chenying0907 150"/>
              <p:cNvSpPr/>
              <p:nvPr/>
            </p:nvSpPr>
            <p:spPr bwMode="auto">
              <a:xfrm>
                <a:off x="3876"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chenying0907 151"/>
              <p:cNvSpPr/>
              <p:nvPr/>
            </p:nvSpPr>
            <p:spPr bwMode="auto">
              <a:xfrm>
                <a:off x="4465" y="1920"/>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chenying0907 152"/>
              <p:cNvSpPr/>
              <p:nvPr/>
            </p:nvSpPr>
            <p:spPr bwMode="auto">
              <a:xfrm>
                <a:off x="4468" y="1918"/>
                <a:ext cx="6"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chenying0907 153"/>
              <p:cNvSpPr/>
              <p:nvPr/>
            </p:nvSpPr>
            <p:spPr bwMode="auto">
              <a:xfrm>
                <a:off x="3912" y="1286"/>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chenying0907 154"/>
              <p:cNvSpPr/>
              <p:nvPr/>
            </p:nvSpPr>
            <p:spPr bwMode="auto">
              <a:xfrm>
                <a:off x="3876" y="13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Rectangle 155"/>
              <p:cNvSpPr>
                <a:spLocks noChangeArrowheads="1"/>
              </p:cNvSpPr>
              <p:nvPr/>
            </p:nvSpPr>
            <p:spPr bwMode="auto">
              <a:xfrm>
                <a:off x="4402" y="1454"/>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4" name="chenying0907 156"/>
              <p:cNvSpPr/>
              <p:nvPr/>
            </p:nvSpPr>
            <p:spPr bwMode="auto">
              <a:xfrm>
                <a:off x="4546" y="14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chenying0907 157"/>
              <p:cNvSpPr/>
              <p:nvPr/>
            </p:nvSpPr>
            <p:spPr bwMode="auto">
              <a:xfrm>
                <a:off x="3914"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chenying0907 158"/>
              <p:cNvSpPr/>
              <p:nvPr/>
            </p:nvSpPr>
            <p:spPr bwMode="auto">
              <a:xfrm>
                <a:off x="4423"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chenying0907 159"/>
              <p:cNvSpPr/>
              <p:nvPr/>
            </p:nvSpPr>
            <p:spPr bwMode="auto">
              <a:xfrm>
                <a:off x="4465" y="145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chenying0907 160"/>
              <p:cNvSpPr/>
              <p:nvPr/>
            </p:nvSpPr>
            <p:spPr bwMode="auto">
              <a:xfrm>
                <a:off x="4355" y="1509"/>
                <a:ext cx="4" cy="4"/>
              </a:xfrm>
              <a:custGeom>
                <a:avLst/>
                <a:gdLst>
                  <a:gd name="T0" fmla="*/ 0 w 4"/>
                  <a:gd name="T1" fmla="*/ 0 h 4"/>
                  <a:gd name="T2" fmla="*/ 0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chenying0907 161"/>
              <p:cNvSpPr/>
              <p:nvPr/>
            </p:nvSpPr>
            <p:spPr bwMode="auto">
              <a:xfrm>
                <a:off x="4383" y="14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chenying0907 162"/>
              <p:cNvSpPr/>
              <p:nvPr/>
            </p:nvSpPr>
            <p:spPr bwMode="auto">
              <a:xfrm>
                <a:off x="4287" y="1378"/>
                <a:ext cx="261" cy="237"/>
              </a:xfrm>
              <a:custGeom>
                <a:avLst/>
                <a:gdLst>
                  <a:gd name="T0" fmla="*/ 27 w 123"/>
                  <a:gd name="T1" fmla="*/ 92 h 112"/>
                  <a:gd name="T2" fmla="*/ 33 w 123"/>
                  <a:gd name="T3" fmla="*/ 85 h 112"/>
                  <a:gd name="T4" fmla="*/ 52 w 123"/>
                  <a:gd name="T5" fmla="*/ 57 h 112"/>
                  <a:gd name="T6" fmla="*/ 61 w 123"/>
                  <a:gd name="T7" fmla="*/ 52 h 112"/>
                  <a:gd name="T8" fmla="*/ 69 w 123"/>
                  <a:gd name="T9" fmla="*/ 49 h 112"/>
                  <a:gd name="T10" fmla="*/ 81 w 123"/>
                  <a:gd name="T11" fmla="*/ 39 h 112"/>
                  <a:gd name="T12" fmla="*/ 89 w 123"/>
                  <a:gd name="T13" fmla="*/ 34 h 112"/>
                  <a:gd name="T14" fmla="*/ 100 w 123"/>
                  <a:gd name="T15" fmla="*/ 25 h 112"/>
                  <a:gd name="T16" fmla="*/ 105 w 123"/>
                  <a:gd name="T17" fmla="*/ 17 h 112"/>
                  <a:gd name="T18" fmla="*/ 115 w 123"/>
                  <a:gd name="T19" fmla="*/ 15 h 112"/>
                  <a:gd name="T20" fmla="*/ 119 w 123"/>
                  <a:gd name="T21" fmla="*/ 14 h 112"/>
                  <a:gd name="T22" fmla="*/ 121 w 123"/>
                  <a:gd name="T23" fmla="*/ 8 h 112"/>
                  <a:gd name="T24" fmla="*/ 122 w 123"/>
                  <a:gd name="T25" fmla="*/ 7 h 112"/>
                  <a:gd name="T26" fmla="*/ 118 w 123"/>
                  <a:gd name="T27" fmla="*/ 7 h 112"/>
                  <a:gd name="T28" fmla="*/ 113 w 123"/>
                  <a:gd name="T29" fmla="*/ 5 h 112"/>
                  <a:gd name="T30" fmla="*/ 107 w 123"/>
                  <a:gd name="T31" fmla="*/ 4 h 112"/>
                  <a:gd name="T32" fmla="*/ 106 w 123"/>
                  <a:gd name="T33" fmla="*/ 3 h 112"/>
                  <a:gd name="T34" fmla="*/ 102 w 123"/>
                  <a:gd name="T35" fmla="*/ 4 h 112"/>
                  <a:gd name="T36" fmla="*/ 101 w 123"/>
                  <a:gd name="T37" fmla="*/ 4 h 112"/>
                  <a:gd name="T38" fmla="*/ 99 w 123"/>
                  <a:gd name="T39" fmla="*/ 2 h 112"/>
                  <a:gd name="T40" fmla="*/ 98 w 123"/>
                  <a:gd name="T41" fmla="*/ 9 h 112"/>
                  <a:gd name="T42" fmla="*/ 96 w 123"/>
                  <a:gd name="T43" fmla="*/ 8 h 112"/>
                  <a:gd name="T44" fmla="*/ 93 w 123"/>
                  <a:gd name="T45" fmla="*/ 7 h 112"/>
                  <a:gd name="T46" fmla="*/ 91 w 123"/>
                  <a:gd name="T47" fmla="*/ 7 h 112"/>
                  <a:gd name="T48" fmla="*/ 89 w 123"/>
                  <a:gd name="T49" fmla="*/ 10 h 112"/>
                  <a:gd name="T50" fmla="*/ 87 w 123"/>
                  <a:gd name="T51" fmla="*/ 10 h 112"/>
                  <a:gd name="T52" fmla="*/ 89 w 123"/>
                  <a:gd name="T53" fmla="*/ 18 h 112"/>
                  <a:gd name="T54" fmla="*/ 85 w 123"/>
                  <a:gd name="T55" fmla="*/ 12 h 112"/>
                  <a:gd name="T56" fmla="*/ 78 w 123"/>
                  <a:gd name="T57" fmla="*/ 16 h 112"/>
                  <a:gd name="T58" fmla="*/ 75 w 123"/>
                  <a:gd name="T59" fmla="*/ 18 h 112"/>
                  <a:gd name="T60" fmla="*/ 75 w 123"/>
                  <a:gd name="T61" fmla="*/ 24 h 112"/>
                  <a:gd name="T62" fmla="*/ 67 w 123"/>
                  <a:gd name="T63" fmla="*/ 25 h 112"/>
                  <a:gd name="T64" fmla="*/ 65 w 123"/>
                  <a:gd name="T65" fmla="*/ 29 h 112"/>
                  <a:gd name="T66" fmla="*/ 64 w 123"/>
                  <a:gd name="T67" fmla="*/ 29 h 112"/>
                  <a:gd name="T68" fmla="*/ 64 w 123"/>
                  <a:gd name="T69" fmla="*/ 32 h 112"/>
                  <a:gd name="T70" fmla="*/ 60 w 123"/>
                  <a:gd name="T71" fmla="*/ 30 h 112"/>
                  <a:gd name="T72" fmla="*/ 59 w 123"/>
                  <a:gd name="T73" fmla="*/ 34 h 112"/>
                  <a:gd name="T74" fmla="*/ 55 w 123"/>
                  <a:gd name="T75" fmla="*/ 39 h 112"/>
                  <a:gd name="T76" fmla="*/ 50 w 123"/>
                  <a:gd name="T77" fmla="*/ 39 h 112"/>
                  <a:gd name="T78" fmla="*/ 47 w 123"/>
                  <a:gd name="T79" fmla="*/ 43 h 112"/>
                  <a:gd name="T80" fmla="*/ 45 w 123"/>
                  <a:gd name="T81" fmla="*/ 45 h 112"/>
                  <a:gd name="T82" fmla="*/ 44 w 123"/>
                  <a:gd name="T83" fmla="*/ 45 h 112"/>
                  <a:gd name="T84" fmla="*/ 42 w 123"/>
                  <a:gd name="T85" fmla="*/ 48 h 112"/>
                  <a:gd name="T86" fmla="*/ 39 w 123"/>
                  <a:gd name="T87" fmla="*/ 54 h 112"/>
                  <a:gd name="T88" fmla="*/ 38 w 123"/>
                  <a:gd name="T89" fmla="*/ 56 h 112"/>
                  <a:gd name="T90" fmla="*/ 38 w 123"/>
                  <a:gd name="T91" fmla="*/ 63 h 112"/>
                  <a:gd name="T92" fmla="*/ 34 w 123"/>
                  <a:gd name="T93" fmla="*/ 65 h 112"/>
                  <a:gd name="T94" fmla="*/ 30 w 123"/>
                  <a:gd name="T95" fmla="*/ 69 h 112"/>
                  <a:gd name="T96" fmla="*/ 27 w 123"/>
                  <a:gd name="T97" fmla="*/ 71 h 112"/>
                  <a:gd name="T98" fmla="*/ 19 w 123"/>
                  <a:gd name="T99" fmla="*/ 78 h 112"/>
                  <a:gd name="T100" fmla="*/ 17 w 123"/>
                  <a:gd name="T101" fmla="*/ 80 h 112"/>
                  <a:gd name="T102" fmla="*/ 13 w 123"/>
                  <a:gd name="T103" fmla="*/ 88 h 112"/>
                  <a:gd name="T104" fmla="*/ 12 w 123"/>
                  <a:gd name="T105"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12">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chenying0907 163"/>
              <p:cNvSpPr/>
              <p:nvPr/>
            </p:nvSpPr>
            <p:spPr bwMode="auto">
              <a:xfrm>
                <a:off x="4499" y="1925"/>
                <a:ext cx="3"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chenying0907 164"/>
              <p:cNvSpPr/>
              <p:nvPr/>
            </p:nvSpPr>
            <p:spPr bwMode="auto">
              <a:xfrm>
                <a:off x="3914" y="1322"/>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chenying0907 165"/>
              <p:cNvSpPr/>
              <p:nvPr/>
            </p:nvSpPr>
            <p:spPr bwMode="auto">
              <a:xfrm>
                <a:off x="3122" y="2198"/>
                <a:ext cx="2" cy="4"/>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chenying0907 166"/>
              <p:cNvSpPr/>
              <p:nvPr/>
            </p:nvSpPr>
            <p:spPr bwMode="auto">
              <a:xfrm>
                <a:off x="3126" y="2183"/>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chenying0907 167"/>
              <p:cNvSpPr/>
              <p:nvPr/>
            </p:nvSpPr>
            <p:spPr bwMode="auto">
              <a:xfrm>
                <a:off x="3540" y="154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chenying0907 168"/>
              <p:cNvSpPr/>
              <p:nvPr/>
            </p:nvSpPr>
            <p:spPr bwMode="auto">
              <a:xfrm>
                <a:off x="3156" y="22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chenying0907 169"/>
              <p:cNvSpPr/>
              <p:nvPr/>
            </p:nvSpPr>
            <p:spPr bwMode="auto">
              <a:xfrm>
                <a:off x="3129" y="218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chenying0907 170"/>
              <p:cNvSpPr/>
              <p:nvPr/>
            </p:nvSpPr>
            <p:spPr bwMode="auto">
              <a:xfrm>
                <a:off x="3129" y="21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chenying0907 171"/>
              <p:cNvSpPr/>
              <p:nvPr/>
            </p:nvSpPr>
            <p:spPr bwMode="auto">
              <a:xfrm>
                <a:off x="3129" y="21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chenying0907 172"/>
              <p:cNvSpPr/>
              <p:nvPr/>
            </p:nvSpPr>
            <p:spPr bwMode="auto">
              <a:xfrm>
                <a:off x="3205" y="2162"/>
                <a:ext cx="2" cy="9"/>
              </a:xfrm>
              <a:custGeom>
                <a:avLst/>
                <a:gdLst>
                  <a:gd name="T0" fmla="*/ 1 w 1"/>
                  <a:gd name="T1" fmla="*/ 2 h 4"/>
                  <a:gd name="T2" fmla="*/ 1 w 1"/>
                  <a:gd name="T3" fmla="*/ 0 h 4"/>
                  <a:gd name="T4" fmla="*/ 1 w 1"/>
                  <a:gd name="T5" fmla="*/ 4 h 4"/>
                  <a:gd name="T6" fmla="*/ 1 w 1"/>
                  <a:gd name="T7" fmla="*/ 4 h 4"/>
                  <a:gd name="T8" fmla="*/ 1 w 1"/>
                  <a:gd name="T9" fmla="*/ 3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chenying0907 173"/>
              <p:cNvSpPr/>
              <p:nvPr/>
            </p:nvSpPr>
            <p:spPr bwMode="auto">
              <a:xfrm>
                <a:off x="3207" y="21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chenying0907 174"/>
              <p:cNvSpPr/>
              <p:nvPr/>
            </p:nvSpPr>
            <p:spPr bwMode="auto">
              <a:xfrm>
                <a:off x="3207" y="2169"/>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chenying0907 175"/>
              <p:cNvSpPr/>
              <p:nvPr/>
            </p:nvSpPr>
            <p:spPr bwMode="auto">
              <a:xfrm>
                <a:off x="3194" y="2156"/>
                <a:ext cx="0" cy="6"/>
              </a:xfrm>
              <a:custGeom>
                <a:avLst/>
                <a:gdLst>
                  <a:gd name="T0" fmla="*/ 2 h 3"/>
                  <a:gd name="T1" fmla="*/ 2 h 3"/>
                  <a:gd name="T2" fmla="*/ 2 h 3"/>
                </a:gdLst>
                <a:ahLst/>
                <a:cxnLst>
                  <a:cxn ang="0">
                    <a:pos x="0" y="T0"/>
                  </a:cxn>
                  <a:cxn ang="0">
                    <a:pos x="0" y="T1"/>
                  </a:cxn>
                  <a:cxn ang="0">
                    <a:pos x="0" y="T2"/>
                  </a:cxn>
                </a:cxnLst>
                <a:rect l="0" t="0" r="r" b="b"/>
                <a:pathLst>
                  <a:path h="3">
                    <a:moveTo>
                      <a:pt x="0" y="2"/>
                    </a:moveTo>
                    <a:cubicBezTo>
                      <a:pt x="0" y="0"/>
                      <a:pt x="0" y="2"/>
                      <a:pt x="0" y="2"/>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chenying0907 176"/>
              <p:cNvSpPr/>
              <p:nvPr/>
            </p:nvSpPr>
            <p:spPr bwMode="auto">
              <a:xfrm>
                <a:off x="3209" y="2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chenying0907 177"/>
              <p:cNvSpPr/>
              <p:nvPr/>
            </p:nvSpPr>
            <p:spPr bwMode="auto">
              <a:xfrm>
                <a:off x="3472" y="20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chenying0907 178"/>
              <p:cNvSpPr/>
              <p:nvPr/>
            </p:nvSpPr>
            <p:spPr bwMode="auto">
              <a:xfrm>
                <a:off x="3201" y="21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chenying0907 179"/>
              <p:cNvSpPr/>
              <p:nvPr/>
            </p:nvSpPr>
            <p:spPr bwMode="auto">
              <a:xfrm>
                <a:off x="3211" y="2194"/>
                <a:ext cx="2" cy="4"/>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1" y="1"/>
                      <a:pt x="0" y="2"/>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chenying0907 180"/>
              <p:cNvSpPr/>
              <p:nvPr/>
            </p:nvSpPr>
            <p:spPr bwMode="auto">
              <a:xfrm>
                <a:off x="3317" y="256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chenying0907 181"/>
              <p:cNvSpPr/>
              <p:nvPr/>
            </p:nvSpPr>
            <p:spPr bwMode="auto">
              <a:xfrm>
                <a:off x="3345" y="253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chenying0907 182"/>
              <p:cNvSpPr/>
              <p:nvPr/>
            </p:nvSpPr>
            <p:spPr bwMode="auto">
              <a:xfrm>
                <a:off x="3211" y="2192"/>
                <a:ext cx="2" cy="6"/>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chenying0907 183"/>
              <p:cNvSpPr/>
              <p:nvPr/>
            </p:nvSpPr>
            <p:spPr bwMode="auto">
              <a:xfrm>
                <a:off x="3266" y="254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chenying0907 184"/>
              <p:cNvSpPr/>
              <p:nvPr/>
            </p:nvSpPr>
            <p:spPr bwMode="auto">
              <a:xfrm>
                <a:off x="3271" y="2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chenying0907 185"/>
              <p:cNvSpPr/>
              <p:nvPr/>
            </p:nvSpPr>
            <p:spPr bwMode="auto">
              <a:xfrm>
                <a:off x="3273" y="255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chenying0907 186"/>
              <p:cNvSpPr/>
              <p:nvPr/>
            </p:nvSpPr>
            <p:spPr bwMode="auto">
              <a:xfrm>
                <a:off x="3271" y="255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chenying0907 187"/>
              <p:cNvSpPr/>
              <p:nvPr/>
            </p:nvSpPr>
            <p:spPr bwMode="auto">
              <a:xfrm>
                <a:off x="4616" y="18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chenying0907 188"/>
              <p:cNvSpPr/>
              <p:nvPr/>
            </p:nvSpPr>
            <p:spPr bwMode="auto">
              <a:xfrm>
                <a:off x="3175" y="22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chenying0907 189"/>
              <p:cNvSpPr/>
              <p:nvPr/>
            </p:nvSpPr>
            <p:spPr bwMode="auto">
              <a:xfrm>
                <a:off x="3137" y="21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chenying0907 190"/>
              <p:cNvSpPr/>
              <p:nvPr/>
            </p:nvSpPr>
            <p:spPr bwMode="auto">
              <a:xfrm>
                <a:off x="3203" y="2166"/>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chenying0907 191"/>
              <p:cNvSpPr/>
              <p:nvPr/>
            </p:nvSpPr>
            <p:spPr bwMode="auto">
              <a:xfrm>
                <a:off x="4497" y="192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chenying0907 192"/>
              <p:cNvSpPr/>
              <p:nvPr/>
            </p:nvSpPr>
            <p:spPr bwMode="auto">
              <a:xfrm>
                <a:off x="3082" y="2156"/>
                <a:ext cx="131" cy="91"/>
              </a:xfrm>
              <a:custGeom>
                <a:avLst/>
                <a:gdLst>
                  <a:gd name="T0" fmla="*/ 46 w 62"/>
                  <a:gd name="T1" fmla="*/ 23 h 43"/>
                  <a:gd name="T2" fmla="*/ 51 w 62"/>
                  <a:gd name="T3" fmla="*/ 20 h 43"/>
                  <a:gd name="T4" fmla="*/ 54 w 62"/>
                  <a:gd name="T5" fmla="*/ 19 h 43"/>
                  <a:gd name="T6" fmla="*/ 58 w 62"/>
                  <a:gd name="T7" fmla="*/ 21 h 43"/>
                  <a:gd name="T8" fmla="*/ 60 w 62"/>
                  <a:gd name="T9" fmla="*/ 20 h 43"/>
                  <a:gd name="T10" fmla="*/ 61 w 62"/>
                  <a:gd name="T11" fmla="*/ 16 h 43"/>
                  <a:gd name="T12" fmla="*/ 62 w 62"/>
                  <a:gd name="T13" fmla="*/ 13 h 43"/>
                  <a:gd name="T14" fmla="*/ 62 w 62"/>
                  <a:gd name="T15" fmla="*/ 11 h 43"/>
                  <a:gd name="T16" fmla="*/ 58 w 62"/>
                  <a:gd name="T17" fmla="*/ 12 h 43"/>
                  <a:gd name="T18" fmla="*/ 56 w 62"/>
                  <a:gd name="T19" fmla="*/ 9 h 43"/>
                  <a:gd name="T20" fmla="*/ 57 w 62"/>
                  <a:gd name="T21" fmla="*/ 2 h 43"/>
                  <a:gd name="T22" fmla="*/ 56 w 62"/>
                  <a:gd name="T23" fmla="*/ 2 h 43"/>
                  <a:gd name="T24" fmla="*/ 55 w 62"/>
                  <a:gd name="T25" fmla="*/ 5 h 43"/>
                  <a:gd name="T26" fmla="*/ 54 w 62"/>
                  <a:gd name="T27" fmla="*/ 3 h 43"/>
                  <a:gd name="T28" fmla="*/ 53 w 62"/>
                  <a:gd name="T29" fmla="*/ 8 h 43"/>
                  <a:gd name="T30" fmla="*/ 51 w 62"/>
                  <a:gd name="T31" fmla="*/ 3 h 43"/>
                  <a:gd name="T32" fmla="*/ 51 w 62"/>
                  <a:gd name="T33" fmla="*/ 1 h 43"/>
                  <a:gd name="T34" fmla="*/ 50 w 62"/>
                  <a:gd name="T35" fmla="*/ 4 h 43"/>
                  <a:gd name="T36" fmla="*/ 49 w 62"/>
                  <a:gd name="T37" fmla="*/ 2 h 43"/>
                  <a:gd name="T38" fmla="*/ 48 w 62"/>
                  <a:gd name="T39" fmla="*/ 7 h 43"/>
                  <a:gd name="T40" fmla="*/ 47 w 62"/>
                  <a:gd name="T41" fmla="*/ 12 h 43"/>
                  <a:gd name="T42" fmla="*/ 46 w 62"/>
                  <a:gd name="T43" fmla="*/ 7 h 43"/>
                  <a:gd name="T44" fmla="*/ 43 w 62"/>
                  <a:gd name="T45" fmla="*/ 7 h 43"/>
                  <a:gd name="T46" fmla="*/ 42 w 62"/>
                  <a:gd name="T47" fmla="*/ 7 h 43"/>
                  <a:gd name="T48" fmla="*/ 40 w 62"/>
                  <a:gd name="T49" fmla="*/ 8 h 43"/>
                  <a:gd name="T50" fmla="*/ 37 w 62"/>
                  <a:gd name="T51" fmla="*/ 9 h 43"/>
                  <a:gd name="T52" fmla="*/ 36 w 62"/>
                  <a:gd name="T53" fmla="*/ 10 h 43"/>
                  <a:gd name="T54" fmla="*/ 36 w 62"/>
                  <a:gd name="T55" fmla="*/ 10 h 43"/>
                  <a:gd name="T56" fmla="*/ 35 w 62"/>
                  <a:gd name="T57" fmla="*/ 12 h 43"/>
                  <a:gd name="T58" fmla="*/ 34 w 62"/>
                  <a:gd name="T59" fmla="*/ 10 h 43"/>
                  <a:gd name="T60" fmla="*/ 33 w 62"/>
                  <a:gd name="T61" fmla="*/ 12 h 43"/>
                  <a:gd name="T62" fmla="*/ 30 w 62"/>
                  <a:gd name="T63" fmla="*/ 11 h 43"/>
                  <a:gd name="T64" fmla="*/ 28 w 62"/>
                  <a:gd name="T65" fmla="*/ 12 h 43"/>
                  <a:gd name="T66" fmla="*/ 26 w 62"/>
                  <a:gd name="T67" fmla="*/ 12 h 43"/>
                  <a:gd name="T68" fmla="*/ 26 w 62"/>
                  <a:gd name="T69" fmla="*/ 14 h 43"/>
                  <a:gd name="T70" fmla="*/ 25 w 62"/>
                  <a:gd name="T71" fmla="*/ 13 h 43"/>
                  <a:gd name="T72" fmla="*/ 24 w 62"/>
                  <a:gd name="T73" fmla="*/ 15 h 43"/>
                  <a:gd name="T74" fmla="*/ 22 w 62"/>
                  <a:gd name="T75" fmla="*/ 16 h 43"/>
                  <a:gd name="T76" fmla="*/ 21 w 62"/>
                  <a:gd name="T77" fmla="*/ 17 h 43"/>
                  <a:gd name="T78" fmla="*/ 22 w 62"/>
                  <a:gd name="T79" fmla="*/ 25 h 43"/>
                  <a:gd name="T80" fmla="*/ 19 w 62"/>
                  <a:gd name="T81" fmla="*/ 21 h 43"/>
                  <a:gd name="T82" fmla="*/ 17 w 62"/>
                  <a:gd name="T83" fmla="*/ 23 h 43"/>
                  <a:gd name="T84" fmla="*/ 16 w 62"/>
                  <a:gd name="T85" fmla="*/ 23 h 43"/>
                  <a:gd name="T86" fmla="*/ 11 w 62"/>
                  <a:gd name="T87" fmla="*/ 24 h 43"/>
                  <a:gd name="T88" fmla="*/ 10 w 62"/>
                  <a:gd name="T89" fmla="*/ 24 h 43"/>
                  <a:gd name="T90" fmla="*/ 8 w 62"/>
                  <a:gd name="T91" fmla="*/ 31 h 43"/>
                  <a:gd name="T92" fmla="*/ 7 w 62"/>
                  <a:gd name="T93" fmla="*/ 32 h 43"/>
                  <a:gd name="T94" fmla="*/ 12 w 62"/>
                  <a:gd name="T95" fmla="*/ 41 h 43"/>
                  <a:gd name="T96" fmla="*/ 18 w 62"/>
                  <a:gd name="T97" fmla="*/ 38 h 43"/>
                  <a:gd name="T98" fmla="*/ 28 w 62"/>
                  <a:gd name="T99" fmla="*/ 27 h 43"/>
                  <a:gd name="T100" fmla="*/ 31 w 62"/>
                  <a:gd name="T101" fmla="*/ 31 h 43"/>
                  <a:gd name="T102" fmla="*/ 36 w 62"/>
                  <a:gd name="T103" fmla="*/ 29 h 43"/>
                  <a:gd name="T104" fmla="*/ 41 w 62"/>
                  <a:gd name="T10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3">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chenying0907 193"/>
              <p:cNvSpPr/>
              <p:nvPr/>
            </p:nvSpPr>
            <p:spPr bwMode="auto">
              <a:xfrm>
                <a:off x="3192" y="2160"/>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chenying0907 194"/>
              <p:cNvSpPr/>
              <p:nvPr/>
            </p:nvSpPr>
            <p:spPr bwMode="auto">
              <a:xfrm>
                <a:off x="3146" y="2177"/>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chenying0907 195"/>
              <p:cNvSpPr/>
              <p:nvPr/>
            </p:nvSpPr>
            <p:spPr bwMode="auto">
              <a:xfrm>
                <a:off x="3264" y="1853"/>
                <a:ext cx="2" cy="4"/>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0"/>
                      <a:pt x="0" y="2"/>
                      <a:pt x="0" y="1"/>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chenying0907 196"/>
              <p:cNvSpPr/>
              <p:nvPr/>
            </p:nvSpPr>
            <p:spPr bwMode="auto">
              <a:xfrm>
                <a:off x="3209" y="1836"/>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chenying0907 197"/>
              <p:cNvSpPr/>
              <p:nvPr/>
            </p:nvSpPr>
            <p:spPr bwMode="auto">
              <a:xfrm>
                <a:off x="3343" y="2470"/>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chenying0907 198"/>
              <p:cNvSpPr/>
              <p:nvPr/>
            </p:nvSpPr>
            <p:spPr bwMode="auto">
              <a:xfrm>
                <a:off x="3186"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chenying0907 199"/>
              <p:cNvSpPr/>
              <p:nvPr/>
            </p:nvSpPr>
            <p:spPr bwMode="auto">
              <a:xfrm>
                <a:off x="3188" y="1825"/>
                <a:ext cx="2" cy="4"/>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2"/>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chenying0907 200"/>
              <p:cNvSpPr/>
              <p:nvPr/>
            </p:nvSpPr>
            <p:spPr bwMode="auto">
              <a:xfrm>
                <a:off x="3184" y="1833"/>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chenying0907 201"/>
              <p:cNvSpPr/>
              <p:nvPr/>
            </p:nvSpPr>
            <p:spPr bwMode="auto">
              <a:xfrm>
                <a:off x="3351" y="2465"/>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chenying0907 202"/>
              <p:cNvSpPr/>
              <p:nvPr/>
            </p:nvSpPr>
            <p:spPr bwMode="auto">
              <a:xfrm>
                <a:off x="3173" y="1831"/>
                <a:ext cx="2" cy="5"/>
              </a:xfrm>
              <a:custGeom>
                <a:avLst/>
                <a:gdLst>
                  <a:gd name="T0" fmla="*/ 2 w 2"/>
                  <a:gd name="T1" fmla="*/ 0 h 5"/>
                  <a:gd name="T2" fmla="*/ 2 w 2"/>
                  <a:gd name="T3" fmla="*/ 0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2"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chenying0907 203"/>
              <p:cNvSpPr/>
              <p:nvPr/>
            </p:nvSpPr>
            <p:spPr bwMode="auto">
              <a:xfrm>
                <a:off x="3536" y="1554"/>
                <a:ext cx="8" cy="2"/>
              </a:xfrm>
              <a:custGeom>
                <a:avLst/>
                <a:gdLst>
                  <a:gd name="T0" fmla="*/ 0 w 4"/>
                  <a:gd name="T1" fmla="*/ 1 h 1"/>
                  <a:gd name="T2" fmla="*/ 0 w 4"/>
                  <a:gd name="T3" fmla="*/ 1 h 1"/>
                  <a:gd name="T4" fmla="*/ 1 w 4"/>
                  <a:gd name="T5" fmla="*/ 1 h 1"/>
                  <a:gd name="T6" fmla="*/ 2 w 4"/>
                  <a:gd name="T7" fmla="*/ 0 h 1"/>
                  <a:gd name="T8" fmla="*/ 4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chenying0907 204"/>
              <p:cNvSpPr/>
              <p:nvPr/>
            </p:nvSpPr>
            <p:spPr bwMode="auto">
              <a:xfrm>
                <a:off x="3538" y="155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 name="Group 406"/>
            <p:cNvGrpSpPr/>
            <p:nvPr/>
          </p:nvGrpSpPr>
          <p:grpSpPr bwMode="auto">
            <a:xfrm>
              <a:off x="3112" y="1551"/>
              <a:ext cx="1462" cy="1559"/>
              <a:chOff x="3112" y="1551"/>
              <a:chExt cx="1462" cy="1559"/>
            </a:xfrm>
            <a:grpFill/>
          </p:grpSpPr>
          <p:sp>
            <p:nvSpPr>
              <p:cNvPr id="103" name="chenying0907 206"/>
              <p:cNvSpPr/>
              <p:nvPr/>
            </p:nvSpPr>
            <p:spPr bwMode="auto">
              <a:xfrm>
                <a:off x="3534" y="1558"/>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chenying0907 207"/>
              <p:cNvSpPr/>
              <p:nvPr/>
            </p:nvSpPr>
            <p:spPr bwMode="auto">
              <a:xfrm>
                <a:off x="3513" y="158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chenying0907 208"/>
              <p:cNvSpPr/>
              <p:nvPr/>
            </p:nvSpPr>
            <p:spPr bwMode="auto">
              <a:xfrm>
                <a:off x="3513" y="1579"/>
                <a:ext cx="6"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chenying0907 209"/>
              <p:cNvSpPr/>
              <p:nvPr/>
            </p:nvSpPr>
            <p:spPr bwMode="auto">
              <a:xfrm>
                <a:off x="3536" y="1551"/>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chenying0907 210"/>
              <p:cNvSpPr/>
              <p:nvPr/>
            </p:nvSpPr>
            <p:spPr bwMode="auto">
              <a:xfrm>
                <a:off x="3112" y="1810"/>
                <a:ext cx="161" cy="87"/>
              </a:xfrm>
              <a:custGeom>
                <a:avLst/>
                <a:gdLst>
                  <a:gd name="T0" fmla="*/ 12 w 76"/>
                  <a:gd name="T1" fmla="*/ 18 h 41"/>
                  <a:gd name="T2" fmla="*/ 22 w 76"/>
                  <a:gd name="T3" fmla="*/ 26 h 41"/>
                  <a:gd name="T4" fmla="*/ 33 w 76"/>
                  <a:gd name="T5" fmla="*/ 25 h 41"/>
                  <a:gd name="T6" fmla="*/ 37 w 76"/>
                  <a:gd name="T7" fmla="*/ 28 h 41"/>
                  <a:gd name="T8" fmla="*/ 43 w 76"/>
                  <a:gd name="T9" fmla="*/ 32 h 41"/>
                  <a:gd name="T10" fmla="*/ 48 w 76"/>
                  <a:gd name="T11" fmla="*/ 35 h 41"/>
                  <a:gd name="T12" fmla="*/ 53 w 76"/>
                  <a:gd name="T13" fmla="*/ 33 h 41"/>
                  <a:gd name="T14" fmla="*/ 60 w 76"/>
                  <a:gd name="T15" fmla="*/ 35 h 41"/>
                  <a:gd name="T16" fmla="*/ 63 w 76"/>
                  <a:gd name="T17" fmla="*/ 36 h 41"/>
                  <a:gd name="T18" fmla="*/ 67 w 76"/>
                  <a:gd name="T19" fmla="*/ 40 h 41"/>
                  <a:gd name="T20" fmla="*/ 69 w 76"/>
                  <a:gd name="T21" fmla="*/ 40 h 41"/>
                  <a:gd name="T22" fmla="*/ 72 w 76"/>
                  <a:gd name="T23" fmla="*/ 38 h 41"/>
                  <a:gd name="T24" fmla="*/ 74 w 76"/>
                  <a:gd name="T25" fmla="*/ 36 h 41"/>
                  <a:gd name="T26" fmla="*/ 75 w 76"/>
                  <a:gd name="T27" fmla="*/ 34 h 41"/>
                  <a:gd name="T28" fmla="*/ 71 w 76"/>
                  <a:gd name="T29" fmla="*/ 33 h 41"/>
                  <a:gd name="T30" fmla="*/ 72 w 76"/>
                  <a:gd name="T31" fmla="*/ 31 h 41"/>
                  <a:gd name="T32" fmla="*/ 71 w 76"/>
                  <a:gd name="T33" fmla="*/ 29 h 41"/>
                  <a:gd name="T34" fmla="*/ 73 w 76"/>
                  <a:gd name="T35" fmla="*/ 25 h 41"/>
                  <a:gd name="T36" fmla="*/ 75 w 76"/>
                  <a:gd name="T37" fmla="*/ 22 h 41"/>
                  <a:gd name="T38" fmla="*/ 71 w 76"/>
                  <a:gd name="T39" fmla="*/ 25 h 41"/>
                  <a:gd name="T40" fmla="*/ 67 w 76"/>
                  <a:gd name="T41" fmla="*/ 28 h 41"/>
                  <a:gd name="T42" fmla="*/ 70 w 76"/>
                  <a:gd name="T43" fmla="*/ 22 h 41"/>
                  <a:gd name="T44" fmla="*/ 69 w 76"/>
                  <a:gd name="T45" fmla="*/ 23 h 41"/>
                  <a:gd name="T46" fmla="*/ 70 w 76"/>
                  <a:gd name="T47" fmla="*/ 20 h 41"/>
                  <a:gd name="T48" fmla="*/ 68 w 76"/>
                  <a:gd name="T49" fmla="*/ 20 h 41"/>
                  <a:gd name="T50" fmla="*/ 67 w 76"/>
                  <a:gd name="T51" fmla="*/ 19 h 41"/>
                  <a:gd name="T52" fmla="*/ 62 w 76"/>
                  <a:gd name="T53" fmla="*/ 24 h 41"/>
                  <a:gd name="T54" fmla="*/ 66 w 76"/>
                  <a:gd name="T55" fmla="*/ 18 h 41"/>
                  <a:gd name="T56" fmla="*/ 65 w 76"/>
                  <a:gd name="T57" fmla="*/ 18 h 41"/>
                  <a:gd name="T58" fmla="*/ 60 w 76"/>
                  <a:gd name="T59" fmla="*/ 17 h 41"/>
                  <a:gd name="T60" fmla="*/ 58 w 76"/>
                  <a:gd name="T61" fmla="*/ 17 h 41"/>
                  <a:gd name="T62" fmla="*/ 55 w 76"/>
                  <a:gd name="T63" fmla="*/ 15 h 41"/>
                  <a:gd name="T64" fmla="*/ 53 w 76"/>
                  <a:gd name="T65" fmla="*/ 16 h 41"/>
                  <a:gd name="T66" fmla="*/ 53 w 76"/>
                  <a:gd name="T67" fmla="*/ 15 h 41"/>
                  <a:gd name="T68" fmla="*/ 52 w 76"/>
                  <a:gd name="T69" fmla="*/ 14 h 41"/>
                  <a:gd name="T70" fmla="*/ 50 w 76"/>
                  <a:gd name="T71" fmla="*/ 16 h 41"/>
                  <a:gd name="T72" fmla="*/ 49 w 76"/>
                  <a:gd name="T73" fmla="*/ 13 h 41"/>
                  <a:gd name="T74" fmla="*/ 47 w 76"/>
                  <a:gd name="T75" fmla="*/ 12 h 41"/>
                  <a:gd name="T76" fmla="*/ 45 w 76"/>
                  <a:gd name="T77" fmla="*/ 12 h 41"/>
                  <a:gd name="T78" fmla="*/ 43 w 76"/>
                  <a:gd name="T79" fmla="*/ 11 h 41"/>
                  <a:gd name="T80" fmla="*/ 40 w 76"/>
                  <a:gd name="T81" fmla="*/ 13 h 41"/>
                  <a:gd name="T82" fmla="*/ 40 w 76"/>
                  <a:gd name="T83" fmla="*/ 11 h 41"/>
                  <a:gd name="T84" fmla="*/ 40 w 76"/>
                  <a:gd name="T85" fmla="*/ 11 h 41"/>
                  <a:gd name="T86" fmla="*/ 37 w 76"/>
                  <a:gd name="T87" fmla="*/ 10 h 41"/>
                  <a:gd name="T88" fmla="*/ 34 w 76"/>
                  <a:gd name="T89" fmla="*/ 13 h 41"/>
                  <a:gd name="T90" fmla="*/ 31 w 76"/>
                  <a:gd name="T91" fmla="*/ 14 h 41"/>
                  <a:gd name="T92" fmla="*/ 31 w 76"/>
                  <a:gd name="T93" fmla="*/ 10 h 41"/>
                  <a:gd name="T94" fmla="*/ 26 w 76"/>
                  <a:gd name="T95" fmla="*/ 12 h 41"/>
                  <a:gd name="T96" fmla="*/ 24 w 76"/>
                  <a:gd name="T97" fmla="*/ 12 h 41"/>
                  <a:gd name="T98" fmla="*/ 20 w 76"/>
                  <a:gd name="T99" fmla="*/ 9 h 41"/>
                  <a:gd name="T100" fmla="*/ 20 w 76"/>
                  <a:gd name="T101" fmla="*/ 7 h 41"/>
                  <a:gd name="T102" fmla="*/ 18 w 76"/>
                  <a:gd name="T103" fmla="*/ 6 h 41"/>
                  <a:gd name="T104" fmla="*/ 11 w 76"/>
                  <a:gd name="T105" fmla="*/ 8 h 41"/>
                  <a:gd name="T106" fmla="*/ 4 w 76"/>
                  <a:gd name="T10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41">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chenying0907 211"/>
              <p:cNvSpPr/>
              <p:nvPr/>
            </p:nvSpPr>
            <p:spPr bwMode="auto">
              <a:xfrm>
                <a:off x="3266" y="1867"/>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chenying0907 212"/>
              <p:cNvSpPr/>
              <p:nvPr/>
            </p:nvSpPr>
            <p:spPr bwMode="auto">
              <a:xfrm>
                <a:off x="3266" y="1861"/>
                <a:ext cx="3" cy="4"/>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0"/>
                      <a:pt x="0" y="1"/>
                      <a:pt x="1"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chenying0907 213"/>
              <p:cNvSpPr/>
              <p:nvPr/>
            </p:nvSpPr>
            <p:spPr bwMode="auto">
              <a:xfrm>
                <a:off x="3260" y="185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chenying0907 214"/>
              <p:cNvSpPr/>
              <p:nvPr/>
            </p:nvSpPr>
            <p:spPr bwMode="auto">
              <a:xfrm>
                <a:off x="3260" y="1893"/>
                <a:ext cx="4" cy="6"/>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chenying0907 215"/>
              <p:cNvSpPr/>
              <p:nvPr/>
            </p:nvSpPr>
            <p:spPr bwMode="auto">
              <a:xfrm>
                <a:off x="3269" y="1870"/>
                <a:ext cx="2" cy="4"/>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chenying0907 216"/>
              <p:cNvSpPr/>
              <p:nvPr/>
            </p:nvSpPr>
            <p:spPr bwMode="auto">
              <a:xfrm>
                <a:off x="3260" y="1895"/>
                <a:ext cx="4" cy="4"/>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2" y="0"/>
                      <a:pt x="1" y="2"/>
                      <a:pt x="1" y="2"/>
                    </a:cubicBezTo>
                    <a:cubicBezTo>
                      <a:pt x="0" y="2"/>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chenying0907 217"/>
              <p:cNvSpPr/>
              <p:nvPr/>
            </p:nvSpPr>
            <p:spPr bwMode="auto">
              <a:xfrm>
                <a:off x="4538"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chenying0907 218"/>
              <p:cNvSpPr/>
              <p:nvPr/>
            </p:nvSpPr>
            <p:spPr bwMode="auto">
              <a:xfrm>
                <a:off x="3213" y="188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chenying0907 219"/>
              <p:cNvSpPr/>
              <p:nvPr/>
            </p:nvSpPr>
            <p:spPr bwMode="auto">
              <a:xfrm>
                <a:off x="3190" y="182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chenying0907 220"/>
              <p:cNvSpPr/>
              <p:nvPr/>
            </p:nvSpPr>
            <p:spPr bwMode="auto">
              <a:xfrm>
                <a:off x="3271" y="18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chenying0907 221"/>
              <p:cNvSpPr/>
              <p:nvPr/>
            </p:nvSpPr>
            <p:spPr bwMode="auto">
              <a:xfrm>
                <a:off x="3190" y="187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chenying0907 222"/>
              <p:cNvSpPr/>
              <p:nvPr/>
            </p:nvSpPr>
            <p:spPr bwMode="auto">
              <a:xfrm>
                <a:off x="4574" y="185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chenying0907 223"/>
              <p:cNvSpPr/>
              <p:nvPr/>
            </p:nvSpPr>
            <p:spPr bwMode="auto">
              <a:xfrm>
                <a:off x="3199"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chenying0907 224"/>
              <p:cNvSpPr/>
              <p:nvPr/>
            </p:nvSpPr>
            <p:spPr bwMode="auto">
              <a:xfrm>
                <a:off x="3271" y="185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chenying0907 225"/>
              <p:cNvSpPr/>
              <p:nvPr/>
            </p:nvSpPr>
            <p:spPr bwMode="auto">
              <a:xfrm>
                <a:off x="3742" y="3006"/>
                <a:ext cx="6" cy="9"/>
              </a:xfrm>
              <a:custGeom>
                <a:avLst/>
                <a:gdLst>
                  <a:gd name="T0" fmla="*/ 3 w 3"/>
                  <a:gd name="T1" fmla="*/ 0 h 4"/>
                  <a:gd name="T2" fmla="*/ 1 w 3"/>
                  <a:gd name="T3" fmla="*/ 1 h 4"/>
                  <a:gd name="T4" fmla="*/ 1 w 3"/>
                  <a:gd name="T5" fmla="*/ 3 h 4"/>
                  <a:gd name="T6" fmla="*/ 0 w 3"/>
                  <a:gd name="T7" fmla="*/ 4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chenying0907 226"/>
              <p:cNvSpPr/>
              <p:nvPr/>
            </p:nvSpPr>
            <p:spPr bwMode="auto">
              <a:xfrm>
                <a:off x="3988"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chenying0907 227"/>
              <p:cNvSpPr/>
              <p:nvPr/>
            </p:nvSpPr>
            <p:spPr bwMode="auto">
              <a:xfrm>
                <a:off x="3742" y="30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Rectangle 228"/>
              <p:cNvSpPr>
                <a:spLocks noChangeArrowheads="1"/>
              </p:cNvSpPr>
              <p:nvPr/>
            </p:nvSpPr>
            <p:spPr bwMode="auto">
              <a:xfrm>
                <a:off x="3748" y="301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6" name="chenying0907 229"/>
              <p:cNvSpPr/>
              <p:nvPr/>
            </p:nvSpPr>
            <p:spPr bwMode="auto">
              <a:xfrm>
                <a:off x="3744" y="2894"/>
                <a:ext cx="2" cy="10"/>
              </a:xfrm>
              <a:custGeom>
                <a:avLst/>
                <a:gdLst>
                  <a:gd name="T0" fmla="*/ 0 w 1"/>
                  <a:gd name="T1" fmla="*/ 2 h 5"/>
                  <a:gd name="T2" fmla="*/ 1 w 1"/>
                  <a:gd name="T3" fmla="*/ 3 h 5"/>
                  <a:gd name="T4" fmla="*/ 0 w 1"/>
                  <a:gd name="T5" fmla="*/ 5 h 5"/>
                  <a:gd name="T6" fmla="*/ 1 w 1"/>
                  <a:gd name="T7" fmla="*/ 1 h 5"/>
                  <a:gd name="T8" fmla="*/ 1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chenying0907 230"/>
              <p:cNvSpPr/>
              <p:nvPr/>
            </p:nvSpPr>
            <p:spPr bwMode="auto">
              <a:xfrm>
                <a:off x="3744" y="3004"/>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chenying0907 231"/>
              <p:cNvSpPr/>
              <p:nvPr/>
            </p:nvSpPr>
            <p:spPr bwMode="auto">
              <a:xfrm>
                <a:off x="3742" y="2892"/>
                <a:ext cx="2"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0" y="2"/>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chenying0907 232"/>
              <p:cNvSpPr/>
              <p:nvPr/>
            </p:nvSpPr>
            <p:spPr bwMode="auto">
              <a:xfrm>
                <a:off x="3772" y="3038"/>
                <a:ext cx="4" cy="4"/>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0" y="2"/>
                      <a:pt x="2" y="0"/>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chenying0907 233"/>
              <p:cNvSpPr/>
              <p:nvPr/>
            </p:nvSpPr>
            <p:spPr bwMode="auto">
              <a:xfrm>
                <a:off x="3895" y="30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chenying0907 234"/>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chenying0907 235"/>
              <p:cNvSpPr/>
              <p:nvPr/>
            </p:nvSpPr>
            <p:spPr bwMode="auto">
              <a:xfrm>
                <a:off x="3742" y="28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chenying0907 236"/>
              <p:cNvSpPr/>
              <p:nvPr/>
            </p:nvSpPr>
            <p:spPr bwMode="auto">
              <a:xfrm>
                <a:off x="3602"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chenying0907 237"/>
              <p:cNvSpPr/>
              <p:nvPr/>
            </p:nvSpPr>
            <p:spPr bwMode="auto">
              <a:xfrm>
                <a:off x="3755" y="302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Oval 238"/>
              <p:cNvSpPr>
                <a:spLocks noChangeArrowheads="1"/>
              </p:cNvSpPr>
              <p:nvPr/>
            </p:nvSpPr>
            <p:spPr bwMode="auto">
              <a:xfrm>
                <a:off x="3602" y="182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chenying0907 239"/>
              <p:cNvSpPr/>
              <p:nvPr/>
            </p:nvSpPr>
            <p:spPr bwMode="auto">
              <a:xfrm>
                <a:off x="3922" y="289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chenying0907 240"/>
              <p:cNvSpPr/>
              <p:nvPr/>
            </p:nvSpPr>
            <p:spPr bwMode="auto">
              <a:xfrm>
                <a:off x="3975" y="28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chenying0907 241"/>
              <p:cNvSpPr/>
              <p:nvPr/>
            </p:nvSpPr>
            <p:spPr bwMode="auto">
              <a:xfrm>
                <a:off x="3954" y="28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chenying0907 242"/>
              <p:cNvSpPr/>
              <p:nvPr/>
            </p:nvSpPr>
            <p:spPr bwMode="auto">
              <a:xfrm>
                <a:off x="3725" y="2760"/>
                <a:ext cx="399" cy="159"/>
              </a:xfrm>
              <a:custGeom>
                <a:avLst/>
                <a:gdLst>
                  <a:gd name="T0" fmla="*/ 11 w 188"/>
                  <a:gd name="T1" fmla="*/ 59 h 75"/>
                  <a:gd name="T2" fmla="*/ 17 w 188"/>
                  <a:gd name="T3" fmla="*/ 64 h 75"/>
                  <a:gd name="T4" fmla="*/ 14 w 188"/>
                  <a:gd name="T5" fmla="*/ 70 h 75"/>
                  <a:gd name="T6" fmla="*/ 17 w 188"/>
                  <a:gd name="T7" fmla="*/ 71 h 75"/>
                  <a:gd name="T8" fmla="*/ 21 w 188"/>
                  <a:gd name="T9" fmla="*/ 69 h 75"/>
                  <a:gd name="T10" fmla="*/ 22 w 188"/>
                  <a:gd name="T11" fmla="*/ 71 h 75"/>
                  <a:gd name="T12" fmla="*/ 27 w 188"/>
                  <a:gd name="T13" fmla="*/ 67 h 75"/>
                  <a:gd name="T14" fmla="*/ 30 w 188"/>
                  <a:gd name="T15" fmla="*/ 72 h 75"/>
                  <a:gd name="T16" fmla="*/ 31 w 188"/>
                  <a:gd name="T17" fmla="*/ 74 h 75"/>
                  <a:gd name="T18" fmla="*/ 33 w 188"/>
                  <a:gd name="T19" fmla="*/ 72 h 75"/>
                  <a:gd name="T20" fmla="*/ 37 w 188"/>
                  <a:gd name="T21" fmla="*/ 74 h 75"/>
                  <a:gd name="T22" fmla="*/ 40 w 188"/>
                  <a:gd name="T23" fmla="*/ 69 h 75"/>
                  <a:gd name="T24" fmla="*/ 43 w 188"/>
                  <a:gd name="T25" fmla="*/ 64 h 75"/>
                  <a:gd name="T26" fmla="*/ 45 w 188"/>
                  <a:gd name="T27" fmla="*/ 69 h 75"/>
                  <a:gd name="T28" fmla="*/ 54 w 188"/>
                  <a:gd name="T29" fmla="*/ 69 h 75"/>
                  <a:gd name="T30" fmla="*/ 58 w 188"/>
                  <a:gd name="T31" fmla="*/ 69 h 75"/>
                  <a:gd name="T32" fmla="*/ 62 w 188"/>
                  <a:gd name="T33" fmla="*/ 68 h 75"/>
                  <a:gd name="T34" fmla="*/ 73 w 188"/>
                  <a:gd name="T35" fmla="*/ 66 h 75"/>
                  <a:gd name="T36" fmla="*/ 76 w 188"/>
                  <a:gd name="T37" fmla="*/ 65 h 75"/>
                  <a:gd name="T38" fmla="*/ 77 w 188"/>
                  <a:gd name="T39" fmla="*/ 64 h 75"/>
                  <a:gd name="T40" fmla="*/ 80 w 188"/>
                  <a:gd name="T41" fmla="*/ 62 h 75"/>
                  <a:gd name="T42" fmla="*/ 83 w 188"/>
                  <a:gd name="T43" fmla="*/ 63 h 75"/>
                  <a:gd name="T44" fmla="*/ 86 w 188"/>
                  <a:gd name="T45" fmla="*/ 61 h 75"/>
                  <a:gd name="T46" fmla="*/ 94 w 188"/>
                  <a:gd name="T47" fmla="*/ 61 h 75"/>
                  <a:gd name="T48" fmla="*/ 100 w 188"/>
                  <a:gd name="T49" fmla="*/ 59 h 75"/>
                  <a:gd name="T50" fmla="*/ 105 w 188"/>
                  <a:gd name="T51" fmla="*/ 59 h 75"/>
                  <a:gd name="T52" fmla="*/ 108 w 188"/>
                  <a:gd name="T53" fmla="*/ 57 h 75"/>
                  <a:gd name="T54" fmla="*/ 109 w 188"/>
                  <a:gd name="T55" fmla="*/ 57 h 75"/>
                  <a:gd name="T56" fmla="*/ 114 w 188"/>
                  <a:gd name="T57" fmla="*/ 54 h 75"/>
                  <a:gd name="T58" fmla="*/ 120 w 188"/>
                  <a:gd name="T59" fmla="*/ 53 h 75"/>
                  <a:gd name="T60" fmla="*/ 124 w 188"/>
                  <a:gd name="T61" fmla="*/ 50 h 75"/>
                  <a:gd name="T62" fmla="*/ 127 w 188"/>
                  <a:gd name="T63" fmla="*/ 41 h 75"/>
                  <a:gd name="T64" fmla="*/ 133 w 188"/>
                  <a:gd name="T65" fmla="*/ 44 h 75"/>
                  <a:gd name="T66" fmla="*/ 139 w 188"/>
                  <a:gd name="T67" fmla="*/ 41 h 75"/>
                  <a:gd name="T68" fmla="*/ 144 w 188"/>
                  <a:gd name="T69" fmla="*/ 39 h 75"/>
                  <a:gd name="T70" fmla="*/ 156 w 188"/>
                  <a:gd name="T71" fmla="*/ 34 h 75"/>
                  <a:gd name="T72" fmla="*/ 160 w 188"/>
                  <a:gd name="T73" fmla="*/ 33 h 75"/>
                  <a:gd name="T74" fmla="*/ 170 w 188"/>
                  <a:gd name="T75" fmla="*/ 21 h 75"/>
                  <a:gd name="T76" fmla="*/ 173 w 188"/>
                  <a:gd name="T77" fmla="*/ 18 h 75"/>
                  <a:gd name="T78" fmla="*/ 169 w 188"/>
                  <a:gd name="T79" fmla="*/ 9 h 75"/>
                  <a:gd name="T80" fmla="*/ 149 w 188"/>
                  <a:gd name="T81" fmla="*/ 20 h 75"/>
                  <a:gd name="T82" fmla="*/ 110 w 188"/>
                  <a:gd name="T83" fmla="*/ 42 h 75"/>
                  <a:gd name="T84" fmla="*/ 103 w 188"/>
                  <a:gd name="T85" fmla="*/ 39 h 75"/>
                  <a:gd name="T86" fmla="*/ 88 w 188"/>
                  <a:gd name="T87" fmla="*/ 44 h 75"/>
                  <a:gd name="T88" fmla="*/ 69 w 188"/>
                  <a:gd name="T89" fmla="*/ 48 h 75"/>
                  <a:gd name="T90" fmla="*/ 59 w 188"/>
                  <a:gd name="T91" fmla="*/ 49 h 75"/>
                  <a:gd name="T92" fmla="*/ 44 w 188"/>
                  <a:gd name="T93" fmla="*/ 52 h 75"/>
                  <a:gd name="T94" fmla="*/ 29 w 188"/>
                  <a:gd name="T95" fmla="*/ 53 h 75"/>
                  <a:gd name="T96" fmla="*/ 19 w 188"/>
                  <a:gd name="T97" fmla="*/ 53 h 75"/>
                  <a:gd name="T98" fmla="*/ 10 w 188"/>
                  <a:gd name="T99" fmla="*/ 49 h 75"/>
                  <a:gd name="T100" fmla="*/ 7 w 188"/>
                  <a:gd name="T101" fmla="*/ 47 h 75"/>
                  <a:gd name="T102" fmla="*/ 5 w 188"/>
                  <a:gd name="T103" fmla="*/ 47 h 75"/>
                  <a:gd name="T104" fmla="*/ 3 w 188"/>
                  <a:gd name="T10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75">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chenying0907 243"/>
              <p:cNvSpPr/>
              <p:nvPr/>
            </p:nvSpPr>
            <p:spPr bwMode="auto">
              <a:xfrm>
                <a:off x="4005" y="2851"/>
                <a:ext cx="2" cy="5"/>
              </a:xfrm>
              <a:custGeom>
                <a:avLst/>
                <a:gdLst>
                  <a:gd name="T0" fmla="*/ 2 w 2"/>
                  <a:gd name="T1" fmla="*/ 5 h 5"/>
                  <a:gd name="T2" fmla="*/ 2 w 2"/>
                  <a:gd name="T3" fmla="*/ 5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2" y="5"/>
                    </a:lnTo>
                    <a:lnTo>
                      <a:pt x="0" y="0"/>
                    </a:ln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chenying0907 244"/>
              <p:cNvSpPr/>
              <p:nvPr/>
            </p:nvSpPr>
            <p:spPr bwMode="auto">
              <a:xfrm>
                <a:off x="3980" y="286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chenying0907 245"/>
              <p:cNvSpPr/>
              <p:nvPr/>
            </p:nvSpPr>
            <p:spPr bwMode="auto">
              <a:xfrm>
                <a:off x="3982" y="28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chenying0907 246"/>
              <p:cNvSpPr/>
              <p:nvPr/>
            </p:nvSpPr>
            <p:spPr bwMode="auto">
              <a:xfrm>
                <a:off x="3748" y="2898"/>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chenying0907 247"/>
              <p:cNvSpPr/>
              <p:nvPr/>
            </p:nvSpPr>
            <p:spPr bwMode="auto">
              <a:xfrm>
                <a:off x="3980" y="2875"/>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2"/>
                      <a:pt x="1"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chenying0907 248"/>
              <p:cNvSpPr/>
              <p:nvPr/>
            </p:nvSpPr>
            <p:spPr bwMode="auto">
              <a:xfrm>
                <a:off x="3757" y="2909"/>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chenying0907 249"/>
              <p:cNvSpPr/>
              <p:nvPr/>
            </p:nvSpPr>
            <p:spPr bwMode="auto">
              <a:xfrm>
                <a:off x="3776" y="2913"/>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0"/>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chenying0907 250"/>
              <p:cNvSpPr/>
              <p:nvPr/>
            </p:nvSpPr>
            <p:spPr bwMode="auto">
              <a:xfrm>
                <a:off x="3759" y="2904"/>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chenying0907 251"/>
              <p:cNvSpPr/>
              <p:nvPr/>
            </p:nvSpPr>
            <p:spPr bwMode="auto">
              <a:xfrm>
                <a:off x="3893" y="3080"/>
                <a:ext cx="4" cy="9"/>
              </a:xfrm>
              <a:custGeom>
                <a:avLst/>
                <a:gdLst>
                  <a:gd name="T0" fmla="*/ 2 w 2"/>
                  <a:gd name="T1" fmla="*/ 0 h 4"/>
                  <a:gd name="T2" fmla="*/ 1 w 2"/>
                  <a:gd name="T3" fmla="*/ 1 h 4"/>
                  <a:gd name="T4" fmla="*/ 1 w 2"/>
                  <a:gd name="T5" fmla="*/ 2 h 4"/>
                  <a:gd name="T6" fmla="*/ 0 w 2"/>
                  <a:gd name="T7" fmla="*/ 4 h 4"/>
                  <a:gd name="T8" fmla="*/ 2 w 2"/>
                  <a:gd name="T9" fmla="*/ 1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chenying0907 252"/>
              <p:cNvSpPr/>
              <p:nvPr/>
            </p:nvSpPr>
            <p:spPr bwMode="auto">
              <a:xfrm>
                <a:off x="3786" y="291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chenying0907 253"/>
              <p:cNvSpPr/>
              <p:nvPr/>
            </p:nvSpPr>
            <p:spPr bwMode="auto">
              <a:xfrm>
                <a:off x="3952"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chenying0907 254"/>
              <p:cNvSpPr>
                <a:spLocks noEditPoints="1"/>
              </p:cNvSpPr>
              <p:nvPr/>
            </p:nvSpPr>
            <p:spPr bwMode="auto">
              <a:xfrm>
                <a:off x="3895" y="3015"/>
                <a:ext cx="152" cy="95"/>
              </a:xfrm>
              <a:custGeom>
                <a:avLst/>
                <a:gdLst>
                  <a:gd name="T0" fmla="*/ 54 w 72"/>
                  <a:gd name="T1" fmla="*/ 4 h 45"/>
                  <a:gd name="T2" fmla="*/ 55 w 72"/>
                  <a:gd name="T3" fmla="*/ 8 h 45"/>
                  <a:gd name="T4" fmla="*/ 44 w 72"/>
                  <a:gd name="T5" fmla="*/ 20 h 45"/>
                  <a:gd name="T6" fmla="*/ 38 w 72"/>
                  <a:gd name="T7" fmla="*/ 21 h 45"/>
                  <a:gd name="T8" fmla="*/ 35 w 72"/>
                  <a:gd name="T9" fmla="*/ 21 h 45"/>
                  <a:gd name="T10" fmla="*/ 30 w 72"/>
                  <a:gd name="T11" fmla="*/ 22 h 45"/>
                  <a:gd name="T12" fmla="*/ 27 w 72"/>
                  <a:gd name="T13" fmla="*/ 22 h 45"/>
                  <a:gd name="T14" fmla="*/ 21 w 72"/>
                  <a:gd name="T15" fmla="*/ 23 h 45"/>
                  <a:gd name="T16" fmla="*/ 16 w 72"/>
                  <a:gd name="T17" fmla="*/ 23 h 45"/>
                  <a:gd name="T18" fmla="*/ 11 w 72"/>
                  <a:gd name="T19" fmla="*/ 23 h 45"/>
                  <a:gd name="T20" fmla="*/ 9 w 72"/>
                  <a:gd name="T21" fmla="*/ 21 h 45"/>
                  <a:gd name="T22" fmla="*/ 8 w 72"/>
                  <a:gd name="T23" fmla="*/ 20 h 45"/>
                  <a:gd name="T24" fmla="*/ 7 w 72"/>
                  <a:gd name="T25" fmla="*/ 20 h 45"/>
                  <a:gd name="T26" fmla="*/ 4 w 72"/>
                  <a:gd name="T27" fmla="*/ 22 h 45"/>
                  <a:gd name="T28" fmla="*/ 2 w 72"/>
                  <a:gd name="T29" fmla="*/ 25 h 45"/>
                  <a:gd name="T30" fmla="*/ 2 w 72"/>
                  <a:gd name="T31" fmla="*/ 31 h 45"/>
                  <a:gd name="T32" fmla="*/ 8 w 72"/>
                  <a:gd name="T33" fmla="*/ 29 h 45"/>
                  <a:gd name="T34" fmla="*/ 4 w 72"/>
                  <a:gd name="T35" fmla="*/ 34 h 45"/>
                  <a:gd name="T36" fmla="*/ 3 w 72"/>
                  <a:gd name="T37" fmla="*/ 39 h 45"/>
                  <a:gd name="T38" fmla="*/ 8 w 72"/>
                  <a:gd name="T39" fmla="*/ 33 h 45"/>
                  <a:gd name="T40" fmla="*/ 6 w 72"/>
                  <a:gd name="T41" fmla="*/ 39 h 45"/>
                  <a:gd name="T42" fmla="*/ 7 w 72"/>
                  <a:gd name="T43" fmla="*/ 41 h 45"/>
                  <a:gd name="T44" fmla="*/ 8 w 72"/>
                  <a:gd name="T45" fmla="*/ 42 h 45"/>
                  <a:gd name="T46" fmla="*/ 9 w 72"/>
                  <a:gd name="T47" fmla="*/ 43 h 45"/>
                  <a:gd name="T48" fmla="*/ 12 w 72"/>
                  <a:gd name="T49" fmla="*/ 40 h 45"/>
                  <a:gd name="T50" fmla="*/ 13 w 72"/>
                  <a:gd name="T51" fmla="*/ 44 h 45"/>
                  <a:gd name="T52" fmla="*/ 15 w 72"/>
                  <a:gd name="T53" fmla="*/ 40 h 45"/>
                  <a:gd name="T54" fmla="*/ 16 w 72"/>
                  <a:gd name="T55" fmla="*/ 40 h 45"/>
                  <a:gd name="T56" fmla="*/ 17 w 72"/>
                  <a:gd name="T57" fmla="*/ 42 h 45"/>
                  <a:gd name="T58" fmla="*/ 23 w 72"/>
                  <a:gd name="T59" fmla="*/ 41 h 45"/>
                  <a:gd name="T60" fmla="*/ 24 w 72"/>
                  <a:gd name="T61" fmla="*/ 41 h 45"/>
                  <a:gd name="T62" fmla="*/ 28 w 72"/>
                  <a:gd name="T63" fmla="*/ 41 h 45"/>
                  <a:gd name="T64" fmla="*/ 31 w 72"/>
                  <a:gd name="T65" fmla="*/ 40 h 45"/>
                  <a:gd name="T66" fmla="*/ 33 w 72"/>
                  <a:gd name="T67" fmla="*/ 39 h 45"/>
                  <a:gd name="T68" fmla="*/ 34 w 72"/>
                  <a:gd name="T69" fmla="*/ 40 h 45"/>
                  <a:gd name="T70" fmla="*/ 34 w 72"/>
                  <a:gd name="T71" fmla="*/ 37 h 45"/>
                  <a:gd name="T72" fmla="*/ 37 w 72"/>
                  <a:gd name="T73" fmla="*/ 38 h 45"/>
                  <a:gd name="T74" fmla="*/ 41 w 72"/>
                  <a:gd name="T75" fmla="*/ 39 h 45"/>
                  <a:gd name="T76" fmla="*/ 43 w 72"/>
                  <a:gd name="T77" fmla="*/ 35 h 45"/>
                  <a:gd name="T78" fmla="*/ 46 w 72"/>
                  <a:gd name="T79" fmla="*/ 35 h 45"/>
                  <a:gd name="T80" fmla="*/ 47 w 72"/>
                  <a:gd name="T81" fmla="*/ 34 h 45"/>
                  <a:gd name="T82" fmla="*/ 49 w 72"/>
                  <a:gd name="T83" fmla="*/ 34 h 45"/>
                  <a:gd name="T84" fmla="*/ 50 w 72"/>
                  <a:gd name="T85" fmla="*/ 36 h 45"/>
                  <a:gd name="T86" fmla="*/ 51 w 72"/>
                  <a:gd name="T87" fmla="*/ 32 h 45"/>
                  <a:gd name="T88" fmla="*/ 52 w 72"/>
                  <a:gd name="T89" fmla="*/ 27 h 45"/>
                  <a:gd name="T90" fmla="*/ 54 w 72"/>
                  <a:gd name="T91" fmla="*/ 28 h 45"/>
                  <a:gd name="T92" fmla="*/ 54 w 72"/>
                  <a:gd name="T93" fmla="*/ 23 h 45"/>
                  <a:gd name="T94" fmla="*/ 58 w 72"/>
                  <a:gd name="T95" fmla="*/ 23 h 45"/>
                  <a:gd name="T96" fmla="*/ 59 w 72"/>
                  <a:gd name="T97" fmla="*/ 21 h 45"/>
                  <a:gd name="T98" fmla="*/ 61 w 72"/>
                  <a:gd name="T99" fmla="*/ 20 h 45"/>
                  <a:gd name="T100" fmla="*/ 65 w 72"/>
                  <a:gd name="T101" fmla="*/ 17 h 45"/>
                  <a:gd name="T102" fmla="*/ 65 w 72"/>
                  <a:gd name="T103" fmla="*/ 13 h 45"/>
                  <a:gd name="T104" fmla="*/ 67 w 72"/>
                  <a:gd name="T105" fmla="*/ 8 h 45"/>
                  <a:gd name="T106" fmla="*/ 61 w 72"/>
                  <a:gd name="T10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5">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chenying0907 255"/>
              <p:cNvSpPr/>
              <p:nvPr/>
            </p:nvSpPr>
            <p:spPr bwMode="auto">
              <a:xfrm>
                <a:off x="4011" y="3063"/>
                <a:ext cx="5" cy="5"/>
              </a:xfrm>
              <a:custGeom>
                <a:avLst/>
                <a:gdLst>
                  <a:gd name="T0" fmla="*/ 5 w 5"/>
                  <a:gd name="T1" fmla="*/ 5 h 5"/>
                  <a:gd name="T2" fmla="*/ 0 w 5"/>
                  <a:gd name="T3" fmla="*/ 0 h 5"/>
                  <a:gd name="T4" fmla="*/ 2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chenying0907 256"/>
              <p:cNvSpPr/>
              <p:nvPr/>
            </p:nvSpPr>
            <p:spPr bwMode="auto">
              <a:xfrm>
                <a:off x="3912" y="3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chenying0907 257"/>
              <p:cNvSpPr/>
              <p:nvPr/>
            </p:nvSpPr>
            <p:spPr bwMode="auto">
              <a:xfrm>
                <a:off x="3996" y="308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Oval 258"/>
              <p:cNvSpPr>
                <a:spLocks noChangeArrowheads="1"/>
              </p:cNvSpPr>
              <p:nvPr/>
            </p:nvSpPr>
            <p:spPr bwMode="auto">
              <a:xfrm>
                <a:off x="3595" y="18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chenying0907 259"/>
              <p:cNvSpPr/>
              <p:nvPr/>
            </p:nvSpPr>
            <p:spPr bwMode="auto">
              <a:xfrm>
                <a:off x="3598" y="1825"/>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chenying0907 260"/>
              <p:cNvSpPr/>
              <p:nvPr/>
            </p:nvSpPr>
            <p:spPr bwMode="auto">
              <a:xfrm>
                <a:off x="3918"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chenying0907 261"/>
              <p:cNvSpPr/>
              <p:nvPr/>
            </p:nvSpPr>
            <p:spPr bwMode="auto">
              <a:xfrm>
                <a:off x="3924" y="3038"/>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chenying0907 262"/>
              <p:cNvSpPr/>
              <p:nvPr/>
            </p:nvSpPr>
            <p:spPr bwMode="auto">
              <a:xfrm>
                <a:off x="3986" y="302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chenying0907 263"/>
              <p:cNvSpPr/>
              <p:nvPr/>
            </p:nvSpPr>
            <p:spPr bwMode="auto">
              <a:xfrm>
                <a:off x="3899" y="3091"/>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Rectangle 264"/>
              <p:cNvSpPr>
                <a:spLocks noChangeArrowheads="1"/>
              </p:cNvSpPr>
              <p:nvPr/>
            </p:nvSpPr>
            <p:spPr bwMode="auto">
              <a:xfrm>
                <a:off x="4013" y="3004"/>
                <a:ext cx="1" cy="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2" name="chenying0907 265"/>
              <p:cNvSpPr/>
              <p:nvPr/>
            </p:nvSpPr>
            <p:spPr bwMode="auto">
              <a:xfrm>
                <a:off x="3903" y="3055"/>
                <a:ext cx="6"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chenying0907 266"/>
              <p:cNvSpPr/>
              <p:nvPr/>
            </p:nvSpPr>
            <p:spPr bwMode="auto">
              <a:xfrm>
                <a:off x="3905" y="3055"/>
                <a:ext cx="4"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chenying0907 267"/>
              <p:cNvSpPr/>
              <p:nvPr/>
            </p:nvSpPr>
            <p:spPr bwMode="auto">
              <a:xfrm>
                <a:off x="3897" y="3085"/>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chenying0907 268"/>
              <p:cNvSpPr/>
              <p:nvPr/>
            </p:nvSpPr>
            <p:spPr bwMode="auto">
              <a:xfrm>
                <a:off x="3897" y="30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chenying0907 269"/>
              <p:cNvSpPr/>
              <p:nvPr/>
            </p:nvSpPr>
            <p:spPr bwMode="auto">
              <a:xfrm>
                <a:off x="3984" y="30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chenying0907 270"/>
              <p:cNvSpPr/>
              <p:nvPr/>
            </p:nvSpPr>
            <p:spPr bwMode="auto">
              <a:xfrm>
                <a:off x="3600"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chenying0907 271"/>
              <p:cNvSpPr/>
              <p:nvPr/>
            </p:nvSpPr>
            <p:spPr bwMode="auto">
              <a:xfrm>
                <a:off x="3905" y="3100"/>
                <a:ext cx="4" cy="4"/>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0" y="2"/>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chenying0907 272"/>
              <p:cNvSpPr/>
              <p:nvPr/>
            </p:nvSpPr>
            <p:spPr bwMode="auto">
              <a:xfrm>
                <a:off x="4230" y="2480"/>
                <a:ext cx="4" cy="2"/>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1"/>
                      <a:pt x="1" y="1"/>
                      <a:pt x="2" y="1"/>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chenying0907 273"/>
              <p:cNvSpPr/>
              <p:nvPr/>
            </p:nvSpPr>
            <p:spPr bwMode="auto">
              <a:xfrm>
                <a:off x="3895" y="3080"/>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0"/>
                      <a:pt x="1" y="0"/>
                    </a:cubicBezTo>
                    <a:cubicBezTo>
                      <a:pt x="1"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chenying0907 274"/>
              <p:cNvSpPr/>
              <p:nvPr/>
            </p:nvSpPr>
            <p:spPr bwMode="auto">
              <a:xfrm>
                <a:off x="4007" y="3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chenying0907 275"/>
              <p:cNvSpPr/>
              <p:nvPr/>
            </p:nvSpPr>
            <p:spPr bwMode="auto">
              <a:xfrm>
                <a:off x="3598"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chenying0907 276"/>
              <p:cNvSpPr/>
              <p:nvPr/>
            </p:nvSpPr>
            <p:spPr bwMode="auto">
              <a:xfrm>
                <a:off x="4005" y="3074"/>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chenying0907 277"/>
              <p:cNvSpPr/>
              <p:nvPr/>
            </p:nvSpPr>
            <p:spPr bwMode="auto">
              <a:xfrm>
                <a:off x="4007" y="3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chenying0907 278"/>
              <p:cNvSpPr/>
              <p:nvPr/>
            </p:nvSpPr>
            <p:spPr bwMode="auto">
              <a:xfrm>
                <a:off x="3598" y="18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chenying0907 279"/>
              <p:cNvSpPr/>
              <p:nvPr/>
            </p:nvSpPr>
            <p:spPr bwMode="auto">
              <a:xfrm>
                <a:off x="3598" y="1823"/>
                <a:ext cx="2"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chenying0907 280"/>
              <p:cNvSpPr/>
              <p:nvPr/>
            </p:nvSpPr>
            <p:spPr bwMode="auto">
              <a:xfrm>
                <a:off x="4009" y="3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chenying0907 281"/>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chenying0907 282"/>
              <p:cNvSpPr/>
              <p:nvPr/>
            </p:nvSpPr>
            <p:spPr bwMode="auto">
              <a:xfrm>
                <a:off x="3929" y="1870"/>
                <a:ext cx="4" cy="8"/>
              </a:xfrm>
              <a:custGeom>
                <a:avLst/>
                <a:gdLst>
                  <a:gd name="T0" fmla="*/ 2 w 2"/>
                  <a:gd name="T1" fmla="*/ 1 h 4"/>
                  <a:gd name="T2" fmla="*/ 1 w 2"/>
                  <a:gd name="T3" fmla="*/ 4 h 4"/>
                  <a:gd name="T4" fmla="*/ 2 w 2"/>
                  <a:gd name="T5" fmla="*/ 1 h 4"/>
                </a:gdLst>
                <a:ahLst/>
                <a:cxnLst>
                  <a:cxn ang="0">
                    <a:pos x="T0" y="T1"/>
                  </a:cxn>
                  <a:cxn ang="0">
                    <a:pos x="T2" y="T3"/>
                  </a:cxn>
                  <a:cxn ang="0">
                    <a:pos x="T4" y="T5"/>
                  </a:cxn>
                </a:cxnLst>
                <a:rect l="0" t="0" r="r" b="b"/>
                <a:pathLst>
                  <a:path w="2" h="4">
                    <a:moveTo>
                      <a:pt x="2" y="1"/>
                    </a:moveTo>
                    <a:cubicBezTo>
                      <a:pt x="2" y="1"/>
                      <a:pt x="0" y="1"/>
                      <a:pt x="1" y="4"/>
                    </a:cubicBezTo>
                    <a:cubicBezTo>
                      <a:pt x="1" y="0"/>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chenying0907 283"/>
              <p:cNvSpPr/>
              <p:nvPr/>
            </p:nvSpPr>
            <p:spPr bwMode="auto">
              <a:xfrm>
                <a:off x="3687" y="1579"/>
                <a:ext cx="4" cy="4"/>
              </a:xfrm>
              <a:custGeom>
                <a:avLst/>
                <a:gdLst>
                  <a:gd name="T0" fmla="*/ 0 w 4"/>
                  <a:gd name="T1" fmla="*/ 4 h 4"/>
                  <a:gd name="T2" fmla="*/ 4 w 4"/>
                  <a:gd name="T3" fmla="*/ 0 h 4"/>
                  <a:gd name="T4" fmla="*/ 0 w 4"/>
                  <a:gd name="T5" fmla="*/ 2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chenying0907 284"/>
              <p:cNvSpPr/>
              <p:nvPr/>
            </p:nvSpPr>
            <p:spPr bwMode="auto">
              <a:xfrm>
                <a:off x="4086" y="1583"/>
                <a:ext cx="8" cy="4"/>
              </a:xfrm>
              <a:custGeom>
                <a:avLst/>
                <a:gdLst>
                  <a:gd name="T0" fmla="*/ 2 w 4"/>
                  <a:gd name="T1" fmla="*/ 2 h 2"/>
                  <a:gd name="T2" fmla="*/ 1 w 4"/>
                  <a:gd name="T3" fmla="*/ 0 h 2"/>
                  <a:gd name="T4" fmla="*/ 2 w 4"/>
                  <a:gd name="T5" fmla="*/ 2 h 2"/>
                </a:gdLst>
                <a:ahLst/>
                <a:cxnLst>
                  <a:cxn ang="0">
                    <a:pos x="T0" y="T1"/>
                  </a:cxn>
                  <a:cxn ang="0">
                    <a:pos x="T2" y="T3"/>
                  </a:cxn>
                  <a:cxn ang="0">
                    <a:pos x="T4" y="T5"/>
                  </a:cxn>
                </a:cxnLst>
                <a:rect l="0" t="0" r="r" b="b"/>
                <a:pathLst>
                  <a:path w="4" h="2">
                    <a:moveTo>
                      <a:pt x="2" y="2"/>
                    </a:moveTo>
                    <a:cubicBezTo>
                      <a:pt x="2" y="2"/>
                      <a:pt x="3" y="1"/>
                      <a:pt x="1" y="0"/>
                    </a:cubicBezTo>
                    <a:cubicBezTo>
                      <a:pt x="4" y="2"/>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chenying0907 285"/>
              <p:cNvSpPr/>
              <p:nvPr/>
            </p:nvSpPr>
            <p:spPr bwMode="auto">
              <a:xfrm>
                <a:off x="3574" y="1912"/>
                <a:ext cx="2" cy="21"/>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cubicBezTo>
                      <a:pt x="0" y="4"/>
                      <a:pt x="0" y="10"/>
                      <a:pt x="1" y="1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chenying0907 286"/>
              <p:cNvSpPr>
                <a:spLocks noEditPoints="1"/>
              </p:cNvSpPr>
              <p:nvPr/>
            </p:nvSpPr>
            <p:spPr bwMode="auto">
              <a:xfrm>
                <a:off x="3559" y="1774"/>
                <a:ext cx="77" cy="91"/>
              </a:xfrm>
              <a:custGeom>
                <a:avLst/>
                <a:gdLst>
                  <a:gd name="T0" fmla="*/ 32 w 36"/>
                  <a:gd name="T1" fmla="*/ 19 h 43"/>
                  <a:gd name="T2" fmla="*/ 27 w 36"/>
                  <a:gd name="T3" fmla="*/ 2 h 43"/>
                  <a:gd name="T4" fmla="*/ 8 w 36"/>
                  <a:gd name="T5" fmla="*/ 14 h 43"/>
                  <a:gd name="T6" fmla="*/ 16 w 36"/>
                  <a:gd name="T7" fmla="*/ 25 h 43"/>
                  <a:gd name="T8" fmla="*/ 16 w 36"/>
                  <a:gd name="T9" fmla="*/ 24 h 43"/>
                  <a:gd name="T10" fmla="*/ 17 w 36"/>
                  <a:gd name="T11" fmla="*/ 24 h 43"/>
                  <a:gd name="T12" fmla="*/ 17 w 36"/>
                  <a:gd name="T13" fmla="*/ 23 h 43"/>
                  <a:gd name="T14" fmla="*/ 17 w 36"/>
                  <a:gd name="T15" fmla="*/ 24 h 43"/>
                  <a:gd name="T16" fmla="*/ 19 w 36"/>
                  <a:gd name="T17" fmla="*/ 23 h 43"/>
                  <a:gd name="T18" fmla="*/ 18 w 36"/>
                  <a:gd name="T19" fmla="*/ 24 h 43"/>
                  <a:gd name="T20" fmla="*/ 17 w 36"/>
                  <a:gd name="T21" fmla="*/ 24 h 43"/>
                  <a:gd name="T22" fmla="*/ 19 w 36"/>
                  <a:gd name="T23" fmla="*/ 23 h 43"/>
                  <a:gd name="T24" fmla="*/ 20 w 36"/>
                  <a:gd name="T25" fmla="*/ 23 h 43"/>
                  <a:gd name="T26" fmla="*/ 21 w 36"/>
                  <a:gd name="T27" fmla="*/ 24 h 43"/>
                  <a:gd name="T28" fmla="*/ 21 w 36"/>
                  <a:gd name="T29" fmla="*/ 23 h 43"/>
                  <a:gd name="T30" fmla="*/ 21 w 36"/>
                  <a:gd name="T31" fmla="*/ 23 h 43"/>
                  <a:gd name="T32" fmla="*/ 21 w 36"/>
                  <a:gd name="T33" fmla="*/ 23 h 43"/>
                  <a:gd name="T34" fmla="*/ 21 w 36"/>
                  <a:gd name="T35" fmla="*/ 24 h 43"/>
                  <a:gd name="T36" fmla="*/ 22 w 36"/>
                  <a:gd name="T37" fmla="*/ 24 h 43"/>
                  <a:gd name="T38" fmla="*/ 22 w 36"/>
                  <a:gd name="T39" fmla="*/ 24 h 43"/>
                  <a:gd name="T40" fmla="*/ 22 w 36"/>
                  <a:gd name="T41" fmla="*/ 19 h 43"/>
                  <a:gd name="T42" fmla="*/ 22 w 36"/>
                  <a:gd name="T43" fmla="*/ 19 h 43"/>
                  <a:gd name="T44" fmla="*/ 23 w 36"/>
                  <a:gd name="T45" fmla="*/ 23 h 43"/>
                  <a:gd name="T46" fmla="*/ 27 w 36"/>
                  <a:gd name="T47" fmla="*/ 24 h 43"/>
                  <a:gd name="T48" fmla="*/ 25 w 36"/>
                  <a:gd name="T49" fmla="*/ 24 h 43"/>
                  <a:gd name="T50" fmla="*/ 25 w 36"/>
                  <a:gd name="T51" fmla="*/ 24 h 43"/>
                  <a:gd name="T52" fmla="*/ 26 w 36"/>
                  <a:gd name="T53" fmla="*/ 23 h 43"/>
                  <a:gd name="T54" fmla="*/ 25 w 36"/>
                  <a:gd name="T55" fmla="*/ 24 h 43"/>
                  <a:gd name="T56" fmla="*/ 24 w 36"/>
                  <a:gd name="T57" fmla="*/ 24 h 43"/>
                  <a:gd name="T58" fmla="*/ 24 w 36"/>
                  <a:gd name="T59" fmla="*/ 22 h 43"/>
                  <a:gd name="T60" fmla="*/ 24 w 36"/>
                  <a:gd name="T61" fmla="*/ 24 h 43"/>
                  <a:gd name="T62" fmla="*/ 23 w 36"/>
                  <a:gd name="T63" fmla="*/ 24 h 43"/>
                  <a:gd name="T64" fmla="*/ 23 w 36"/>
                  <a:gd name="T65" fmla="*/ 24 h 43"/>
                  <a:gd name="T66" fmla="*/ 24 w 36"/>
                  <a:gd name="T67" fmla="*/ 24 h 43"/>
                  <a:gd name="T68" fmla="*/ 24 w 36"/>
                  <a:gd name="T69" fmla="*/ 24 h 43"/>
                  <a:gd name="T70" fmla="*/ 25 w 36"/>
                  <a:gd name="T71" fmla="*/ 24 h 43"/>
                  <a:gd name="T72" fmla="*/ 29 w 36"/>
                  <a:gd name="T73" fmla="*/ 24 h 43"/>
                  <a:gd name="T74" fmla="*/ 26 w 36"/>
                  <a:gd name="T75" fmla="*/ 24 h 43"/>
                  <a:gd name="T76" fmla="*/ 24 w 36"/>
                  <a:gd name="T77" fmla="*/ 22 h 43"/>
                  <a:gd name="T78" fmla="*/ 23 w 36"/>
                  <a:gd name="T79" fmla="*/ 21 h 43"/>
                  <a:gd name="T80" fmla="*/ 24 w 36"/>
                  <a:gd name="T81" fmla="*/ 21 h 43"/>
                  <a:gd name="T82" fmla="*/ 24 w 36"/>
                  <a:gd name="T83" fmla="*/ 21 h 43"/>
                  <a:gd name="T84" fmla="*/ 23 w 36"/>
                  <a:gd name="T85" fmla="*/ 20 h 43"/>
                  <a:gd name="T86" fmla="*/ 22 w 36"/>
                  <a:gd name="T87" fmla="*/ 19 h 43"/>
                  <a:gd name="T88" fmla="*/ 22 w 36"/>
                  <a:gd name="T89" fmla="*/ 20 h 43"/>
                  <a:gd name="T90" fmla="*/ 21 w 36"/>
                  <a:gd name="T91" fmla="*/ 19 h 43"/>
                  <a:gd name="T92" fmla="*/ 22 w 36"/>
                  <a:gd name="T93" fmla="*/ 21 h 43"/>
                  <a:gd name="T94" fmla="*/ 20 w 36"/>
                  <a:gd name="T95" fmla="*/ 21 h 43"/>
                  <a:gd name="T96" fmla="*/ 17 w 36"/>
                  <a:gd name="T97" fmla="*/ 20 h 43"/>
                  <a:gd name="T98" fmla="*/ 20 w 36"/>
                  <a:gd name="T99" fmla="*/ 19 h 43"/>
                  <a:gd name="T100" fmla="*/ 18 w 36"/>
                  <a:gd name="T101" fmla="*/ 18 h 43"/>
                  <a:gd name="T102" fmla="*/ 19 w 36"/>
                  <a:gd name="T103" fmla="*/ 18 h 43"/>
                  <a:gd name="T104" fmla="*/ 20 w 36"/>
                  <a:gd name="T105" fmla="*/ 18 h 43"/>
                  <a:gd name="T106" fmla="*/ 21 w 36"/>
                  <a:gd name="T107" fmla="*/ 19 h 43"/>
                  <a:gd name="T108" fmla="*/ 20 w 36"/>
                  <a:gd name="T109" fmla="*/ 18 h 43"/>
                  <a:gd name="T110" fmla="*/ 18 w 36"/>
                  <a:gd name="T111" fmla="*/ 18 h 43"/>
                  <a:gd name="T112" fmla="*/ 18 w 36"/>
                  <a:gd name="T113" fmla="*/ 18 h 43"/>
                  <a:gd name="T114" fmla="*/ 15 w 36"/>
                  <a:gd name="T115" fmla="*/ 18 h 43"/>
                  <a:gd name="T116" fmla="*/ 18 w 36"/>
                  <a:gd name="T117" fmla="*/ 18 h 43"/>
                  <a:gd name="T118" fmla="*/ 18 w 36"/>
                  <a:gd name="T119" fmla="*/ 18 h 43"/>
                  <a:gd name="T120" fmla="*/ 17 w 36"/>
                  <a:gd name="T121" fmla="*/ 19 h 43"/>
                  <a:gd name="T122" fmla="*/ 16 w 36"/>
                  <a:gd name="T123" fmla="*/ 25 h 43"/>
                  <a:gd name="T124" fmla="*/ 14 w 36"/>
                  <a:gd name="T1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chenying0907 287"/>
              <p:cNvSpPr/>
              <p:nvPr/>
            </p:nvSpPr>
            <p:spPr bwMode="auto">
              <a:xfrm>
                <a:off x="3608" y="1908"/>
                <a:ext cx="4" cy="6"/>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1"/>
                      <a:pt x="0" y="2"/>
                    </a:cubicBezTo>
                    <a:cubicBezTo>
                      <a:pt x="1" y="2"/>
                      <a:pt x="1" y="2"/>
                      <a:pt x="1" y="3"/>
                    </a:cubicBezTo>
                    <a:cubicBezTo>
                      <a:pt x="2"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chenying0907 288"/>
              <p:cNvSpPr/>
              <p:nvPr/>
            </p:nvSpPr>
            <p:spPr bwMode="auto">
              <a:xfrm>
                <a:off x="4113" y="1587"/>
                <a:ext cx="4" cy="5"/>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chenying0907 289"/>
              <p:cNvSpPr/>
              <p:nvPr/>
            </p:nvSpPr>
            <p:spPr bwMode="auto">
              <a:xfrm>
                <a:off x="3593" y="18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chenying0907 290"/>
              <p:cNvSpPr/>
              <p:nvPr/>
            </p:nvSpPr>
            <p:spPr bwMode="auto">
              <a:xfrm>
                <a:off x="4251" y="1730"/>
                <a:ext cx="4" cy="4"/>
              </a:xfrm>
              <a:custGeom>
                <a:avLst/>
                <a:gdLst>
                  <a:gd name="T0" fmla="*/ 0 w 4"/>
                  <a:gd name="T1" fmla="*/ 2 h 4"/>
                  <a:gd name="T2" fmla="*/ 2 w 4"/>
                  <a:gd name="T3" fmla="*/ 4 h 4"/>
                  <a:gd name="T4" fmla="*/ 4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2" y="4"/>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chenying0907 291"/>
              <p:cNvSpPr/>
              <p:nvPr/>
            </p:nvSpPr>
            <p:spPr bwMode="auto">
              <a:xfrm>
                <a:off x="3980"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chenying0907 292"/>
              <p:cNvSpPr/>
              <p:nvPr/>
            </p:nvSpPr>
            <p:spPr bwMode="auto">
              <a:xfrm>
                <a:off x="3980" y="2446"/>
                <a:ext cx="4"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2"/>
                      <a:pt x="0"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chenying0907 293"/>
              <p:cNvSpPr/>
              <p:nvPr/>
            </p:nvSpPr>
            <p:spPr bwMode="auto">
              <a:xfrm>
                <a:off x="4062" y="22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chenying0907 294"/>
              <p:cNvSpPr/>
              <p:nvPr/>
            </p:nvSpPr>
            <p:spPr bwMode="auto">
              <a:xfrm>
                <a:off x="4162" y="220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1" y="2"/>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chenying0907 295"/>
              <p:cNvSpPr/>
              <p:nvPr/>
            </p:nvSpPr>
            <p:spPr bwMode="auto">
              <a:xfrm>
                <a:off x="4164" y="213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chenying0907 296"/>
              <p:cNvSpPr/>
              <p:nvPr/>
            </p:nvSpPr>
            <p:spPr bwMode="auto">
              <a:xfrm>
                <a:off x="3606" y="1819"/>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Oval 297"/>
              <p:cNvSpPr>
                <a:spLocks noChangeArrowheads="1"/>
              </p:cNvSpPr>
              <p:nvPr/>
            </p:nvSpPr>
            <p:spPr bwMode="auto">
              <a:xfrm>
                <a:off x="3598"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Oval 298"/>
              <p:cNvSpPr>
                <a:spLocks noChangeArrowheads="1"/>
              </p:cNvSpPr>
              <p:nvPr/>
            </p:nvSpPr>
            <p:spPr bwMode="auto">
              <a:xfrm>
                <a:off x="3600"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chenying0907 299"/>
              <p:cNvSpPr/>
              <p:nvPr/>
            </p:nvSpPr>
            <p:spPr bwMode="auto">
              <a:xfrm>
                <a:off x="3598" y="1817"/>
                <a:ext cx="2"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Oval 300"/>
              <p:cNvSpPr>
                <a:spLocks noChangeArrowheads="1"/>
              </p:cNvSpPr>
              <p:nvPr/>
            </p:nvSpPr>
            <p:spPr bwMode="auto">
              <a:xfrm>
                <a:off x="3602" y="181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chenying0907 301"/>
              <p:cNvSpPr/>
              <p:nvPr/>
            </p:nvSpPr>
            <p:spPr bwMode="auto">
              <a:xfrm>
                <a:off x="3602" y="1817"/>
                <a:ext cx="0" cy="2"/>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chenying0907 302"/>
              <p:cNvSpPr/>
              <p:nvPr/>
            </p:nvSpPr>
            <p:spPr bwMode="auto">
              <a:xfrm>
                <a:off x="3602" y="181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Oval 303"/>
              <p:cNvSpPr>
                <a:spLocks noChangeArrowheads="1"/>
              </p:cNvSpPr>
              <p:nvPr/>
            </p:nvSpPr>
            <p:spPr bwMode="auto">
              <a:xfrm>
                <a:off x="359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chenying0907 304"/>
              <p:cNvSpPr/>
              <p:nvPr/>
            </p:nvSpPr>
            <p:spPr bwMode="auto">
              <a:xfrm>
                <a:off x="3598" y="1814"/>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chenying0907 305"/>
              <p:cNvSpPr/>
              <p:nvPr/>
            </p:nvSpPr>
            <p:spPr bwMode="auto">
              <a:xfrm>
                <a:off x="3598" y="1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Oval 306"/>
              <p:cNvSpPr>
                <a:spLocks noChangeArrowheads="1"/>
              </p:cNvSpPr>
              <p:nvPr/>
            </p:nvSpPr>
            <p:spPr bwMode="auto">
              <a:xfrm>
                <a:off x="3612" y="18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chenying0907 307"/>
              <p:cNvSpPr/>
              <p:nvPr/>
            </p:nvSpPr>
            <p:spPr bwMode="auto">
              <a:xfrm>
                <a:off x="3977" y="2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chenying0907 308"/>
              <p:cNvSpPr/>
              <p:nvPr/>
            </p:nvSpPr>
            <p:spPr bwMode="auto">
              <a:xfrm>
                <a:off x="3595" y="181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chenying0907 309"/>
              <p:cNvSpPr/>
              <p:nvPr/>
            </p:nvSpPr>
            <p:spPr bwMode="auto">
              <a:xfrm>
                <a:off x="3598" y="181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chenying0907 310"/>
              <p:cNvSpPr/>
              <p:nvPr/>
            </p:nvSpPr>
            <p:spPr bwMode="auto">
              <a:xfrm>
                <a:off x="3967" y="2491"/>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chenying0907 311"/>
              <p:cNvSpPr/>
              <p:nvPr/>
            </p:nvSpPr>
            <p:spPr bwMode="auto">
              <a:xfrm>
                <a:off x="3825" y="2268"/>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chenying0907 312"/>
              <p:cNvSpPr/>
              <p:nvPr/>
            </p:nvSpPr>
            <p:spPr bwMode="auto">
              <a:xfrm>
                <a:off x="3810" y="2268"/>
                <a:ext cx="8" cy="2"/>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0" y="0"/>
                      <a:pt x="0" y="0"/>
                      <a:pt x="0" y="0"/>
                    </a:cubicBezTo>
                    <a:cubicBezTo>
                      <a:pt x="2" y="1"/>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chenying0907 313"/>
              <p:cNvSpPr/>
              <p:nvPr/>
            </p:nvSpPr>
            <p:spPr bwMode="auto">
              <a:xfrm>
                <a:off x="3835" y="22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chenying0907 314"/>
              <p:cNvSpPr/>
              <p:nvPr/>
            </p:nvSpPr>
            <p:spPr bwMode="auto">
              <a:xfrm>
                <a:off x="3833" y="2268"/>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0"/>
                      <a:pt x="0" y="1"/>
                    </a:cubicBezTo>
                    <a:cubicBezTo>
                      <a:pt x="1"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chenying0907 315"/>
              <p:cNvSpPr/>
              <p:nvPr/>
            </p:nvSpPr>
            <p:spPr bwMode="auto">
              <a:xfrm>
                <a:off x="3833" y="2328"/>
                <a:ext cx="9" cy="2"/>
              </a:xfrm>
              <a:custGeom>
                <a:avLst/>
                <a:gdLst>
                  <a:gd name="T0" fmla="*/ 0 w 4"/>
                  <a:gd name="T1" fmla="*/ 1 h 1"/>
                  <a:gd name="T2" fmla="*/ 4 w 4"/>
                  <a:gd name="T3" fmla="*/ 0 h 1"/>
                  <a:gd name="T4" fmla="*/ 4 w 4"/>
                  <a:gd name="T5" fmla="*/ 0 h 1"/>
                  <a:gd name="T6" fmla="*/ 3 w 4"/>
                  <a:gd name="T7" fmla="*/ 0 h 1"/>
                  <a:gd name="T8" fmla="*/ 2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chenying0907 316"/>
              <p:cNvSpPr/>
              <p:nvPr/>
            </p:nvSpPr>
            <p:spPr bwMode="auto">
              <a:xfrm>
                <a:off x="3837" y="2330"/>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chenying0907 317"/>
              <p:cNvSpPr/>
              <p:nvPr/>
            </p:nvSpPr>
            <p:spPr bwMode="auto">
              <a:xfrm>
                <a:off x="3839" y="2328"/>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chenying0907 318"/>
              <p:cNvSpPr/>
              <p:nvPr/>
            </p:nvSpPr>
            <p:spPr bwMode="auto">
              <a:xfrm>
                <a:off x="3827" y="2268"/>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chenying0907 319"/>
              <p:cNvSpPr/>
              <p:nvPr/>
            </p:nvSpPr>
            <p:spPr bwMode="auto">
              <a:xfrm>
                <a:off x="3729" y="2856"/>
                <a:ext cx="6"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chenying0907 320"/>
              <p:cNvSpPr/>
              <p:nvPr/>
            </p:nvSpPr>
            <p:spPr bwMode="auto">
              <a:xfrm>
                <a:off x="3731" y="2854"/>
                <a:ext cx="2" cy="4"/>
              </a:xfrm>
              <a:custGeom>
                <a:avLst/>
                <a:gdLst>
                  <a:gd name="T0" fmla="*/ 0 w 1"/>
                  <a:gd name="T1" fmla="*/ 0 h 2"/>
                  <a:gd name="T2" fmla="*/ 1 w 1"/>
                  <a:gd name="T3" fmla="*/ 0 h 2"/>
                  <a:gd name="T4" fmla="*/ 0 w 1"/>
                  <a:gd name="T5" fmla="*/ 0 h 2"/>
                </a:gdLst>
                <a:ahLst/>
                <a:cxnLst>
                  <a:cxn ang="0">
                    <a:pos x="T0" y="T1"/>
                  </a:cxn>
                  <a:cxn ang="0">
                    <a:pos x="T2" y="T3"/>
                  </a:cxn>
                  <a:cxn ang="0">
                    <a:pos x="T4" y="T5"/>
                  </a:cxn>
                </a:cxnLst>
                <a:rect l="0" t="0" r="r" b="b"/>
                <a:pathLst>
                  <a:path w="1" h="2">
                    <a:moveTo>
                      <a:pt x="0" y="0"/>
                    </a:moveTo>
                    <a:cubicBezTo>
                      <a:pt x="0" y="2"/>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chenying0907 321"/>
              <p:cNvSpPr/>
              <p:nvPr/>
            </p:nvSpPr>
            <p:spPr bwMode="auto">
              <a:xfrm>
                <a:off x="3897" y="282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chenying0907 322"/>
              <p:cNvSpPr/>
              <p:nvPr/>
            </p:nvSpPr>
            <p:spPr bwMode="auto">
              <a:xfrm>
                <a:off x="4007" y="2790"/>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chenying0907 323"/>
              <p:cNvSpPr/>
              <p:nvPr/>
            </p:nvSpPr>
            <p:spPr bwMode="auto">
              <a:xfrm>
                <a:off x="3971" y="2813"/>
                <a:ext cx="2" cy="4"/>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0"/>
                      <a:pt x="0" y="2"/>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chenying0907 324"/>
              <p:cNvSpPr/>
              <p:nvPr/>
            </p:nvSpPr>
            <p:spPr bwMode="auto">
              <a:xfrm>
                <a:off x="3969" y="25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chenying0907 325"/>
              <p:cNvSpPr/>
              <p:nvPr/>
            </p:nvSpPr>
            <p:spPr bwMode="auto">
              <a:xfrm>
                <a:off x="3850" y="2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chenying0907 326"/>
              <p:cNvSpPr/>
              <p:nvPr/>
            </p:nvSpPr>
            <p:spPr bwMode="auto">
              <a:xfrm>
                <a:off x="3668" y="2060"/>
                <a:ext cx="8" cy="17"/>
              </a:xfrm>
              <a:custGeom>
                <a:avLst/>
                <a:gdLst>
                  <a:gd name="T0" fmla="*/ 4 w 4"/>
                  <a:gd name="T1" fmla="*/ 0 h 8"/>
                  <a:gd name="T2" fmla="*/ 0 w 4"/>
                  <a:gd name="T3" fmla="*/ 6 h 8"/>
                  <a:gd name="T4" fmla="*/ 4 w 4"/>
                  <a:gd name="T5" fmla="*/ 0 h 8"/>
                </a:gdLst>
                <a:ahLst/>
                <a:cxnLst>
                  <a:cxn ang="0">
                    <a:pos x="T0" y="T1"/>
                  </a:cxn>
                  <a:cxn ang="0">
                    <a:pos x="T2" y="T3"/>
                  </a:cxn>
                  <a:cxn ang="0">
                    <a:pos x="T4" y="T5"/>
                  </a:cxn>
                </a:cxnLst>
                <a:rect l="0" t="0" r="r" b="b"/>
                <a:pathLst>
                  <a:path w="4" h="8">
                    <a:moveTo>
                      <a:pt x="4" y="0"/>
                    </a:moveTo>
                    <a:cubicBezTo>
                      <a:pt x="2" y="1"/>
                      <a:pt x="1" y="5"/>
                      <a:pt x="0" y="6"/>
                    </a:cubicBezTo>
                    <a:cubicBezTo>
                      <a:pt x="1" y="8"/>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chenying0907 327"/>
              <p:cNvSpPr/>
              <p:nvPr/>
            </p:nvSpPr>
            <p:spPr bwMode="auto">
              <a:xfrm>
                <a:off x="3837" y="23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chenying0907 328"/>
              <p:cNvSpPr/>
              <p:nvPr/>
            </p:nvSpPr>
            <p:spPr bwMode="auto">
              <a:xfrm>
                <a:off x="3965" y="2504"/>
                <a:ext cx="4"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0"/>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chenying0907 329"/>
              <p:cNvSpPr/>
              <p:nvPr/>
            </p:nvSpPr>
            <p:spPr bwMode="auto">
              <a:xfrm>
                <a:off x="3973" y="247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chenying0907 330"/>
              <p:cNvSpPr/>
              <p:nvPr/>
            </p:nvSpPr>
            <p:spPr bwMode="auto">
              <a:xfrm>
                <a:off x="3965" y="2497"/>
                <a:ext cx="10" cy="4"/>
              </a:xfrm>
              <a:custGeom>
                <a:avLst/>
                <a:gdLst>
                  <a:gd name="T0" fmla="*/ 5 w 5"/>
                  <a:gd name="T1" fmla="*/ 1 h 2"/>
                  <a:gd name="T2" fmla="*/ 1 w 5"/>
                  <a:gd name="T3" fmla="*/ 2 h 2"/>
                  <a:gd name="T4" fmla="*/ 0 w 5"/>
                  <a:gd name="T5" fmla="*/ 2 h 2"/>
                  <a:gd name="T6" fmla="*/ 2 w 5"/>
                  <a:gd name="T7" fmla="*/ 2 h 2"/>
                  <a:gd name="T8" fmla="*/ 3 w 5"/>
                  <a:gd name="T9" fmla="*/ 1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chenying0907 331"/>
              <p:cNvSpPr/>
              <p:nvPr/>
            </p:nvSpPr>
            <p:spPr bwMode="auto">
              <a:xfrm>
                <a:off x="3835" y="2474"/>
                <a:ext cx="4"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0"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chenying0907 332"/>
              <p:cNvSpPr/>
              <p:nvPr/>
            </p:nvSpPr>
            <p:spPr bwMode="auto">
              <a:xfrm>
                <a:off x="3829" y="2345"/>
                <a:ext cx="4"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2"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chenying0907 333"/>
              <p:cNvSpPr/>
              <p:nvPr/>
            </p:nvSpPr>
            <p:spPr bwMode="auto">
              <a:xfrm>
                <a:off x="3831" y="2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chenying0907 334"/>
              <p:cNvSpPr/>
              <p:nvPr/>
            </p:nvSpPr>
            <p:spPr bwMode="auto">
              <a:xfrm>
                <a:off x="3850" y="2491"/>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chenying0907 335"/>
              <p:cNvSpPr/>
              <p:nvPr/>
            </p:nvSpPr>
            <p:spPr bwMode="auto">
              <a:xfrm>
                <a:off x="3835" y="233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Rectangle 336"/>
              <p:cNvSpPr>
                <a:spLocks noChangeArrowheads="1"/>
              </p:cNvSpPr>
              <p:nvPr/>
            </p:nvSpPr>
            <p:spPr bwMode="auto">
              <a:xfrm>
                <a:off x="3835" y="24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4" name="chenying0907 337"/>
              <p:cNvSpPr/>
              <p:nvPr/>
            </p:nvSpPr>
            <p:spPr bwMode="auto">
              <a:xfrm>
                <a:off x="3831" y="2349"/>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chenying0907 338"/>
              <p:cNvSpPr/>
              <p:nvPr/>
            </p:nvSpPr>
            <p:spPr bwMode="auto">
              <a:xfrm>
                <a:off x="3602" y="182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chenying0907 339"/>
              <p:cNvSpPr/>
              <p:nvPr/>
            </p:nvSpPr>
            <p:spPr bwMode="auto">
              <a:xfrm>
                <a:off x="3905" y="22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chenying0907 340"/>
              <p:cNvSpPr/>
              <p:nvPr/>
            </p:nvSpPr>
            <p:spPr bwMode="auto">
              <a:xfrm>
                <a:off x="3778" y="297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chenying0907 341"/>
              <p:cNvSpPr/>
              <p:nvPr/>
            </p:nvSpPr>
            <p:spPr bwMode="auto">
              <a:xfrm>
                <a:off x="3746" y="2826"/>
                <a:ext cx="399" cy="167"/>
              </a:xfrm>
              <a:custGeom>
                <a:avLst/>
                <a:gdLst>
                  <a:gd name="T0" fmla="*/ 154 w 188"/>
                  <a:gd name="T1" fmla="*/ 20 h 79"/>
                  <a:gd name="T2" fmla="*/ 145 w 188"/>
                  <a:gd name="T3" fmla="*/ 25 h 79"/>
                  <a:gd name="T4" fmla="*/ 108 w 188"/>
                  <a:gd name="T5" fmla="*/ 47 h 79"/>
                  <a:gd name="T6" fmla="*/ 94 w 188"/>
                  <a:gd name="T7" fmla="*/ 49 h 79"/>
                  <a:gd name="T8" fmla="*/ 84 w 188"/>
                  <a:gd name="T9" fmla="*/ 48 h 79"/>
                  <a:gd name="T10" fmla="*/ 64 w 188"/>
                  <a:gd name="T11" fmla="*/ 52 h 79"/>
                  <a:gd name="T12" fmla="*/ 52 w 188"/>
                  <a:gd name="T13" fmla="*/ 54 h 79"/>
                  <a:gd name="T14" fmla="*/ 33 w 188"/>
                  <a:gd name="T15" fmla="*/ 56 h 79"/>
                  <a:gd name="T16" fmla="*/ 23 w 188"/>
                  <a:gd name="T17" fmla="*/ 60 h 79"/>
                  <a:gd name="T18" fmla="*/ 12 w 188"/>
                  <a:gd name="T19" fmla="*/ 55 h 79"/>
                  <a:gd name="T20" fmla="*/ 5 w 188"/>
                  <a:gd name="T21" fmla="*/ 55 h 79"/>
                  <a:gd name="T22" fmla="*/ 5 w 188"/>
                  <a:gd name="T23" fmla="*/ 53 h 79"/>
                  <a:gd name="T24" fmla="*/ 4 w 188"/>
                  <a:gd name="T25" fmla="*/ 51 h 79"/>
                  <a:gd name="T26" fmla="*/ 3 w 188"/>
                  <a:gd name="T27" fmla="*/ 53 h 79"/>
                  <a:gd name="T28" fmla="*/ 3 w 188"/>
                  <a:gd name="T29" fmla="*/ 56 h 79"/>
                  <a:gd name="T30" fmla="*/ 0 w 188"/>
                  <a:gd name="T31" fmla="*/ 58 h 79"/>
                  <a:gd name="T32" fmla="*/ 2 w 188"/>
                  <a:gd name="T33" fmla="*/ 61 h 79"/>
                  <a:gd name="T34" fmla="*/ 13 w 188"/>
                  <a:gd name="T35" fmla="*/ 66 h 79"/>
                  <a:gd name="T36" fmla="*/ 15 w 188"/>
                  <a:gd name="T37" fmla="*/ 70 h 79"/>
                  <a:gd name="T38" fmla="*/ 16 w 188"/>
                  <a:gd name="T39" fmla="*/ 72 h 79"/>
                  <a:gd name="T40" fmla="*/ 18 w 188"/>
                  <a:gd name="T41" fmla="*/ 76 h 79"/>
                  <a:gd name="T42" fmla="*/ 21 w 188"/>
                  <a:gd name="T43" fmla="*/ 71 h 79"/>
                  <a:gd name="T44" fmla="*/ 26 w 188"/>
                  <a:gd name="T45" fmla="*/ 67 h 79"/>
                  <a:gd name="T46" fmla="*/ 27 w 188"/>
                  <a:gd name="T47" fmla="*/ 76 h 79"/>
                  <a:gd name="T48" fmla="*/ 30 w 188"/>
                  <a:gd name="T49" fmla="*/ 74 h 79"/>
                  <a:gd name="T50" fmla="*/ 31 w 188"/>
                  <a:gd name="T51" fmla="*/ 78 h 79"/>
                  <a:gd name="T52" fmla="*/ 35 w 188"/>
                  <a:gd name="T53" fmla="*/ 74 h 79"/>
                  <a:gd name="T54" fmla="*/ 38 w 188"/>
                  <a:gd name="T55" fmla="*/ 73 h 79"/>
                  <a:gd name="T56" fmla="*/ 42 w 188"/>
                  <a:gd name="T57" fmla="*/ 64 h 79"/>
                  <a:gd name="T58" fmla="*/ 43 w 188"/>
                  <a:gd name="T59" fmla="*/ 76 h 79"/>
                  <a:gd name="T60" fmla="*/ 51 w 188"/>
                  <a:gd name="T61" fmla="*/ 72 h 79"/>
                  <a:gd name="T62" fmla="*/ 57 w 188"/>
                  <a:gd name="T63" fmla="*/ 72 h 79"/>
                  <a:gd name="T64" fmla="*/ 61 w 188"/>
                  <a:gd name="T65" fmla="*/ 70 h 79"/>
                  <a:gd name="T66" fmla="*/ 70 w 188"/>
                  <a:gd name="T67" fmla="*/ 68 h 79"/>
                  <a:gd name="T68" fmla="*/ 75 w 188"/>
                  <a:gd name="T69" fmla="*/ 71 h 79"/>
                  <a:gd name="T70" fmla="*/ 77 w 188"/>
                  <a:gd name="T71" fmla="*/ 68 h 79"/>
                  <a:gd name="T72" fmla="*/ 80 w 188"/>
                  <a:gd name="T73" fmla="*/ 68 h 79"/>
                  <a:gd name="T74" fmla="*/ 81 w 188"/>
                  <a:gd name="T75" fmla="*/ 66 h 79"/>
                  <a:gd name="T76" fmla="*/ 86 w 188"/>
                  <a:gd name="T77" fmla="*/ 67 h 79"/>
                  <a:gd name="T78" fmla="*/ 92 w 188"/>
                  <a:gd name="T79" fmla="*/ 65 h 79"/>
                  <a:gd name="T80" fmla="*/ 98 w 188"/>
                  <a:gd name="T81" fmla="*/ 64 h 79"/>
                  <a:gd name="T82" fmla="*/ 104 w 188"/>
                  <a:gd name="T83" fmla="*/ 60 h 79"/>
                  <a:gd name="T84" fmla="*/ 107 w 188"/>
                  <a:gd name="T85" fmla="*/ 62 h 79"/>
                  <a:gd name="T86" fmla="*/ 108 w 188"/>
                  <a:gd name="T87" fmla="*/ 62 h 79"/>
                  <a:gd name="T88" fmla="*/ 114 w 188"/>
                  <a:gd name="T89" fmla="*/ 59 h 79"/>
                  <a:gd name="T90" fmla="*/ 119 w 188"/>
                  <a:gd name="T91" fmla="*/ 59 h 79"/>
                  <a:gd name="T92" fmla="*/ 122 w 188"/>
                  <a:gd name="T93" fmla="*/ 52 h 79"/>
                  <a:gd name="T94" fmla="*/ 126 w 188"/>
                  <a:gd name="T95" fmla="*/ 52 h 79"/>
                  <a:gd name="T96" fmla="*/ 132 w 188"/>
                  <a:gd name="T97" fmla="*/ 50 h 79"/>
                  <a:gd name="T98" fmla="*/ 139 w 188"/>
                  <a:gd name="T99" fmla="*/ 45 h 79"/>
                  <a:gd name="T100" fmla="*/ 143 w 188"/>
                  <a:gd name="T101" fmla="*/ 43 h 79"/>
                  <a:gd name="T102" fmla="*/ 156 w 188"/>
                  <a:gd name="T103" fmla="*/ 39 h 79"/>
                  <a:gd name="T104" fmla="*/ 160 w 188"/>
                  <a:gd name="T105" fmla="*/ 37 h 79"/>
                  <a:gd name="T106" fmla="*/ 167 w 188"/>
                  <a:gd name="T107" fmla="*/ 26 h 79"/>
                  <a:gd name="T108" fmla="*/ 172 w 188"/>
                  <a:gd name="T109" fmla="*/ 21 h 79"/>
                  <a:gd name="T110" fmla="*/ 180 w 188"/>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79">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chenying0907 342"/>
              <p:cNvSpPr/>
              <p:nvPr/>
            </p:nvSpPr>
            <p:spPr bwMode="auto">
              <a:xfrm>
                <a:off x="3757" y="2934"/>
                <a:ext cx="2" cy="2"/>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0" y="0"/>
                      <a:pt x="0" y="0"/>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chenying0907 343"/>
              <p:cNvSpPr/>
              <p:nvPr/>
            </p:nvSpPr>
            <p:spPr bwMode="auto">
              <a:xfrm>
                <a:off x="4226" y="2525"/>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chenying0907 344"/>
              <p:cNvSpPr/>
              <p:nvPr/>
            </p:nvSpPr>
            <p:spPr bwMode="auto">
              <a:xfrm>
                <a:off x="3752" y="2940"/>
                <a:ext cx="3"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chenying0907 345"/>
              <p:cNvSpPr/>
              <p:nvPr/>
            </p:nvSpPr>
            <p:spPr bwMode="auto">
              <a:xfrm>
                <a:off x="3975" y="29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chenying0907 346"/>
              <p:cNvSpPr/>
              <p:nvPr/>
            </p:nvSpPr>
            <p:spPr bwMode="auto">
              <a:xfrm>
                <a:off x="3905" y="2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chenying0907 347"/>
              <p:cNvSpPr/>
              <p:nvPr/>
            </p:nvSpPr>
            <p:spPr bwMode="auto">
              <a:xfrm>
                <a:off x="4289" y="255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0"/>
                      <a:pt x="0"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chenying0907 348"/>
              <p:cNvSpPr/>
              <p:nvPr/>
            </p:nvSpPr>
            <p:spPr bwMode="auto">
              <a:xfrm>
                <a:off x="3899" y="2262"/>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chenying0907 349"/>
              <p:cNvSpPr/>
              <p:nvPr/>
            </p:nvSpPr>
            <p:spPr bwMode="auto">
              <a:xfrm>
                <a:off x="3939" y="292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chenying0907 350"/>
              <p:cNvSpPr/>
              <p:nvPr/>
            </p:nvSpPr>
            <p:spPr bwMode="auto">
              <a:xfrm>
                <a:off x="3888" y="2281"/>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chenying0907 351"/>
              <p:cNvSpPr/>
              <p:nvPr/>
            </p:nvSpPr>
            <p:spPr bwMode="auto">
              <a:xfrm>
                <a:off x="3842" y="227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0"/>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chenying0907 352"/>
              <p:cNvSpPr/>
              <p:nvPr/>
            </p:nvSpPr>
            <p:spPr bwMode="auto">
              <a:xfrm>
                <a:off x="3844" y="22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chenying0907 353"/>
              <p:cNvSpPr/>
              <p:nvPr/>
            </p:nvSpPr>
            <p:spPr bwMode="auto">
              <a:xfrm>
                <a:off x="3899" y="2272"/>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chenying0907 354"/>
              <p:cNvSpPr/>
              <p:nvPr/>
            </p:nvSpPr>
            <p:spPr bwMode="auto">
              <a:xfrm>
                <a:off x="3776" y="29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chenying0907 355"/>
              <p:cNvSpPr/>
              <p:nvPr/>
            </p:nvSpPr>
            <p:spPr bwMode="auto">
              <a:xfrm>
                <a:off x="3795" y="2985"/>
                <a:ext cx="2" cy="6"/>
              </a:xfrm>
              <a:custGeom>
                <a:avLst/>
                <a:gdLst>
                  <a:gd name="T0" fmla="*/ 1 w 1"/>
                  <a:gd name="T1" fmla="*/ 2 h 3"/>
                  <a:gd name="T2" fmla="*/ 0 w 1"/>
                  <a:gd name="T3" fmla="*/ 1 h 3"/>
                  <a:gd name="T4" fmla="*/ 1 w 1"/>
                  <a:gd name="T5" fmla="*/ 2 h 3"/>
                </a:gdLst>
                <a:ahLst/>
                <a:cxnLst>
                  <a:cxn ang="0">
                    <a:pos x="T0" y="T1"/>
                  </a:cxn>
                  <a:cxn ang="0">
                    <a:pos x="T2" y="T3"/>
                  </a:cxn>
                  <a:cxn ang="0">
                    <a:pos x="T4" y="T5"/>
                  </a:cxn>
                </a:cxnLst>
                <a:rect l="0" t="0" r="r" b="b"/>
                <a:pathLst>
                  <a:path w="1" h="3">
                    <a:moveTo>
                      <a:pt x="1" y="2"/>
                    </a:moveTo>
                    <a:cubicBezTo>
                      <a:pt x="1" y="0"/>
                      <a:pt x="0" y="1"/>
                      <a:pt x="0" y="1"/>
                    </a:cubicBezTo>
                    <a:cubicBezTo>
                      <a:pt x="0"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chenying0907 356"/>
              <p:cNvSpPr/>
              <p:nvPr/>
            </p:nvSpPr>
            <p:spPr bwMode="auto">
              <a:xfrm>
                <a:off x="3765" y="2972"/>
                <a:ext cx="7" cy="2"/>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chenying0907 357"/>
              <p:cNvSpPr/>
              <p:nvPr/>
            </p:nvSpPr>
            <p:spPr bwMode="auto">
              <a:xfrm>
                <a:off x="3803" y="2985"/>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chenying0907 358"/>
              <p:cNvSpPr/>
              <p:nvPr/>
            </p:nvSpPr>
            <p:spPr bwMode="auto">
              <a:xfrm>
                <a:off x="3479"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chenying0907 359"/>
              <p:cNvSpPr/>
              <p:nvPr/>
            </p:nvSpPr>
            <p:spPr bwMode="auto">
              <a:xfrm>
                <a:off x="3761" y="2966"/>
                <a:ext cx="2" cy="4"/>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chenying0907 360"/>
              <p:cNvSpPr/>
              <p:nvPr/>
            </p:nvSpPr>
            <p:spPr bwMode="auto">
              <a:xfrm>
                <a:off x="3943" y="296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chenying0907 361"/>
              <p:cNvSpPr/>
              <p:nvPr/>
            </p:nvSpPr>
            <p:spPr bwMode="auto">
              <a:xfrm>
                <a:off x="4003" y="294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chenying0907 362"/>
              <p:cNvSpPr/>
              <p:nvPr/>
            </p:nvSpPr>
            <p:spPr bwMode="auto">
              <a:xfrm>
                <a:off x="4003" y="29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chenying0907 363"/>
              <p:cNvSpPr/>
              <p:nvPr/>
            </p:nvSpPr>
            <p:spPr bwMode="auto">
              <a:xfrm>
                <a:off x="3996" y="295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chenying0907 364"/>
              <p:cNvSpPr/>
              <p:nvPr/>
            </p:nvSpPr>
            <p:spPr bwMode="auto">
              <a:xfrm>
                <a:off x="3757" y="3023"/>
                <a:ext cx="4" cy="4"/>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2"/>
                      <a:pt x="2" y="1"/>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chenying0907 365"/>
              <p:cNvSpPr/>
              <p:nvPr/>
            </p:nvSpPr>
            <p:spPr bwMode="auto">
              <a:xfrm>
                <a:off x="4003" y="2949"/>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2"/>
                      <a:pt x="0" y="0"/>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chenying0907 366"/>
              <p:cNvSpPr/>
              <p:nvPr/>
            </p:nvSpPr>
            <p:spPr bwMode="auto">
              <a:xfrm>
                <a:off x="3869" y="29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chenying0907 367"/>
              <p:cNvSpPr/>
              <p:nvPr/>
            </p:nvSpPr>
            <p:spPr bwMode="auto">
              <a:xfrm>
                <a:off x="4026" y="2926"/>
                <a:ext cx="2" cy="4"/>
              </a:xfrm>
              <a:custGeom>
                <a:avLst/>
                <a:gdLst>
                  <a:gd name="T0" fmla="*/ 0 w 2"/>
                  <a:gd name="T1" fmla="*/ 0 h 4"/>
                  <a:gd name="T2" fmla="*/ 2 w 2"/>
                  <a:gd name="T3" fmla="*/ 4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Rectangle 368"/>
              <p:cNvSpPr>
                <a:spLocks noChangeArrowheads="1"/>
              </p:cNvSpPr>
              <p:nvPr/>
            </p:nvSpPr>
            <p:spPr bwMode="auto">
              <a:xfrm>
                <a:off x="4275" y="2542"/>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6" name="Oval 369"/>
              <p:cNvSpPr>
                <a:spLocks noChangeArrowheads="1"/>
              </p:cNvSpPr>
              <p:nvPr/>
            </p:nvSpPr>
            <p:spPr bwMode="auto">
              <a:xfrm>
                <a:off x="3472" y="20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chenying0907 370"/>
              <p:cNvSpPr/>
              <p:nvPr/>
            </p:nvSpPr>
            <p:spPr bwMode="auto">
              <a:xfrm>
                <a:off x="4219" y="25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chenying0907 371"/>
              <p:cNvSpPr/>
              <p:nvPr/>
            </p:nvSpPr>
            <p:spPr bwMode="auto">
              <a:xfrm>
                <a:off x="4230" y="252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chenying0907 372"/>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chenying0907 373"/>
              <p:cNvSpPr/>
              <p:nvPr/>
            </p:nvSpPr>
            <p:spPr bwMode="auto">
              <a:xfrm>
                <a:off x="4217" y="2482"/>
                <a:ext cx="145" cy="117"/>
              </a:xfrm>
              <a:custGeom>
                <a:avLst/>
                <a:gdLst>
                  <a:gd name="T0" fmla="*/ 63 w 68"/>
                  <a:gd name="T1" fmla="*/ 35 h 55"/>
                  <a:gd name="T2" fmla="*/ 47 w 68"/>
                  <a:gd name="T3" fmla="*/ 21 h 55"/>
                  <a:gd name="T4" fmla="*/ 43 w 68"/>
                  <a:gd name="T5" fmla="*/ 21 h 55"/>
                  <a:gd name="T6" fmla="*/ 40 w 68"/>
                  <a:gd name="T7" fmla="*/ 15 h 55"/>
                  <a:gd name="T8" fmla="*/ 35 w 68"/>
                  <a:gd name="T9" fmla="*/ 11 h 55"/>
                  <a:gd name="T10" fmla="*/ 29 w 68"/>
                  <a:gd name="T11" fmla="*/ 6 h 55"/>
                  <a:gd name="T12" fmla="*/ 24 w 68"/>
                  <a:gd name="T13" fmla="*/ 7 h 55"/>
                  <a:gd name="T14" fmla="*/ 16 w 68"/>
                  <a:gd name="T15" fmla="*/ 6 h 55"/>
                  <a:gd name="T16" fmla="*/ 13 w 68"/>
                  <a:gd name="T17" fmla="*/ 5 h 55"/>
                  <a:gd name="T18" fmla="*/ 10 w 68"/>
                  <a:gd name="T19" fmla="*/ 1 h 55"/>
                  <a:gd name="T20" fmla="*/ 9 w 68"/>
                  <a:gd name="T21" fmla="*/ 1 h 55"/>
                  <a:gd name="T22" fmla="*/ 5 w 68"/>
                  <a:gd name="T23" fmla="*/ 2 h 55"/>
                  <a:gd name="T24" fmla="*/ 2 w 68"/>
                  <a:gd name="T25" fmla="*/ 3 h 55"/>
                  <a:gd name="T26" fmla="*/ 2 w 68"/>
                  <a:gd name="T27" fmla="*/ 6 h 55"/>
                  <a:gd name="T28" fmla="*/ 5 w 68"/>
                  <a:gd name="T29" fmla="*/ 8 h 55"/>
                  <a:gd name="T30" fmla="*/ 4 w 68"/>
                  <a:gd name="T31" fmla="*/ 10 h 55"/>
                  <a:gd name="T32" fmla="*/ 6 w 68"/>
                  <a:gd name="T33" fmla="*/ 13 h 55"/>
                  <a:gd name="T34" fmla="*/ 4 w 68"/>
                  <a:gd name="T35" fmla="*/ 16 h 55"/>
                  <a:gd name="T36" fmla="*/ 2 w 68"/>
                  <a:gd name="T37" fmla="*/ 19 h 55"/>
                  <a:gd name="T38" fmla="*/ 6 w 68"/>
                  <a:gd name="T39" fmla="*/ 16 h 55"/>
                  <a:gd name="T40" fmla="*/ 9 w 68"/>
                  <a:gd name="T41" fmla="*/ 13 h 55"/>
                  <a:gd name="T42" fmla="*/ 7 w 68"/>
                  <a:gd name="T43" fmla="*/ 19 h 55"/>
                  <a:gd name="T44" fmla="*/ 8 w 68"/>
                  <a:gd name="T45" fmla="*/ 18 h 55"/>
                  <a:gd name="T46" fmla="*/ 8 w 68"/>
                  <a:gd name="T47" fmla="*/ 21 h 55"/>
                  <a:gd name="T48" fmla="*/ 9 w 68"/>
                  <a:gd name="T49" fmla="*/ 21 h 55"/>
                  <a:gd name="T50" fmla="*/ 10 w 68"/>
                  <a:gd name="T51" fmla="*/ 22 h 55"/>
                  <a:gd name="T52" fmla="*/ 15 w 68"/>
                  <a:gd name="T53" fmla="*/ 17 h 55"/>
                  <a:gd name="T54" fmla="*/ 11 w 68"/>
                  <a:gd name="T55" fmla="*/ 23 h 55"/>
                  <a:gd name="T56" fmla="*/ 13 w 68"/>
                  <a:gd name="T57" fmla="*/ 23 h 55"/>
                  <a:gd name="T58" fmla="*/ 16 w 68"/>
                  <a:gd name="T59" fmla="*/ 23 h 55"/>
                  <a:gd name="T60" fmla="*/ 18 w 68"/>
                  <a:gd name="T61" fmla="*/ 24 h 55"/>
                  <a:gd name="T62" fmla="*/ 18 w 68"/>
                  <a:gd name="T63" fmla="*/ 24 h 55"/>
                  <a:gd name="T64" fmla="*/ 21 w 68"/>
                  <a:gd name="T65" fmla="*/ 24 h 55"/>
                  <a:gd name="T66" fmla="*/ 23 w 68"/>
                  <a:gd name="T67" fmla="*/ 23 h 55"/>
                  <a:gd name="T68" fmla="*/ 22 w 68"/>
                  <a:gd name="T69" fmla="*/ 26 h 55"/>
                  <a:gd name="T70" fmla="*/ 25 w 68"/>
                  <a:gd name="T71" fmla="*/ 24 h 55"/>
                  <a:gd name="T72" fmla="*/ 24 w 68"/>
                  <a:gd name="T73" fmla="*/ 27 h 55"/>
                  <a:gd name="T74" fmla="*/ 26 w 68"/>
                  <a:gd name="T75" fmla="*/ 29 h 55"/>
                  <a:gd name="T76" fmla="*/ 28 w 68"/>
                  <a:gd name="T77" fmla="*/ 30 h 55"/>
                  <a:gd name="T78" fmla="*/ 29 w 68"/>
                  <a:gd name="T79" fmla="*/ 32 h 55"/>
                  <a:gd name="T80" fmla="*/ 31 w 68"/>
                  <a:gd name="T81" fmla="*/ 31 h 55"/>
                  <a:gd name="T82" fmla="*/ 32 w 68"/>
                  <a:gd name="T83" fmla="*/ 32 h 55"/>
                  <a:gd name="T84" fmla="*/ 31 w 68"/>
                  <a:gd name="T85" fmla="*/ 33 h 55"/>
                  <a:gd name="T86" fmla="*/ 34 w 68"/>
                  <a:gd name="T87" fmla="*/ 34 h 55"/>
                  <a:gd name="T88" fmla="*/ 37 w 68"/>
                  <a:gd name="T89" fmla="*/ 34 h 55"/>
                  <a:gd name="T90" fmla="*/ 39 w 68"/>
                  <a:gd name="T91" fmla="*/ 34 h 55"/>
                  <a:gd name="T92" fmla="*/ 44 w 68"/>
                  <a:gd name="T93" fmla="*/ 32 h 55"/>
                  <a:gd name="T94" fmla="*/ 43 w 68"/>
                  <a:gd name="T95" fmla="*/ 36 h 55"/>
                  <a:gd name="T96" fmla="*/ 46 w 68"/>
                  <a:gd name="T97" fmla="*/ 36 h 55"/>
                  <a:gd name="T98" fmla="*/ 47 w 68"/>
                  <a:gd name="T99" fmla="*/ 38 h 55"/>
                  <a:gd name="T100" fmla="*/ 48 w 68"/>
                  <a:gd name="T101" fmla="*/ 43 h 55"/>
                  <a:gd name="T102" fmla="*/ 50 w 68"/>
                  <a:gd name="T103" fmla="*/ 44 h 55"/>
                  <a:gd name="T104" fmla="*/ 58 w 68"/>
                  <a:gd name="T105" fmla="*/ 45 h 55"/>
                  <a:gd name="T106" fmla="*/ 58 w 68"/>
                  <a:gd name="T10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5">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chenying0907 374"/>
              <p:cNvSpPr/>
              <p:nvPr/>
            </p:nvSpPr>
            <p:spPr bwMode="auto">
              <a:xfrm>
                <a:off x="3472" y="2077"/>
                <a:ext cx="0" cy="2"/>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chenying0907 375"/>
              <p:cNvSpPr/>
              <p:nvPr/>
            </p:nvSpPr>
            <p:spPr bwMode="auto">
              <a:xfrm>
                <a:off x="4219" y="2506"/>
                <a:ext cx="2" cy="4"/>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1"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chenying0907 376"/>
              <p:cNvSpPr/>
              <p:nvPr/>
            </p:nvSpPr>
            <p:spPr bwMode="auto">
              <a:xfrm>
                <a:off x="4228" y="2482"/>
                <a:ext cx="6" cy="3"/>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chenying0907 377"/>
              <p:cNvSpPr/>
              <p:nvPr/>
            </p:nvSpPr>
            <p:spPr bwMode="auto">
              <a:xfrm>
                <a:off x="3472" y="2073"/>
                <a:ext cx="0" cy="2"/>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chenying0907 378"/>
              <p:cNvSpPr/>
              <p:nvPr/>
            </p:nvSpPr>
            <p:spPr bwMode="auto">
              <a:xfrm>
                <a:off x="3472"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chenying0907 379"/>
              <p:cNvSpPr/>
              <p:nvPr/>
            </p:nvSpPr>
            <p:spPr bwMode="auto">
              <a:xfrm>
                <a:off x="4219" y="251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chenying0907 380"/>
              <p:cNvSpPr/>
              <p:nvPr/>
            </p:nvSpPr>
            <p:spPr bwMode="auto">
              <a:xfrm>
                <a:off x="4221" y="2514"/>
                <a:ext cx="3" cy="4"/>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2"/>
                      <a:pt x="1" y="1"/>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Oval 381"/>
              <p:cNvSpPr>
                <a:spLocks noChangeArrowheads="1"/>
              </p:cNvSpPr>
              <p:nvPr/>
            </p:nvSpPr>
            <p:spPr bwMode="auto">
              <a:xfrm>
                <a:off x="3905" y="22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chenying0907 382"/>
              <p:cNvSpPr/>
              <p:nvPr/>
            </p:nvSpPr>
            <p:spPr bwMode="auto">
              <a:xfrm>
                <a:off x="4217" y="25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chenying0907 383"/>
              <p:cNvSpPr/>
              <p:nvPr/>
            </p:nvSpPr>
            <p:spPr bwMode="auto">
              <a:xfrm>
                <a:off x="4296" y="255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chenying0907 384"/>
              <p:cNvSpPr/>
              <p:nvPr/>
            </p:nvSpPr>
            <p:spPr bwMode="auto">
              <a:xfrm>
                <a:off x="4289" y="25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chenying0907 385"/>
              <p:cNvSpPr/>
              <p:nvPr/>
            </p:nvSpPr>
            <p:spPr bwMode="auto">
              <a:xfrm>
                <a:off x="4296" y="25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chenying0907 386"/>
              <p:cNvSpPr/>
              <p:nvPr/>
            </p:nvSpPr>
            <p:spPr bwMode="auto">
              <a:xfrm>
                <a:off x="4306" y="2555"/>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chenying0907 387"/>
              <p:cNvSpPr/>
              <p:nvPr/>
            </p:nvSpPr>
            <p:spPr bwMode="auto">
              <a:xfrm>
                <a:off x="3903" y="2275"/>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chenying0907 388"/>
              <p:cNvSpPr/>
              <p:nvPr/>
            </p:nvSpPr>
            <p:spPr bwMode="auto">
              <a:xfrm>
                <a:off x="3901" y="25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chenying0907 389"/>
              <p:cNvSpPr/>
              <p:nvPr/>
            </p:nvSpPr>
            <p:spPr bwMode="auto">
              <a:xfrm>
                <a:off x="4285" y="25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chenying0907 390"/>
              <p:cNvSpPr/>
              <p:nvPr/>
            </p:nvSpPr>
            <p:spPr bwMode="auto">
              <a:xfrm>
                <a:off x="3472" y="20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Rectangle 391"/>
              <p:cNvSpPr>
                <a:spLocks noChangeArrowheads="1"/>
              </p:cNvSpPr>
              <p:nvPr/>
            </p:nvSpPr>
            <p:spPr bwMode="auto">
              <a:xfrm>
                <a:off x="3472" y="207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9" name="chenying0907 392"/>
              <p:cNvSpPr/>
              <p:nvPr/>
            </p:nvSpPr>
            <p:spPr bwMode="auto">
              <a:xfrm>
                <a:off x="4277" y="249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chenying0907 393"/>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chenying0907 394"/>
              <p:cNvSpPr/>
              <p:nvPr/>
            </p:nvSpPr>
            <p:spPr bwMode="auto">
              <a:xfrm>
                <a:off x="4255" y="25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chenying0907 395"/>
              <p:cNvSpPr/>
              <p:nvPr/>
            </p:nvSpPr>
            <p:spPr bwMode="auto">
              <a:xfrm>
                <a:off x="3678" y="2461"/>
                <a:ext cx="19" cy="1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9" y="6"/>
                      <a:pt x="9" y="6"/>
                      <a:pt x="9" y="6"/>
                    </a:cubicBezTo>
                    <a:cubicBezTo>
                      <a:pt x="6" y="3"/>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chenying0907 396"/>
              <p:cNvSpPr/>
              <p:nvPr/>
            </p:nvSpPr>
            <p:spPr bwMode="auto">
              <a:xfrm>
                <a:off x="3496" y="2319"/>
                <a:ext cx="4" cy="6"/>
              </a:xfrm>
              <a:custGeom>
                <a:avLst/>
                <a:gdLst>
                  <a:gd name="T0" fmla="*/ 1 w 2"/>
                  <a:gd name="T1" fmla="*/ 1 h 3"/>
                  <a:gd name="T2" fmla="*/ 2 w 2"/>
                  <a:gd name="T3" fmla="*/ 3 h 3"/>
                  <a:gd name="T4" fmla="*/ 2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2"/>
                      <a:pt x="2" y="2"/>
                      <a:pt x="2" y="3"/>
                    </a:cubicBezTo>
                    <a:cubicBezTo>
                      <a:pt x="2" y="1"/>
                      <a:pt x="2" y="1"/>
                      <a:pt x="2" y="1"/>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chenying0907 397"/>
              <p:cNvSpPr/>
              <p:nvPr/>
            </p:nvSpPr>
            <p:spPr bwMode="auto">
              <a:xfrm>
                <a:off x="3483" y="2156"/>
                <a:ext cx="6" cy="4"/>
              </a:xfrm>
              <a:custGeom>
                <a:avLst/>
                <a:gdLst>
                  <a:gd name="T0" fmla="*/ 2 w 3"/>
                  <a:gd name="T1" fmla="*/ 1 h 2"/>
                  <a:gd name="T2" fmla="*/ 1 w 3"/>
                  <a:gd name="T3" fmla="*/ 2 h 2"/>
                  <a:gd name="T4" fmla="*/ 2 w 3"/>
                  <a:gd name="T5" fmla="*/ 1 h 2"/>
                </a:gdLst>
                <a:ahLst/>
                <a:cxnLst>
                  <a:cxn ang="0">
                    <a:pos x="T0" y="T1"/>
                  </a:cxn>
                  <a:cxn ang="0">
                    <a:pos x="T2" y="T3"/>
                  </a:cxn>
                  <a:cxn ang="0">
                    <a:pos x="T4" y="T5"/>
                  </a:cxn>
                </a:cxnLst>
                <a:rect l="0" t="0" r="r" b="b"/>
                <a:pathLst>
                  <a:path w="3" h="2">
                    <a:moveTo>
                      <a:pt x="2" y="1"/>
                    </a:moveTo>
                    <a:cubicBezTo>
                      <a:pt x="0" y="0"/>
                      <a:pt x="3" y="1"/>
                      <a:pt x="1"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chenying0907 398"/>
              <p:cNvSpPr/>
              <p:nvPr/>
            </p:nvSpPr>
            <p:spPr bwMode="auto">
              <a:xfrm>
                <a:off x="3534" y="2347"/>
                <a:ext cx="13" cy="6"/>
              </a:xfrm>
              <a:custGeom>
                <a:avLst/>
                <a:gdLst>
                  <a:gd name="T0" fmla="*/ 0 w 6"/>
                  <a:gd name="T1" fmla="*/ 0 h 3"/>
                  <a:gd name="T2" fmla="*/ 4 w 6"/>
                  <a:gd name="T3" fmla="*/ 3 h 3"/>
                  <a:gd name="T4" fmla="*/ 0 w 6"/>
                  <a:gd name="T5" fmla="*/ 0 h 3"/>
                </a:gdLst>
                <a:ahLst/>
                <a:cxnLst>
                  <a:cxn ang="0">
                    <a:pos x="T0" y="T1"/>
                  </a:cxn>
                  <a:cxn ang="0">
                    <a:pos x="T2" y="T3"/>
                  </a:cxn>
                  <a:cxn ang="0">
                    <a:pos x="T4" y="T5"/>
                  </a:cxn>
                </a:cxnLst>
                <a:rect l="0" t="0" r="r" b="b"/>
                <a:pathLst>
                  <a:path w="6" h="3">
                    <a:moveTo>
                      <a:pt x="0" y="0"/>
                    </a:moveTo>
                    <a:cubicBezTo>
                      <a:pt x="0" y="2"/>
                      <a:pt x="3" y="3"/>
                      <a:pt x="4" y="3"/>
                    </a:cubicBezTo>
                    <a:cubicBezTo>
                      <a:pt x="6"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chenying0907 399"/>
              <p:cNvSpPr/>
              <p:nvPr/>
            </p:nvSpPr>
            <p:spPr bwMode="auto">
              <a:xfrm>
                <a:off x="3466" y="2090"/>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chenying0907 400"/>
              <p:cNvSpPr/>
              <p:nvPr/>
            </p:nvSpPr>
            <p:spPr bwMode="auto">
              <a:xfrm>
                <a:off x="3466" y="2103"/>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chenying0907 401"/>
              <p:cNvSpPr/>
              <p:nvPr/>
            </p:nvSpPr>
            <p:spPr bwMode="auto">
              <a:xfrm>
                <a:off x="3477" y="2152"/>
                <a:ext cx="4" cy="8"/>
              </a:xfrm>
              <a:custGeom>
                <a:avLst/>
                <a:gdLst>
                  <a:gd name="T0" fmla="*/ 2 w 2"/>
                  <a:gd name="T1" fmla="*/ 4 h 4"/>
                  <a:gd name="T2" fmla="*/ 1 w 2"/>
                  <a:gd name="T3" fmla="*/ 0 h 4"/>
                  <a:gd name="T4" fmla="*/ 2 w 2"/>
                  <a:gd name="T5" fmla="*/ 4 h 4"/>
                </a:gdLst>
                <a:ahLst/>
                <a:cxnLst>
                  <a:cxn ang="0">
                    <a:pos x="T0" y="T1"/>
                  </a:cxn>
                  <a:cxn ang="0">
                    <a:pos x="T2" y="T3"/>
                  </a:cxn>
                  <a:cxn ang="0">
                    <a:pos x="T4" y="T5"/>
                  </a:cxn>
                </a:cxnLst>
                <a:rect l="0" t="0" r="r" b="b"/>
                <a:pathLst>
                  <a:path w="2" h="4">
                    <a:moveTo>
                      <a:pt x="2" y="4"/>
                    </a:moveTo>
                    <a:cubicBezTo>
                      <a:pt x="2" y="3"/>
                      <a:pt x="1" y="1"/>
                      <a:pt x="1" y="0"/>
                    </a:cubicBezTo>
                    <a:cubicBezTo>
                      <a:pt x="0" y="2"/>
                      <a:pt x="1"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chenying0907 402"/>
              <p:cNvSpPr/>
              <p:nvPr/>
            </p:nvSpPr>
            <p:spPr bwMode="auto">
              <a:xfrm>
                <a:off x="3466" y="2096"/>
                <a:ext cx="8" cy="5"/>
              </a:xfrm>
              <a:custGeom>
                <a:avLst/>
                <a:gdLst>
                  <a:gd name="T0" fmla="*/ 0 w 4"/>
                  <a:gd name="T1" fmla="*/ 2 h 2"/>
                  <a:gd name="T2" fmla="*/ 0 w 4"/>
                  <a:gd name="T3" fmla="*/ 2 h 2"/>
                  <a:gd name="T4" fmla="*/ 2 w 4"/>
                  <a:gd name="T5" fmla="*/ 2 h 2"/>
                  <a:gd name="T6" fmla="*/ 2 w 4"/>
                  <a:gd name="T7" fmla="*/ 1 h 2"/>
                  <a:gd name="T8" fmla="*/ 4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chenying0907 403"/>
              <p:cNvSpPr/>
              <p:nvPr/>
            </p:nvSpPr>
            <p:spPr bwMode="auto">
              <a:xfrm>
                <a:off x="3470" y="21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chenying0907 404"/>
              <p:cNvSpPr/>
              <p:nvPr/>
            </p:nvSpPr>
            <p:spPr bwMode="auto">
              <a:xfrm>
                <a:off x="3718" y="2501"/>
                <a:ext cx="5" cy="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2"/>
                    </a:cubicBezTo>
                    <a:cubicBezTo>
                      <a:pt x="2" y="1"/>
                      <a:pt x="1" y="1"/>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chenying0907 405"/>
              <p:cNvSpPr/>
              <p:nvPr/>
            </p:nvSpPr>
            <p:spPr bwMode="auto">
              <a:xfrm>
                <a:off x="3629" y="2417"/>
                <a:ext cx="7" cy="6"/>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1"/>
                      <a:pt x="0"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7" name="chenying0907 407"/>
            <p:cNvSpPr/>
            <p:nvPr/>
          </p:nvSpPr>
          <p:spPr bwMode="auto">
            <a:xfrm>
              <a:off x="3716" y="2495"/>
              <a:ext cx="5"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1"/>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chenying0907 408"/>
            <p:cNvSpPr/>
            <p:nvPr/>
          </p:nvSpPr>
          <p:spPr bwMode="auto">
            <a:xfrm>
              <a:off x="3706" y="2480"/>
              <a:ext cx="10" cy="15"/>
            </a:xfrm>
            <a:custGeom>
              <a:avLst/>
              <a:gdLst>
                <a:gd name="T0" fmla="*/ 5 w 5"/>
                <a:gd name="T1" fmla="*/ 7 h 7"/>
                <a:gd name="T2" fmla="*/ 2 w 5"/>
                <a:gd name="T3" fmla="*/ 3 h 7"/>
                <a:gd name="T4" fmla="*/ 2 w 5"/>
                <a:gd name="T5" fmla="*/ 1 h 7"/>
                <a:gd name="T6" fmla="*/ 3 w 5"/>
                <a:gd name="T7" fmla="*/ 7 h 7"/>
                <a:gd name="T8" fmla="*/ 3 w 5"/>
                <a:gd name="T9" fmla="*/ 7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chenying0907 409"/>
            <p:cNvSpPr/>
            <p:nvPr/>
          </p:nvSpPr>
          <p:spPr bwMode="auto">
            <a:xfrm>
              <a:off x="3782" y="303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chenying0907 410"/>
            <p:cNvSpPr/>
            <p:nvPr/>
          </p:nvSpPr>
          <p:spPr bwMode="auto">
            <a:xfrm>
              <a:off x="3631" y="2249"/>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chenying0907 411"/>
            <p:cNvSpPr/>
            <p:nvPr/>
          </p:nvSpPr>
          <p:spPr bwMode="auto">
            <a:xfrm>
              <a:off x="3988" y="30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chenying0907 412"/>
            <p:cNvSpPr/>
            <p:nvPr/>
          </p:nvSpPr>
          <p:spPr bwMode="auto">
            <a:xfrm>
              <a:off x="3856" y="30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chenying0907 413"/>
            <p:cNvSpPr/>
            <p:nvPr/>
          </p:nvSpPr>
          <p:spPr bwMode="auto">
            <a:xfrm>
              <a:off x="3924" y="29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chenying0907 414"/>
            <p:cNvSpPr/>
            <p:nvPr/>
          </p:nvSpPr>
          <p:spPr bwMode="auto">
            <a:xfrm>
              <a:off x="3561" y="1990"/>
              <a:ext cx="3" cy="9"/>
            </a:xfrm>
            <a:custGeom>
              <a:avLst/>
              <a:gdLst>
                <a:gd name="T0" fmla="*/ 1 w 1"/>
                <a:gd name="T1" fmla="*/ 1 h 4"/>
                <a:gd name="T2" fmla="*/ 0 w 1"/>
                <a:gd name="T3" fmla="*/ 0 h 4"/>
                <a:gd name="T4" fmla="*/ 1 w 1"/>
                <a:gd name="T5" fmla="*/ 1 h 4"/>
              </a:gdLst>
              <a:ahLst/>
              <a:cxnLst>
                <a:cxn ang="0">
                  <a:pos x="T0" y="T1"/>
                </a:cxn>
                <a:cxn ang="0">
                  <a:pos x="T2" y="T3"/>
                </a:cxn>
                <a:cxn ang="0">
                  <a:pos x="T4" y="T5"/>
                </a:cxn>
              </a:cxnLst>
              <a:rect l="0" t="0" r="r" b="b"/>
              <a:pathLst>
                <a:path w="1" h="4">
                  <a:moveTo>
                    <a:pt x="1" y="1"/>
                  </a:moveTo>
                  <a:cubicBezTo>
                    <a:pt x="1" y="1"/>
                    <a:pt x="0" y="0"/>
                    <a:pt x="0" y="0"/>
                  </a:cubicBezTo>
                  <a:cubicBezTo>
                    <a:pt x="0" y="3"/>
                    <a:pt x="0"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chenying0907 415"/>
            <p:cNvSpPr/>
            <p:nvPr/>
          </p:nvSpPr>
          <p:spPr bwMode="auto">
            <a:xfrm>
              <a:off x="3795" y="304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chenying0907 416"/>
            <p:cNvSpPr/>
            <p:nvPr/>
          </p:nvSpPr>
          <p:spPr bwMode="auto">
            <a:xfrm>
              <a:off x="3958" y="30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chenying0907 417"/>
            <p:cNvSpPr/>
            <p:nvPr/>
          </p:nvSpPr>
          <p:spPr bwMode="auto">
            <a:xfrm>
              <a:off x="3982" y="30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chenying0907 418"/>
            <p:cNvSpPr/>
            <p:nvPr/>
          </p:nvSpPr>
          <p:spPr bwMode="auto">
            <a:xfrm>
              <a:off x="3595"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chenying0907 419"/>
            <p:cNvSpPr/>
            <p:nvPr/>
          </p:nvSpPr>
          <p:spPr bwMode="auto">
            <a:xfrm>
              <a:off x="3757" y="298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chenying0907 420"/>
            <p:cNvSpPr/>
            <p:nvPr/>
          </p:nvSpPr>
          <p:spPr bwMode="auto">
            <a:xfrm>
              <a:off x="3627" y="178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chenying0907 421"/>
            <p:cNvSpPr/>
            <p:nvPr/>
          </p:nvSpPr>
          <p:spPr bwMode="auto">
            <a:xfrm>
              <a:off x="3578" y="17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Rectangle 422"/>
            <p:cNvSpPr>
              <a:spLocks noChangeArrowheads="1"/>
            </p:cNvSpPr>
            <p:nvPr/>
          </p:nvSpPr>
          <p:spPr bwMode="auto">
            <a:xfrm>
              <a:off x="3593" y="18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 name="chenying0907 423"/>
            <p:cNvSpPr/>
            <p:nvPr/>
          </p:nvSpPr>
          <p:spPr bwMode="auto">
            <a:xfrm>
              <a:off x="3593" y="182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chenying0907 424"/>
            <p:cNvSpPr/>
            <p:nvPr/>
          </p:nvSpPr>
          <p:spPr bwMode="auto">
            <a:xfrm>
              <a:off x="3593" y="1825"/>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chenying0907 425"/>
            <p:cNvSpPr/>
            <p:nvPr/>
          </p:nvSpPr>
          <p:spPr bwMode="auto">
            <a:xfrm>
              <a:off x="3638" y="2417"/>
              <a:ext cx="6" cy="6"/>
            </a:xfrm>
            <a:custGeom>
              <a:avLst/>
              <a:gdLst>
                <a:gd name="T0" fmla="*/ 1 w 3"/>
                <a:gd name="T1" fmla="*/ 2 h 3"/>
                <a:gd name="T2" fmla="*/ 3 w 3"/>
                <a:gd name="T3" fmla="*/ 2 h 3"/>
                <a:gd name="T4" fmla="*/ 1 w 3"/>
                <a:gd name="T5" fmla="*/ 2 h 3"/>
              </a:gdLst>
              <a:ahLst/>
              <a:cxnLst>
                <a:cxn ang="0">
                  <a:pos x="T0" y="T1"/>
                </a:cxn>
                <a:cxn ang="0">
                  <a:pos x="T2" y="T3"/>
                </a:cxn>
                <a:cxn ang="0">
                  <a:pos x="T4" y="T5"/>
                </a:cxn>
              </a:cxnLst>
              <a:rect l="0" t="0" r="r" b="b"/>
              <a:pathLst>
                <a:path w="3" h="3">
                  <a:moveTo>
                    <a:pt x="1" y="2"/>
                  </a:moveTo>
                  <a:cubicBezTo>
                    <a:pt x="2" y="2"/>
                    <a:pt x="3" y="3"/>
                    <a:pt x="3" y="2"/>
                  </a:cubicBezTo>
                  <a:cubicBezTo>
                    <a:pt x="0"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chenying0907 426"/>
            <p:cNvSpPr/>
            <p:nvPr/>
          </p:nvSpPr>
          <p:spPr bwMode="auto">
            <a:xfrm>
              <a:off x="3708" y="2743"/>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3"/>
                    <a:pt x="1" y="0"/>
                    <a:pt x="0" y="0"/>
                  </a:cubicBezTo>
                  <a:cubicBezTo>
                    <a:pt x="0"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chenying0907 427"/>
            <p:cNvSpPr/>
            <p:nvPr/>
          </p:nvSpPr>
          <p:spPr bwMode="auto">
            <a:xfrm>
              <a:off x="3714" y="2737"/>
              <a:ext cx="4" cy="2"/>
            </a:xfrm>
            <a:custGeom>
              <a:avLst/>
              <a:gdLst>
                <a:gd name="T0" fmla="*/ 1 w 2"/>
                <a:gd name="T1" fmla="*/ 1 h 1"/>
                <a:gd name="T2" fmla="*/ 0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0" y="0"/>
                    <a:pt x="0" y="0"/>
                  </a:cubicBezTo>
                  <a:cubicBezTo>
                    <a:pt x="0" y="0"/>
                    <a:pt x="1" y="1"/>
                    <a:pt x="1" y="1"/>
                  </a:cubicBezTo>
                  <a:cubicBezTo>
                    <a:pt x="1"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chenying0907 428"/>
            <p:cNvSpPr/>
            <p:nvPr/>
          </p:nvSpPr>
          <p:spPr bwMode="auto">
            <a:xfrm>
              <a:off x="3706" y="2737"/>
              <a:ext cx="10" cy="4"/>
            </a:xfrm>
            <a:custGeom>
              <a:avLst/>
              <a:gdLst>
                <a:gd name="T0" fmla="*/ 0 w 5"/>
                <a:gd name="T1" fmla="*/ 1 h 2"/>
                <a:gd name="T2" fmla="*/ 4 w 5"/>
                <a:gd name="T3" fmla="*/ 1 h 2"/>
                <a:gd name="T4" fmla="*/ 5 w 5"/>
                <a:gd name="T5" fmla="*/ 2 h 2"/>
                <a:gd name="T6" fmla="*/ 3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chenying0907 429"/>
            <p:cNvSpPr/>
            <p:nvPr/>
          </p:nvSpPr>
          <p:spPr bwMode="auto">
            <a:xfrm>
              <a:off x="3755" y="2718"/>
              <a:ext cx="4" cy="6"/>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chenying0907 430"/>
            <p:cNvSpPr/>
            <p:nvPr/>
          </p:nvSpPr>
          <p:spPr bwMode="auto">
            <a:xfrm>
              <a:off x="3761" y="2733"/>
              <a:ext cx="4" cy="17"/>
            </a:xfrm>
            <a:custGeom>
              <a:avLst/>
              <a:gdLst>
                <a:gd name="T0" fmla="*/ 1 w 2"/>
                <a:gd name="T1" fmla="*/ 7 h 8"/>
                <a:gd name="T2" fmla="*/ 0 w 2"/>
                <a:gd name="T3" fmla="*/ 3 h 8"/>
                <a:gd name="T4" fmla="*/ 1 w 2"/>
                <a:gd name="T5" fmla="*/ 7 h 8"/>
              </a:gdLst>
              <a:ahLst/>
              <a:cxnLst>
                <a:cxn ang="0">
                  <a:pos x="T0" y="T1"/>
                </a:cxn>
                <a:cxn ang="0">
                  <a:pos x="T2" y="T3"/>
                </a:cxn>
                <a:cxn ang="0">
                  <a:pos x="T4" y="T5"/>
                </a:cxn>
              </a:cxnLst>
              <a:rect l="0" t="0" r="r" b="b"/>
              <a:pathLst>
                <a:path w="2" h="8">
                  <a:moveTo>
                    <a:pt x="1" y="7"/>
                  </a:moveTo>
                  <a:cubicBezTo>
                    <a:pt x="2" y="0"/>
                    <a:pt x="1" y="8"/>
                    <a:pt x="0" y="3"/>
                  </a:cubicBezTo>
                  <a:cubicBezTo>
                    <a:pt x="0" y="5"/>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chenying0907 431"/>
            <p:cNvSpPr/>
            <p:nvPr/>
          </p:nvSpPr>
          <p:spPr bwMode="auto">
            <a:xfrm>
              <a:off x="3759" y="272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chenying0907 432"/>
            <p:cNvSpPr/>
            <p:nvPr/>
          </p:nvSpPr>
          <p:spPr bwMode="auto">
            <a:xfrm>
              <a:off x="3761" y="2714"/>
              <a:ext cx="6" cy="12"/>
            </a:xfrm>
            <a:custGeom>
              <a:avLst/>
              <a:gdLst>
                <a:gd name="T0" fmla="*/ 0 w 3"/>
                <a:gd name="T1" fmla="*/ 5 h 6"/>
                <a:gd name="T2" fmla="*/ 3 w 3"/>
                <a:gd name="T3" fmla="*/ 3 h 6"/>
                <a:gd name="T4" fmla="*/ 0 w 3"/>
                <a:gd name="T5" fmla="*/ 5 h 6"/>
              </a:gdLst>
              <a:ahLst/>
              <a:cxnLst>
                <a:cxn ang="0">
                  <a:pos x="T0" y="T1"/>
                </a:cxn>
                <a:cxn ang="0">
                  <a:pos x="T2" y="T3"/>
                </a:cxn>
                <a:cxn ang="0">
                  <a:pos x="T4" y="T5"/>
                </a:cxn>
              </a:cxnLst>
              <a:rect l="0" t="0" r="r" b="b"/>
              <a:pathLst>
                <a:path w="3" h="6">
                  <a:moveTo>
                    <a:pt x="0" y="5"/>
                  </a:moveTo>
                  <a:cubicBezTo>
                    <a:pt x="1" y="6"/>
                    <a:pt x="2" y="3"/>
                    <a:pt x="3" y="3"/>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chenying0907 433"/>
            <p:cNvSpPr/>
            <p:nvPr/>
          </p:nvSpPr>
          <p:spPr bwMode="auto">
            <a:xfrm>
              <a:off x="3712" y="27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chenying0907 434"/>
            <p:cNvSpPr>
              <a:spLocks noEditPoints="1"/>
            </p:cNvSpPr>
            <p:nvPr/>
          </p:nvSpPr>
          <p:spPr bwMode="auto">
            <a:xfrm>
              <a:off x="3742" y="2907"/>
              <a:ext cx="384" cy="146"/>
            </a:xfrm>
            <a:custGeom>
              <a:avLst/>
              <a:gdLst>
                <a:gd name="T0" fmla="*/ 150 w 181"/>
                <a:gd name="T1" fmla="*/ 21 h 69"/>
                <a:gd name="T2" fmla="*/ 144 w 181"/>
                <a:gd name="T3" fmla="*/ 25 h 69"/>
                <a:gd name="T4" fmla="*/ 103 w 181"/>
                <a:gd name="T5" fmla="*/ 42 h 69"/>
                <a:gd name="T6" fmla="*/ 91 w 181"/>
                <a:gd name="T7" fmla="*/ 45 h 69"/>
                <a:gd name="T8" fmla="*/ 79 w 181"/>
                <a:gd name="T9" fmla="*/ 44 h 69"/>
                <a:gd name="T10" fmla="*/ 60 w 181"/>
                <a:gd name="T11" fmla="*/ 44 h 69"/>
                <a:gd name="T12" fmla="*/ 50 w 181"/>
                <a:gd name="T13" fmla="*/ 47 h 69"/>
                <a:gd name="T14" fmla="*/ 32 w 181"/>
                <a:gd name="T15" fmla="*/ 47 h 69"/>
                <a:gd name="T16" fmla="*/ 22 w 181"/>
                <a:gd name="T17" fmla="*/ 44 h 69"/>
                <a:gd name="T18" fmla="*/ 10 w 181"/>
                <a:gd name="T19" fmla="*/ 39 h 69"/>
                <a:gd name="T20" fmla="*/ 10 w 181"/>
                <a:gd name="T21" fmla="*/ 37 h 69"/>
                <a:gd name="T22" fmla="*/ 10 w 181"/>
                <a:gd name="T23" fmla="*/ 35 h 69"/>
                <a:gd name="T24" fmla="*/ 10 w 181"/>
                <a:gd name="T25" fmla="*/ 34 h 69"/>
                <a:gd name="T26" fmla="*/ 10 w 181"/>
                <a:gd name="T27" fmla="*/ 30 h 69"/>
                <a:gd name="T28" fmla="*/ 2 w 181"/>
                <a:gd name="T29" fmla="*/ 32 h 69"/>
                <a:gd name="T30" fmla="*/ 6 w 181"/>
                <a:gd name="T31" fmla="*/ 44 h 69"/>
                <a:gd name="T32" fmla="*/ 10 w 181"/>
                <a:gd name="T33" fmla="*/ 51 h 69"/>
                <a:gd name="T34" fmla="*/ 4 w 181"/>
                <a:gd name="T35" fmla="*/ 55 h 69"/>
                <a:gd name="T36" fmla="*/ 8 w 181"/>
                <a:gd name="T37" fmla="*/ 58 h 69"/>
                <a:gd name="T38" fmla="*/ 13 w 181"/>
                <a:gd name="T39" fmla="*/ 57 h 69"/>
                <a:gd name="T40" fmla="*/ 13 w 181"/>
                <a:gd name="T41" fmla="*/ 60 h 69"/>
                <a:gd name="T42" fmla="*/ 19 w 181"/>
                <a:gd name="T43" fmla="*/ 57 h 69"/>
                <a:gd name="T44" fmla="*/ 20 w 181"/>
                <a:gd name="T45" fmla="*/ 63 h 69"/>
                <a:gd name="T46" fmla="*/ 22 w 181"/>
                <a:gd name="T47" fmla="*/ 66 h 69"/>
                <a:gd name="T48" fmla="*/ 24 w 181"/>
                <a:gd name="T49" fmla="*/ 64 h 69"/>
                <a:gd name="T50" fmla="*/ 28 w 181"/>
                <a:gd name="T51" fmla="*/ 64 h 69"/>
                <a:gd name="T52" fmla="*/ 31 w 181"/>
                <a:gd name="T53" fmla="*/ 66 h 69"/>
                <a:gd name="T54" fmla="*/ 36 w 181"/>
                <a:gd name="T55" fmla="*/ 58 h 69"/>
                <a:gd name="T56" fmla="*/ 36 w 181"/>
                <a:gd name="T57" fmla="*/ 65 h 69"/>
                <a:gd name="T58" fmla="*/ 46 w 181"/>
                <a:gd name="T59" fmla="*/ 67 h 69"/>
                <a:gd name="T60" fmla="*/ 50 w 181"/>
                <a:gd name="T61" fmla="*/ 66 h 69"/>
                <a:gd name="T62" fmla="*/ 55 w 181"/>
                <a:gd name="T63" fmla="*/ 62 h 69"/>
                <a:gd name="T64" fmla="*/ 65 w 181"/>
                <a:gd name="T65" fmla="*/ 66 h 69"/>
                <a:gd name="T66" fmla="*/ 69 w 181"/>
                <a:gd name="T67" fmla="*/ 63 h 69"/>
                <a:gd name="T68" fmla="*/ 71 w 181"/>
                <a:gd name="T69" fmla="*/ 63 h 69"/>
                <a:gd name="T70" fmla="*/ 72 w 181"/>
                <a:gd name="T71" fmla="*/ 61 h 69"/>
                <a:gd name="T72" fmla="*/ 76 w 181"/>
                <a:gd name="T73" fmla="*/ 65 h 69"/>
                <a:gd name="T74" fmla="*/ 79 w 181"/>
                <a:gd name="T75" fmla="*/ 63 h 69"/>
                <a:gd name="T76" fmla="*/ 88 w 181"/>
                <a:gd name="T77" fmla="*/ 60 h 69"/>
                <a:gd name="T78" fmla="*/ 92 w 181"/>
                <a:gd name="T79" fmla="*/ 62 h 69"/>
                <a:gd name="T80" fmla="*/ 98 w 181"/>
                <a:gd name="T81" fmla="*/ 60 h 69"/>
                <a:gd name="T82" fmla="*/ 102 w 181"/>
                <a:gd name="T83" fmla="*/ 59 h 69"/>
                <a:gd name="T84" fmla="*/ 103 w 181"/>
                <a:gd name="T85" fmla="*/ 59 h 69"/>
                <a:gd name="T86" fmla="*/ 108 w 181"/>
                <a:gd name="T87" fmla="*/ 58 h 69"/>
                <a:gd name="T88" fmla="*/ 115 w 181"/>
                <a:gd name="T89" fmla="*/ 53 h 69"/>
                <a:gd name="T90" fmla="*/ 117 w 181"/>
                <a:gd name="T91" fmla="*/ 52 h 69"/>
                <a:gd name="T92" fmla="*/ 122 w 181"/>
                <a:gd name="T93" fmla="*/ 45 h 69"/>
                <a:gd name="T94" fmla="*/ 127 w 181"/>
                <a:gd name="T95" fmla="*/ 45 h 69"/>
                <a:gd name="T96" fmla="*/ 134 w 181"/>
                <a:gd name="T97" fmla="*/ 43 h 69"/>
                <a:gd name="T98" fmla="*/ 139 w 181"/>
                <a:gd name="T99" fmla="*/ 41 h 69"/>
                <a:gd name="T100" fmla="*/ 152 w 181"/>
                <a:gd name="T101" fmla="*/ 37 h 69"/>
                <a:gd name="T102" fmla="*/ 156 w 181"/>
                <a:gd name="T103" fmla="*/ 35 h 69"/>
                <a:gd name="T104" fmla="*/ 163 w 181"/>
                <a:gd name="T105" fmla="*/ 27 h 69"/>
                <a:gd name="T106" fmla="*/ 167 w 181"/>
                <a:gd name="T107" fmla="*/ 19 h 69"/>
                <a:gd name="T108" fmla="*/ 10 w 181"/>
                <a:gd name="T109" fmla="*/ 31 h 69"/>
                <a:gd name="T110" fmla="*/ 10 w 181"/>
                <a:gd name="T111" fmla="*/ 35 h 69"/>
                <a:gd name="T112" fmla="*/ 9 w 181"/>
                <a:gd name="T113" fmla="*/ 34 h 69"/>
                <a:gd name="T114" fmla="*/ 7 w 181"/>
                <a:gd name="T115" fmla="*/ 35 h 69"/>
                <a:gd name="T116" fmla="*/ 8 w 181"/>
                <a:gd name="T117" fmla="*/ 36 h 69"/>
                <a:gd name="T118" fmla="*/ 10 w 181"/>
                <a:gd name="T119"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69">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chenying0907 435"/>
            <p:cNvSpPr/>
            <p:nvPr/>
          </p:nvSpPr>
          <p:spPr bwMode="auto">
            <a:xfrm>
              <a:off x="3712" y="2809"/>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chenying0907 436"/>
            <p:cNvSpPr>
              <a:spLocks noEditPoints="1"/>
            </p:cNvSpPr>
            <p:nvPr/>
          </p:nvSpPr>
          <p:spPr bwMode="auto">
            <a:xfrm>
              <a:off x="3434" y="1624"/>
              <a:ext cx="862" cy="1213"/>
            </a:xfrm>
            <a:custGeom>
              <a:avLst/>
              <a:gdLst>
                <a:gd name="T0" fmla="*/ 172 w 406"/>
                <a:gd name="T1" fmla="*/ 570 h 572"/>
                <a:gd name="T2" fmla="*/ 205 w 406"/>
                <a:gd name="T3" fmla="*/ 568 h 572"/>
                <a:gd name="T4" fmla="*/ 239 w 406"/>
                <a:gd name="T5" fmla="*/ 564 h 572"/>
                <a:gd name="T6" fmla="*/ 281 w 406"/>
                <a:gd name="T7" fmla="*/ 547 h 572"/>
                <a:gd name="T8" fmla="*/ 300 w 406"/>
                <a:gd name="T9" fmla="*/ 522 h 572"/>
                <a:gd name="T10" fmla="*/ 204 w 406"/>
                <a:gd name="T11" fmla="*/ 395 h 572"/>
                <a:gd name="T12" fmla="*/ 207 w 406"/>
                <a:gd name="T13" fmla="*/ 339 h 572"/>
                <a:gd name="T14" fmla="*/ 214 w 406"/>
                <a:gd name="T15" fmla="*/ 279 h 572"/>
                <a:gd name="T16" fmla="*/ 177 w 406"/>
                <a:gd name="T17" fmla="*/ 304 h 572"/>
                <a:gd name="T18" fmla="*/ 184 w 406"/>
                <a:gd name="T19" fmla="*/ 298 h 572"/>
                <a:gd name="T20" fmla="*/ 197 w 406"/>
                <a:gd name="T21" fmla="*/ 321 h 572"/>
                <a:gd name="T22" fmla="*/ 186 w 406"/>
                <a:gd name="T23" fmla="*/ 337 h 572"/>
                <a:gd name="T24" fmla="*/ 190 w 406"/>
                <a:gd name="T25" fmla="*/ 347 h 572"/>
                <a:gd name="T26" fmla="*/ 189 w 406"/>
                <a:gd name="T27" fmla="*/ 365 h 572"/>
                <a:gd name="T28" fmla="*/ 189 w 406"/>
                <a:gd name="T29" fmla="*/ 382 h 572"/>
                <a:gd name="T30" fmla="*/ 194 w 406"/>
                <a:gd name="T31" fmla="*/ 401 h 572"/>
                <a:gd name="T32" fmla="*/ 198 w 406"/>
                <a:gd name="T33" fmla="*/ 426 h 572"/>
                <a:gd name="T34" fmla="*/ 92 w 406"/>
                <a:gd name="T35" fmla="*/ 277 h 572"/>
                <a:gd name="T36" fmla="*/ 68 w 406"/>
                <a:gd name="T37" fmla="*/ 218 h 572"/>
                <a:gd name="T38" fmla="*/ 189 w 406"/>
                <a:gd name="T39" fmla="*/ 198 h 572"/>
                <a:gd name="T40" fmla="*/ 299 w 406"/>
                <a:gd name="T41" fmla="*/ 279 h 572"/>
                <a:gd name="T42" fmla="*/ 240 w 406"/>
                <a:gd name="T43" fmla="*/ 425 h 572"/>
                <a:gd name="T44" fmla="*/ 250 w 406"/>
                <a:gd name="T45" fmla="*/ 401 h 572"/>
                <a:gd name="T46" fmla="*/ 257 w 406"/>
                <a:gd name="T47" fmla="*/ 380 h 572"/>
                <a:gd name="T48" fmla="*/ 262 w 406"/>
                <a:gd name="T49" fmla="*/ 342 h 572"/>
                <a:gd name="T50" fmla="*/ 279 w 406"/>
                <a:gd name="T51" fmla="*/ 305 h 572"/>
                <a:gd name="T52" fmla="*/ 323 w 406"/>
                <a:gd name="T53" fmla="*/ 287 h 572"/>
                <a:gd name="T54" fmla="*/ 345 w 406"/>
                <a:gd name="T55" fmla="*/ 231 h 572"/>
                <a:gd name="T56" fmla="*/ 313 w 406"/>
                <a:gd name="T57" fmla="*/ 163 h 572"/>
                <a:gd name="T58" fmla="*/ 199 w 406"/>
                <a:gd name="T59" fmla="*/ 120 h 572"/>
                <a:gd name="T60" fmla="*/ 99 w 406"/>
                <a:gd name="T61" fmla="*/ 189 h 572"/>
                <a:gd name="T62" fmla="*/ 67 w 406"/>
                <a:gd name="T63" fmla="*/ 156 h 572"/>
                <a:gd name="T64" fmla="*/ 18 w 406"/>
                <a:gd name="T65" fmla="*/ 247 h 572"/>
                <a:gd name="T66" fmla="*/ 17 w 406"/>
                <a:gd name="T67" fmla="*/ 216 h 572"/>
                <a:gd name="T68" fmla="*/ 18 w 406"/>
                <a:gd name="T69" fmla="*/ 212 h 572"/>
                <a:gd name="T70" fmla="*/ 18 w 406"/>
                <a:gd name="T71" fmla="*/ 213 h 572"/>
                <a:gd name="T72" fmla="*/ 20 w 406"/>
                <a:gd name="T73" fmla="*/ 216 h 572"/>
                <a:gd name="T74" fmla="*/ 36 w 406"/>
                <a:gd name="T75" fmla="*/ 256 h 572"/>
                <a:gd name="T76" fmla="*/ 80 w 406"/>
                <a:gd name="T77" fmla="*/ 293 h 572"/>
                <a:gd name="T78" fmla="*/ 143 w 406"/>
                <a:gd name="T79" fmla="*/ 304 h 572"/>
                <a:gd name="T80" fmla="*/ 162 w 406"/>
                <a:gd name="T81" fmla="*/ 375 h 572"/>
                <a:gd name="T82" fmla="*/ 177 w 406"/>
                <a:gd name="T83" fmla="*/ 504 h 572"/>
                <a:gd name="T84" fmla="*/ 192 w 406"/>
                <a:gd name="T85" fmla="*/ 530 h 572"/>
                <a:gd name="T86" fmla="*/ 191 w 406"/>
                <a:gd name="T87" fmla="*/ 504 h 572"/>
                <a:gd name="T88" fmla="*/ 192 w 406"/>
                <a:gd name="T89" fmla="*/ 486 h 572"/>
                <a:gd name="T90" fmla="*/ 194 w 406"/>
                <a:gd name="T91" fmla="*/ 451 h 572"/>
                <a:gd name="T92" fmla="*/ 220 w 406"/>
                <a:gd name="T93" fmla="*/ 447 h 572"/>
                <a:gd name="T94" fmla="*/ 240 w 406"/>
                <a:gd name="T95" fmla="*/ 469 h 572"/>
                <a:gd name="T96" fmla="*/ 247 w 406"/>
                <a:gd name="T97" fmla="*/ 543 h 572"/>
                <a:gd name="T98" fmla="*/ 146 w 406"/>
                <a:gd name="T99" fmla="*/ 545 h 572"/>
                <a:gd name="T100" fmla="*/ 137 w 406"/>
                <a:gd name="T101" fmla="*/ 524 h 572"/>
                <a:gd name="T102" fmla="*/ 130 w 406"/>
                <a:gd name="T103" fmla="*/ 553 h 572"/>
                <a:gd name="T104" fmla="*/ 193 w 406"/>
                <a:gd name="T105" fmla="*/ 309 h 572"/>
                <a:gd name="T106" fmla="*/ 196 w 406"/>
                <a:gd name="T107" fmla="*/ 303 h 572"/>
                <a:gd name="T108" fmla="*/ 209 w 406"/>
                <a:gd name="T109" fmla="*/ 295 h 572"/>
                <a:gd name="T110" fmla="*/ 218 w 406"/>
                <a:gd name="T111" fmla="*/ 301 h 572"/>
                <a:gd name="T112" fmla="*/ 221 w 406"/>
                <a:gd name="T113" fmla="*/ 307 h 572"/>
                <a:gd name="T114" fmla="*/ 211 w 406"/>
                <a:gd name="T115" fmla="*/ 310 h 572"/>
                <a:gd name="T116" fmla="*/ 222 w 406"/>
                <a:gd name="T117" fmla="*/ 307 h 572"/>
                <a:gd name="T118" fmla="*/ 191 w 406"/>
                <a:gd name="T119" fmla="*/ 185 h 572"/>
                <a:gd name="T120" fmla="*/ 63 w 406"/>
                <a:gd name="T121" fmla="*/ 186 h 572"/>
                <a:gd name="T122" fmla="*/ 22 w 406"/>
                <a:gd name="T123" fmla="*/ 21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572">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chenying0907 437"/>
            <p:cNvSpPr/>
            <p:nvPr/>
          </p:nvSpPr>
          <p:spPr bwMode="auto">
            <a:xfrm>
              <a:off x="3695" y="2760"/>
              <a:ext cx="4" cy="2"/>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0"/>
                    <a:pt x="1"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chenying0907 438"/>
            <p:cNvSpPr/>
            <p:nvPr/>
          </p:nvSpPr>
          <p:spPr bwMode="auto">
            <a:xfrm>
              <a:off x="3699" y="2760"/>
              <a:ext cx="5" cy="4"/>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chenying0907 439"/>
            <p:cNvSpPr/>
            <p:nvPr/>
          </p:nvSpPr>
          <p:spPr bwMode="auto">
            <a:xfrm>
              <a:off x="3916" y="2586"/>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0"/>
                    <a:pt x="2"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chenying0907 440"/>
            <p:cNvSpPr/>
            <p:nvPr/>
          </p:nvSpPr>
          <p:spPr bwMode="auto">
            <a:xfrm>
              <a:off x="3941" y="2610"/>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chenying0907 441"/>
            <p:cNvSpPr/>
            <p:nvPr/>
          </p:nvSpPr>
          <p:spPr bwMode="auto">
            <a:xfrm>
              <a:off x="3729" y="2272"/>
              <a:ext cx="2" cy="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0"/>
                    <a:pt x="1" y="1"/>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chenying0907 442"/>
            <p:cNvSpPr/>
            <p:nvPr/>
          </p:nvSpPr>
          <p:spPr bwMode="auto">
            <a:xfrm>
              <a:off x="3852" y="27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chenying0907 443"/>
            <p:cNvSpPr/>
            <p:nvPr/>
          </p:nvSpPr>
          <p:spPr bwMode="auto">
            <a:xfrm>
              <a:off x="3850" y="2692"/>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chenying0907 444"/>
            <p:cNvSpPr/>
            <p:nvPr/>
          </p:nvSpPr>
          <p:spPr bwMode="auto">
            <a:xfrm>
              <a:off x="3848" y="2686"/>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chenying0907 445"/>
            <p:cNvSpPr/>
            <p:nvPr/>
          </p:nvSpPr>
          <p:spPr bwMode="auto">
            <a:xfrm>
              <a:off x="3846" y="2711"/>
              <a:ext cx="4"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1"/>
                    <a:pt x="1" y="0"/>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chenying0907 446"/>
            <p:cNvSpPr/>
            <p:nvPr/>
          </p:nvSpPr>
          <p:spPr bwMode="auto">
            <a:xfrm>
              <a:off x="3822" y="2773"/>
              <a:ext cx="5"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chenying0907 447"/>
            <p:cNvSpPr/>
            <p:nvPr/>
          </p:nvSpPr>
          <p:spPr bwMode="auto">
            <a:xfrm>
              <a:off x="3765" y="2315"/>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chenying0907 448"/>
            <p:cNvSpPr/>
            <p:nvPr/>
          </p:nvSpPr>
          <p:spPr bwMode="auto">
            <a:xfrm>
              <a:off x="3842" y="2733"/>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chenying0907 449"/>
            <p:cNvSpPr/>
            <p:nvPr/>
          </p:nvSpPr>
          <p:spPr bwMode="auto">
            <a:xfrm>
              <a:off x="3822" y="2769"/>
              <a:ext cx="7"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chenying0907 450"/>
            <p:cNvSpPr/>
            <p:nvPr/>
          </p:nvSpPr>
          <p:spPr bwMode="auto">
            <a:xfrm>
              <a:off x="3846"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chenying0907 451"/>
            <p:cNvSpPr/>
            <p:nvPr/>
          </p:nvSpPr>
          <p:spPr bwMode="auto">
            <a:xfrm>
              <a:off x="3844" y="2724"/>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chenying0907 452"/>
            <p:cNvSpPr/>
            <p:nvPr/>
          </p:nvSpPr>
          <p:spPr bwMode="auto">
            <a:xfrm>
              <a:off x="3844" y="2728"/>
              <a:ext cx="8" cy="3"/>
            </a:xfrm>
            <a:custGeom>
              <a:avLst/>
              <a:gdLst>
                <a:gd name="T0" fmla="*/ 0 w 4"/>
                <a:gd name="T1" fmla="*/ 1 h 1"/>
                <a:gd name="T2" fmla="*/ 1 w 4"/>
                <a:gd name="T3" fmla="*/ 1 h 1"/>
                <a:gd name="T4" fmla="*/ 2 w 4"/>
                <a:gd name="T5" fmla="*/ 0 h 1"/>
                <a:gd name="T6" fmla="*/ 4 w 4"/>
                <a:gd name="T7" fmla="*/ 0 h 1"/>
                <a:gd name="T8" fmla="*/ 0 w 4"/>
                <a:gd name="T9" fmla="*/ 1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 name="chenying0907 2"/>
          <p:cNvGrpSpPr/>
          <p:nvPr/>
        </p:nvGrpSpPr>
        <p:grpSpPr>
          <a:xfrm>
            <a:off x="1123763" y="1730651"/>
            <a:ext cx="2623860" cy="2179666"/>
            <a:chOff x="1125350" y="2199806"/>
            <a:chExt cx="2623860" cy="2179666"/>
          </a:xfrm>
        </p:grpSpPr>
        <p:sp>
          <p:nvSpPr>
            <p:cNvPr id="503" name="Rectangle 47"/>
            <p:cNvSpPr/>
            <p:nvPr/>
          </p:nvSpPr>
          <p:spPr>
            <a:xfrm>
              <a:off x="1125350" y="2199806"/>
              <a:ext cx="2623860" cy="584775"/>
            </a:xfrm>
            <a:prstGeom prst="rect">
              <a:avLst/>
            </a:prstGeom>
          </p:spPr>
          <p:txBody>
            <a:bodyPr wrap="none" lIns="0" tIns="0" rIns="0" bIns="0">
              <a:spAutoFit/>
            </a:bodyPr>
            <a:lstStyle/>
            <a:p>
              <a:pPr algn="r"/>
              <a:r>
                <a:rPr lang="en" altLang="zh-CN" b="1" dirty="0">
                  <a:solidFill>
                    <a:srgbClr val="005188"/>
                  </a:solidFill>
                  <a:ea typeface="方正清刻本悦宋简体" panose="02000000000000000000" pitchFamily="2" charset="-122"/>
                  <a:cs typeface="Arial" panose="020B0604020202020204" pitchFamily="34" charset="0"/>
                </a:rPr>
                <a:t>Intelligent Alpha Strategies </a:t>
              </a:r>
            </a:p>
            <a:p>
              <a:pPr algn="r"/>
              <a:endParaRPr lang="en-US"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endParaRPr>
            </a:p>
          </p:txBody>
        </p:sp>
        <p:sp>
          <p:nvSpPr>
            <p:cNvPr id="504" name="文本框 7"/>
            <p:cNvSpPr txBox="1">
              <a:spLocks noChangeArrowheads="1"/>
            </p:cNvSpPr>
            <p:nvPr/>
          </p:nvSpPr>
          <p:spPr bwMode="auto">
            <a:xfrm>
              <a:off x="1157337" y="2563590"/>
              <a:ext cx="2579845"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nSpc>
                  <a:spcPct val="100000"/>
                </a:lnSpc>
                <a:spcBef>
                  <a:spcPct val="0"/>
                </a:spcBef>
                <a:buNone/>
              </a:pPr>
              <a:r>
                <a:rPr lang="en" altLang="zh-CN" sz="1400" dirty="0" err="1">
                  <a:solidFill>
                    <a:schemeClr val="tx1">
                      <a:lumMod val="85000"/>
                      <a:lumOff val="15000"/>
                    </a:schemeClr>
                  </a:solidFill>
                  <a:ea typeface="方正清刻本悦宋简体" panose="02000000000000000000" pitchFamily="2" charset="-122"/>
                </a:rPr>
                <a:t>Yewno's</a:t>
              </a:r>
              <a:r>
                <a:rPr lang="en" altLang="zh-CN" sz="1400" dirty="0">
                  <a:solidFill>
                    <a:schemeClr val="tx1">
                      <a:lumMod val="85000"/>
                      <a:lumOff val="15000"/>
                    </a:schemeClr>
                  </a:solidFill>
                  <a:ea typeface="方正清刻本悦宋简体" panose="02000000000000000000" pitchFamily="2" charset="-122"/>
                </a:rPr>
                <a:t> Intelligent Alpha investment strategies seek to take advantage of non-obvious relationships defined by </a:t>
              </a:r>
              <a:r>
                <a:rPr lang="en" altLang="zh-CN" sz="1400" dirty="0" err="1">
                  <a:solidFill>
                    <a:schemeClr val="tx1">
                      <a:lumMod val="85000"/>
                      <a:lumOff val="15000"/>
                    </a:schemeClr>
                  </a:solidFill>
                  <a:ea typeface="方正清刻本悦宋简体" panose="02000000000000000000" pitchFamily="2" charset="-122"/>
                </a:rPr>
                <a:t>Yewno's</a:t>
              </a:r>
              <a:r>
                <a:rPr lang="en" altLang="zh-CN" sz="1400" dirty="0">
                  <a:solidFill>
                    <a:schemeClr val="tx1">
                      <a:lumMod val="85000"/>
                      <a:lumOff val="15000"/>
                    </a:schemeClr>
                  </a:solidFill>
                  <a:ea typeface="方正清刻本悦宋简体" panose="02000000000000000000" pitchFamily="2" charset="-122"/>
                </a:rPr>
                <a:t> Knowledge Graph structure, generating a unique and persistent source of alpha. </a:t>
              </a:r>
            </a:p>
            <a:p>
              <a:pPr algn="r">
                <a:lnSpc>
                  <a:spcPct val="100000"/>
                </a:lnSpc>
                <a:spcBef>
                  <a:spcPct val="0"/>
                </a:spcBef>
                <a:buNone/>
              </a:pPr>
              <a:endParaRPr lang="zh-CN" altLang="en-US"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endParaRPr>
            </a:p>
          </p:txBody>
        </p:sp>
      </p:grpSp>
      <p:grpSp>
        <p:nvGrpSpPr>
          <p:cNvPr id="4" name="chenying0907 3"/>
          <p:cNvGrpSpPr/>
          <p:nvPr/>
        </p:nvGrpSpPr>
        <p:grpSpPr>
          <a:xfrm>
            <a:off x="1286111" y="3910317"/>
            <a:ext cx="2579845" cy="2601906"/>
            <a:chOff x="1291623" y="3326063"/>
            <a:chExt cx="2579845" cy="2601906"/>
          </a:xfrm>
        </p:grpSpPr>
        <p:sp>
          <p:nvSpPr>
            <p:cNvPr id="506" name="Rectangle 47"/>
            <p:cNvSpPr/>
            <p:nvPr/>
          </p:nvSpPr>
          <p:spPr>
            <a:xfrm>
              <a:off x="2065007" y="3326063"/>
              <a:ext cx="1315680" cy="276999"/>
            </a:xfrm>
            <a:prstGeom prst="rect">
              <a:avLst/>
            </a:prstGeom>
          </p:spPr>
          <p:txBody>
            <a:bodyPr wrap="none" lIns="0" tIns="0" rIns="0" bIns="0">
              <a:spAutoFit/>
            </a:bodyPr>
            <a:lstStyle/>
            <a:p>
              <a:pPr algn="r"/>
              <a:r>
                <a:rPr lang="en" altLang="zh-CN" b="1" dirty="0" err="1">
                  <a:solidFill>
                    <a:srgbClr val="005188"/>
                  </a:solidFill>
                  <a:ea typeface="方正清刻本悦宋简体" panose="02000000000000000000" pitchFamily="2" charset="-122"/>
                  <a:cs typeface="Arial" panose="020B0604020202020204" pitchFamily="34" charset="0"/>
                </a:rPr>
                <a:t>Yewno</a:t>
              </a:r>
              <a:r>
                <a:rPr lang="en" altLang="zh-CN" b="1" dirty="0">
                  <a:solidFill>
                    <a:srgbClr val="005188"/>
                  </a:solidFill>
                  <a:ea typeface="方正清刻本悦宋简体" panose="02000000000000000000" pitchFamily="2" charset="-122"/>
                  <a:cs typeface="Arial" panose="020B0604020202020204" pitchFamily="34" charset="0"/>
                </a:rPr>
                <a:t> </a:t>
              </a:r>
              <a:r>
                <a:rPr lang="en" altLang="zh-CN" b="1" dirty="0" err="1">
                  <a:solidFill>
                    <a:srgbClr val="005188"/>
                  </a:solidFill>
                  <a:ea typeface="方正清刻本悦宋简体" panose="02000000000000000000" pitchFamily="2" charset="-122"/>
                  <a:cs typeface="Arial" panose="020B0604020202020204" pitchFamily="34" charset="0"/>
                </a:rPr>
                <a:t>Indice</a:t>
              </a:r>
              <a:r>
                <a:rPr lang="en" altLang="zh-CN" b="1" dirty="0">
                  <a:solidFill>
                    <a:srgbClr val="005188"/>
                  </a:solidFill>
                  <a:ea typeface="方正清刻本悦宋简体" panose="02000000000000000000" pitchFamily="2" charset="-122"/>
                  <a:cs typeface="Arial" panose="020B0604020202020204" pitchFamily="34" charset="0"/>
                </a:rPr>
                <a:t> </a:t>
              </a:r>
            </a:p>
          </p:txBody>
        </p:sp>
        <p:sp>
          <p:nvSpPr>
            <p:cNvPr id="507" name="文本框 7"/>
            <p:cNvSpPr txBox="1">
              <a:spLocks noChangeArrowheads="1"/>
            </p:cNvSpPr>
            <p:nvPr/>
          </p:nvSpPr>
          <p:spPr bwMode="auto">
            <a:xfrm>
              <a:off x="1291623" y="3681200"/>
              <a:ext cx="2579845"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nSpc>
                  <a:spcPct val="100000"/>
                </a:lnSpc>
                <a:spcBef>
                  <a:spcPct val="0"/>
                </a:spcBef>
                <a:buFont typeface="Arial" panose="020B0604020202020204" pitchFamily="34" charset="0"/>
                <a:buNone/>
                <a:defRPr sz="1400">
                  <a:solidFill>
                    <a:schemeClr val="tx1">
                      <a:lumMod val="85000"/>
                      <a:lumOff val="15000"/>
                    </a:schemeClr>
                  </a:solidFill>
                  <a:latin typeface="Calibri" panose="020F0502020204030204" pitchFamily="34" charset="0"/>
                  <a:ea typeface="方正清刻本悦宋简体" panose="02000000000000000000" pitchFamily="2" charset="-122"/>
                </a:defRPr>
              </a:lvl1pPr>
              <a:lvl2pPr marL="742950" indent="-285750">
                <a:lnSpc>
                  <a:spcPct val="90000"/>
                </a:lnSpc>
                <a:spcBef>
                  <a:spcPts val="500"/>
                </a:spcBef>
                <a:buFont typeface="Arial" panose="020B0604020202020204" pitchFamily="34" charset="0"/>
                <a:buChar char="•"/>
                <a:defRPr sz="2400">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SimSun" panose="02010600030101010101" pitchFamily="2" charset="-122"/>
                </a:defRPr>
              </a:lvl9pPr>
            </a:lstStyle>
            <a:p>
              <a:r>
                <a:rPr lang="en-US" altLang="zh-CN" dirty="0"/>
                <a:t>Y</a:t>
              </a:r>
              <a:r>
                <a:rPr lang="en" altLang="zh-CN" dirty="0" err="1"/>
                <a:t>ewno</a:t>
              </a:r>
              <a:r>
                <a:rPr lang="en" altLang="zh-CN" dirty="0"/>
                <a:t> is a leading provider in the index and ETF industry by leveraging its dynamic knowledge graph which aggregates a large volume of structured and unstructured data in order to find companies that are exposed to specific themes. </a:t>
              </a:r>
            </a:p>
            <a:p>
              <a:endParaRPr lang="zh-CN" altLang="en-US" dirty="0"/>
            </a:p>
          </p:txBody>
        </p:sp>
      </p:grpSp>
      <p:grpSp>
        <p:nvGrpSpPr>
          <p:cNvPr id="6" name="chenying0907 5"/>
          <p:cNvGrpSpPr/>
          <p:nvPr/>
        </p:nvGrpSpPr>
        <p:grpSpPr>
          <a:xfrm>
            <a:off x="8474599" y="1754733"/>
            <a:ext cx="2593638" cy="3766554"/>
            <a:chOff x="8716786" y="2217745"/>
            <a:chExt cx="2593638" cy="3766554"/>
          </a:xfrm>
        </p:grpSpPr>
        <p:sp>
          <p:nvSpPr>
            <p:cNvPr id="509" name="Rectangle 47"/>
            <p:cNvSpPr/>
            <p:nvPr/>
          </p:nvSpPr>
          <p:spPr>
            <a:xfrm>
              <a:off x="8730580" y="2217745"/>
              <a:ext cx="25798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spcBef>
                  <a:spcPct val="0"/>
                </a:spcBef>
              </a:pPr>
              <a:r>
                <a:rPr lang="en" altLang="zh-CN" b="1" dirty="0">
                  <a:solidFill>
                    <a:srgbClr val="005188"/>
                  </a:solidFill>
                  <a:ea typeface="方正清刻本悦宋简体" panose="02000000000000000000" pitchFamily="2" charset="-122"/>
                  <a:cs typeface="Arial" panose="020B0604020202020204" pitchFamily="34" charset="0"/>
                </a:rPr>
                <a:t>Intelligent Data Packages </a:t>
              </a:r>
            </a:p>
          </p:txBody>
        </p:sp>
        <p:sp>
          <p:nvSpPr>
            <p:cNvPr id="510" name="文本框 7"/>
            <p:cNvSpPr txBox="1">
              <a:spLocks noChangeArrowheads="1"/>
            </p:cNvSpPr>
            <p:nvPr/>
          </p:nvSpPr>
          <p:spPr bwMode="auto">
            <a:xfrm>
              <a:off x="8716786" y="2660312"/>
              <a:ext cx="2579845"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nSpc>
                  <a:spcPct val="100000"/>
                </a:lnSpc>
                <a:spcBef>
                  <a:spcPct val="0"/>
                </a:spcBef>
                <a:buFont typeface="Arial" panose="020B0604020202020204" pitchFamily="34" charset="0"/>
                <a:buNone/>
                <a:defRPr sz="1400">
                  <a:solidFill>
                    <a:schemeClr val="tx1">
                      <a:lumMod val="85000"/>
                      <a:lumOff val="15000"/>
                    </a:schemeClr>
                  </a:solidFill>
                  <a:latin typeface="Calibri" panose="020F0502020204030204" pitchFamily="34" charset="0"/>
                  <a:ea typeface="方正清刻本悦宋简体" panose="02000000000000000000" pitchFamily="2" charset="-122"/>
                </a:defRPr>
              </a:lvl1pPr>
              <a:lvl2pPr marL="742950" indent="-285750">
                <a:lnSpc>
                  <a:spcPct val="90000"/>
                </a:lnSpc>
                <a:spcBef>
                  <a:spcPts val="500"/>
                </a:spcBef>
                <a:buFont typeface="Arial" panose="020B0604020202020204" pitchFamily="34" charset="0"/>
                <a:buChar char="•"/>
                <a:defRPr sz="2400">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SimSun" panose="02010600030101010101" pitchFamily="2" charset="-122"/>
                </a:defRPr>
              </a:lvl9pPr>
            </a:lstStyle>
            <a:p>
              <a:r>
                <a:rPr lang="en" altLang="zh-CN" dirty="0" err="1"/>
                <a:t>Yewno’s</a:t>
              </a:r>
              <a:r>
                <a:rPr lang="en" altLang="zh-CN" dirty="0"/>
                <a:t> Intelligent Data Feeds provide customers in the financial services industry with access to unique insights directly from </a:t>
              </a:r>
              <a:r>
                <a:rPr lang="en" altLang="zh-CN" dirty="0" err="1"/>
                <a:t>Yewno’s</a:t>
              </a:r>
              <a:r>
                <a:rPr lang="en" altLang="zh-CN" dirty="0"/>
                <a:t> Knowledge Graph</a:t>
              </a:r>
            </a:p>
            <a:p>
              <a:endParaRPr lang="en" altLang="zh-CN" dirty="0"/>
            </a:p>
            <a:p>
              <a:r>
                <a:rPr lang="en" altLang="zh-CN" dirty="0" err="1"/>
                <a:t>Yewno</a:t>
              </a:r>
              <a:r>
                <a:rPr lang="en" altLang="zh-CN" dirty="0"/>
                <a:t> offers a diverse set of data feeds that measure systemic risk, country risk, sentiment, company intellectual property and more. Navigate the product grid below for more information and contact sales if you would like to trial a data set. </a:t>
              </a:r>
            </a:p>
            <a:p>
              <a:r>
                <a:rPr lang="en" altLang="zh-CN" dirty="0"/>
                <a:t> </a:t>
              </a:r>
            </a:p>
          </p:txBody>
        </p:sp>
      </p:grpSp>
      <p:sp>
        <p:nvSpPr>
          <p:cNvPr id="513" name="chenying0907 456"/>
          <p:cNvSpPr>
            <a:spLocks noEditPoints="1"/>
          </p:cNvSpPr>
          <p:nvPr/>
        </p:nvSpPr>
        <p:spPr bwMode="auto">
          <a:xfrm>
            <a:off x="3951541" y="1808684"/>
            <a:ext cx="544513" cy="571501"/>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sp>
        <p:nvSpPr>
          <p:cNvPr id="515" name="chenying0907 456"/>
          <p:cNvSpPr>
            <a:spLocks noEditPoints="1"/>
          </p:cNvSpPr>
          <p:nvPr/>
        </p:nvSpPr>
        <p:spPr bwMode="auto">
          <a:xfrm>
            <a:off x="3752385" y="3858707"/>
            <a:ext cx="544513" cy="571501"/>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sp>
        <p:nvSpPr>
          <p:cNvPr id="516" name="chenying0907 460"/>
          <p:cNvSpPr>
            <a:spLocks noEditPoints="1"/>
          </p:cNvSpPr>
          <p:nvPr/>
        </p:nvSpPr>
        <p:spPr bwMode="auto">
          <a:xfrm>
            <a:off x="7695948" y="1754733"/>
            <a:ext cx="544512" cy="571499"/>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pic>
        <p:nvPicPr>
          <p:cNvPr id="8" name="图片 7">
            <a:extLst>
              <a:ext uri="{FF2B5EF4-FFF2-40B4-BE49-F238E27FC236}">
                <a16:creationId xmlns:a16="http://schemas.microsoft.com/office/drawing/2014/main" id="{2F1A5EEB-EA3B-0A47-A5BE-CF62A649CDF8}"/>
              </a:ext>
            </a:extLst>
          </p:cNvPr>
          <p:cNvPicPr>
            <a:picLocks noChangeAspect="1"/>
          </p:cNvPicPr>
          <p:nvPr/>
        </p:nvPicPr>
        <p:blipFill>
          <a:blip r:embed="rId2"/>
          <a:stretch>
            <a:fillRect/>
          </a:stretch>
        </p:blipFill>
        <p:spPr>
          <a:xfrm>
            <a:off x="8756837" y="146340"/>
            <a:ext cx="2311400" cy="717865"/>
          </a:xfrm>
          <a:prstGeom prst="rect">
            <a:avLst/>
          </a:prstGeom>
        </p:spPr>
      </p:pic>
      <p:pic>
        <p:nvPicPr>
          <p:cNvPr id="10" name="图片 9">
            <a:extLst>
              <a:ext uri="{FF2B5EF4-FFF2-40B4-BE49-F238E27FC236}">
                <a16:creationId xmlns:a16="http://schemas.microsoft.com/office/drawing/2014/main" id="{C3DDD1DA-B8B2-F847-A7C2-A5C4DB8D7EA7}"/>
              </a:ext>
            </a:extLst>
          </p:cNvPr>
          <p:cNvPicPr>
            <a:picLocks noChangeAspect="1"/>
          </p:cNvPicPr>
          <p:nvPr/>
        </p:nvPicPr>
        <p:blipFill>
          <a:blip r:embed="rId3"/>
          <a:stretch>
            <a:fillRect/>
          </a:stretch>
        </p:blipFill>
        <p:spPr>
          <a:xfrm>
            <a:off x="199561" y="2887410"/>
            <a:ext cx="11518900" cy="143141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1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xit" presetSubtype="10" fill="hold" nodeType="clickEffect">
                                  <p:stCondLst>
                                    <p:cond delay="0"/>
                                  </p:stCondLst>
                                  <p:childTnLst>
                                    <p:animEffect transition="out" filter="blinds(horizontal)">
                                      <p:cBhvr>
                                        <p:cTn id="11" dur="59000"/>
                                        <p:tgtEl>
                                          <p:spTgt spid="10"/>
                                        </p:tgtEl>
                                      </p:cBhvr>
                                    </p:animEffect>
                                    <p:set>
                                      <p:cBhvr>
                                        <p:cTn id="12" dur="1" fill="hold">
                                          <p:stCondLst>
                                            <p:cond delay="589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365ACB97-7FAD-CB41-A353-7D111C9A6CA4}"/>
              </a:ext>
            </a:extLst>
          </p:cNvPr>
          <p:cNvPicPr>
            <a:picLocks noChangeAspect="1"/>
          </p:cNvPicPr>
          <p:nvPr/>
        </p:nvPicPr>
        <p:blipFill>
          <a:blip r:embed="rId2"/>
          <a:stretch>
            <a:fillRect/>
          </a:stretch>
        </p:blipFill>
        <p:spPr>
          <a:xfrm>
            <a:off x="2008093" y="955637"/>
            <a:ext cx="7744308" cy="5902363"/>
          </a:xfrm>
          <a:prstGeom prst="rect">
            <a:avLst/>
          </a:prstGeom>
        </p:spPr>
      </p:pic>
      <p:sp>
        <p:nvSpPr>
          <p:cNvPr id="3" name="矩形 2">
            <a:extLst>
              <a:ext uri="{FF2B5EF4-FFF2-40B4-BE49-F238E27FC236}">
                <a16:creationId xmlns:a16="http://schemas.microsoft.com/office/drawing/2014/main" id="{C03ED8AB-DC9F-554C-98A9-DFA43A37C69E}"/>
              </a:ext>
            </a:extLst>
          </p:cNvPr>
          <p:cNvSpPr/>
          <p:nvPr/>
        </p:nvSpPr>
        <p:spPr>
          <a:xfrm>
            <a:off x="764416" y="393557"/>
            <a:ext cx="3305559" cy="400110"/>
          </a:xfrm>
          <a:prstGeom prst="rect">
            <a:avLst/>
          </a:prstGeom>
        </p:spPr>
        <p:txBody>
          <a:bodyPr wrap="square">
            <a:spAutoFit/>
          </a:bodyPr>
          <a:lstStyle/>
          <a:p>
            <a:r>
              <a:rPr lang="en-US" altLang="zh-CN" sz="2000" dirty="0">
                <a:solidFill>
                  <a:srgbClr val="005188"/>
                </a:solidFill>
                <a:latin typeface="方正清刻本悦宋简体" panose="02000000000000000000" pitchFamily="2" charset="-122"/>
                <a:ea typeface="方正清刻本悦宋简体" panose="02000000000000000000" pitchFamily="2" charset="-122"/>
              </a:rPr>
              <a:t>API Data </a:t>
            </a:r>
            <a:r>
              <a:rPr lang="en" altLang="zh-CN" sz="2000" b="1" dirty="0">
                <a:solidFill>
                  <a:srgbClr val="005188"/>
                </a:solidFill>
                <a:ea typeface="方正清刻本悦宋简体" panose="02000000000000000000" pitchFamily="2" charset="-122"/>
                <a:cs typeface="Arial" panose="020B0604020202020204" pitchFamily="34" charset="0"/>
              </a:rPr>
              <a:t>- </a:t>
            </a:r>
            <a:r>
              <a:rPr lang="en" altLang="zh-CN" sz="2000" dirty="0" err="1">
                <a:solidFill>
                  <a:srgbClr val="005188"/>
                </a:solidFill>
                <a:ea typeface="方正清刻本悦宋简体" panose="02000000000000000000" pitchFamily="2" charset="-122"/>
              </a:rPr>
              <a:t>Yewno</a:t>
            </a:r>
            <a:r>
              <a:rPr lang="en" altLang="zh-CN" sz="2000" dirty="0">
                <a:solidFill>
                  <a:srgbClr val="005188"/>
                </a:solidFill>
                <a:ea typeface="方正清刻本悦宋简体" panose="02000000000000000000" pitchFamily="2" charset="-122"/>
              </a:rPr>
              <a:t> Indices</a:t>
            </a:r>
            <a:endParaRPr lang="zh-CN" altLang="en-US" sz="2000" dirty="0">
              <a:solidFill>
                <a:srgbClr val="005188"/>
              </a:solidFill>
              <a:ea typeface="方正清刻本悦宋简体" panose="02000000000000000000" pitchFamily="2" charset="-122"/>
            </a:endParaRPr>
          </a:p>
        </p:txBody>
      </p:sp>
      <p:pic>
        <p:nvPicPr>
          <p:cNvPr id="4" name="图片 3">
            <a:extLst>
              <a:ext uri="{FF2B5EF4-FFF2-40B4-BE49-F238E27FC236}">
                <a16:creationId xmlns:a16="http://schemas.microsoft.com/office/drawing/2014/main" id="{305ED9DD-C6DC-3B45-9311-F4D0176A8206}"/>
              </a:ext>
            </a:extLst>
          </p:cNvPr>
          <p:cNvPicPr>
            <a:picLocks noChangeAspect="1"/>
          </p:cNvPicPr>
          <p:nvPr/>
        </p:nvPicPr>
        <p:blipFill>
          <a:blip r:embed="rId3"/>
          <a:stretch>
            <a:fillRect/>
          </a:stretch>
        </p:blipFill>
        <p:spPr>
          <a:xfrm>
            <a:off x="8756837" y="146340"/>
            <a:ext cx="2311400" cy="717865"/>
          </a:xfrm>
          <a:prstGeom prst="rect">
            <a:avLst/>
          </a:prstGeom>
        </p:spPr>
      </p:pic>
    </p:spTree>
    <p:extLst>
      <p:ext uri="{BB962C8B-B14F-4D97-AF65-F5344CB8AC3E}">
        <p14:creationId xmlns:p14="http://schemas.microsoft.com/office/powerpoint/2010/main" val="273353723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EDC99DB5-8652-B144-AC99-A4B7A21AAB19}"/>
              </a:ext>
            </a:extLst>
          </p:cNvPr>
          <p:cNvPicPr>
            <a:picLocks noChangeAspect="1"/>
          </p:cNvPicPr>
          <p:nvPr/>
        </p:nvPicPr>
        <p:blipFill>
          <a:blip r:embed="rId2"/>
          <a:stretch>
            <a:fillRect/>
          </a:stretch>
        </p:blipFill>
        <p:spPr>
          <a:xfrm>
            <a:off x="1359242" y="877330"/>
            <a:ext cx="9514703" cy="5980669"/>
          </a:xfrm>
          <a:prstGeom prst="rect">
            <a:avLst/>
          </a:prstGeom>
        </p:spPr>
      </p:pic>
      <p:sp>
        <p:nvSpPr>
          <p:cNvPr id="3" name="矩形 2">
            <a:extLst>
              <a:ext uri="{FF2B5EF4-FFF2-40B4-BE49-F238E27FC236}">
                <a16:creationId xmlns:a16="http://schemas.microsoft.com/office/drawing/2014/main" id="{67D05918-2052-0F41-A184-DB64D06F4BE1}"/>
              </a:ext>
            </a:extLst>
          </p:cNvPr>
          <p:cNvSpPr/>
          <p:nvPr/>
        </p:nvSpPr>
        <p:spPr>
          <a:xfrm>
            <a:off x="817428" y="365209"/>
            <a:ext cx="3774110" cy="646331"/>
          </a:xfrm>
          <a:prstGeom prst="rect">
            <a:avLst/>
          </a:prstGeom>
        </p:spPr>
        <p:txBody>
          <a:bodyPr wrap="none">
            <a:spAutoFit/>
          </a:bodyPr>
          <a:lstStyle/>
          <a:p>
            <a:r>
              <a:rPr lang="en-US" altLang="zh-CN" dirty="0">
                <a:solidFill>
                  <a:srgbClr val="005188"/>
                </a:solidFill>
                <a:latin typeface="方正清刻本悦宋简体" panose="02000000000000000000" pitchFamily="2" charset="-122"/>
                <a:ea typeface="方正清刻本悦宋简体" panose="02000000000000000000" pitchFamily="2" charset="-122"/>
              </a:rPr>
              <a:t>API Data </a:t>
            </a:r>
            <a:r>
              <a:rPr lang="en" altLang="zh-CN" b="1" dirty="0">
                <a:solidFill>
                  <a:srgbClr val="005188"/>
                </a:solidFill>
                <a:ea typeface="方正清刻本悦宋简体" panose="02000000000000000000" pitchFamily="2" charset="-122"/>
                <a:cs typeface="Arial" panose="020B0604020202020204" pitchFamily="34" charset="0"/>
              </a:rPr>
              <a:t>- </a:t>
            </a:r>
            <a:r>
              <a:rPr lang="en" altLang="zh-CN" dirty="0">
                <a:solidFill>
                  <a:srgbClr val="005188"/>
                </a:solidFill>
                <a:ea typeface="方正清刻本悦宋简体" panose="02000000000000000000" pitchFamily="2" charset="-122"/>
              </a:rPr>
              <a:t>Intelligent Data Packages </a:t>
            </a:r>
          </a:p>
          <a:p>
            <a:endParaRPr lang="zh-CN" altLang="en-US" dirty="0">
              <a:solidFill>
                <a:srgbClr val="005188"/>
              </a:solidFill>
              <a:ea typeface="方正清刻本悦宋简体" panose="02000000000000000000" pitchFamily="2" charset="-122"/>
            </a:endParaRPr>
          </a:p>
        </p:txBody>
      </p:sp>
      <p:pic>
        <p:nvPicPr>
          <p:cNvPr id="4" name="图片 3">
            <a:extLst>
              <a:ext uri="{FF2B5EF4-FFF2-40B4-BE49-F238E27FC236}">
                <a16:creationId xmlns:a16="http://schemas.microsoft.com/office/drawing/2014/main" id="{3E4D3B8F-ED86-634E-A858-7B5969BE330F}"/>
              </a:ext>
            </a:extLst>
          </p:cNvPr>
          <p:cNvPicPr>
            <a:picLocks noChangeAspect="1"/>
          </p:cNvPicPr>
          <p:nvPr/>
        </p:nvPicPr>
        <p:blipFill>
          <a:blip r:embed="rId3"/>
          <a:stretch>
            <a:fillRect/>
          </a:stretch>
        </p:blipFill>
        <p:spPr>
          <a:xfrm>
            <a:off x="8756837" y="146340"/>
            <a:ext cx="2311400" cy="717865"/>
          </a:xfrm>
          <a:prstGeom prst="rect">
            <a:avLst/>
          </a:prstGeom>
        </p:spPr>
      </p:pic>
    </p:spTree>
    <p:extLst>
      <p:ext uri="{BB962C8B-B14F-4D97-AF65-F5344CB8AC3E}">
        <p14:creationId xmlns:p14="http://schemas.microsoft.com/office/powerpoint/2010/main" val="145229635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42444" y="1484158"/>
            <a:ext cx="4230356" cy="4731583"/>
          </a:xfrm>
          <a:prstGeom prst="rect">
            <a:avLst/>
          </a:prstGeom>
        </p:spPr>
      </p:pic>
      <p:sp>
        <p:nvSpPr>
          <p:cNvPr id="3" name="矩形 1"/>
          <p:cNvSpPr>
            <a:spLocks noChangeArrowheads="1"/>
          </p:cNvSpPr>
          <p:nvPr/>
        </p:nvSpPr>
        <p:spPr bwMode="auto">
          <a:xfrm>
            <a:off x="994787" y="2176324"/>
            <a:ext cx="42303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spcBef>
                <a:spcPct val="0"/>
              </a:spcBef>
            </a:pPr>
            <a:r>
              <a:rPr lang="en-US" altLang="zh-CN"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Mainstream news </a:t>
            </a:r>
            <a:endParaRPr lang="zh-CN" altLang="en-US"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endParaRPr>
          </a:p>
        </p:txBody>
      </p:sp>
      <p:sp>
        <p:nvSpPr>
          <p:cNvPr id="4" name="矩形 1"/>
          <p:cNvSpPr>
            <a:spLocks noChangeArrowheads="1"/>
          </p:cNvSpPr>
          <p:nvPr/>
        </p:nvSpPr>
        <p:spPr bwMode="auto">
          <a:xfrm>
            <a:off x="994787" y="3144029"/>
            <a:ext cx="42303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spcBef>
                <a:spcPct val="0"/>
              </a:spcBef>
            </a:pPr>
            <a:r>
              <a:rPr lang="en-US" altLang="zh-CN"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Official filings</a:t>
            </a:r>
            <a:endParaRPr lang="zh-CN" altLang="en-US"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endParaRPr>
          </a:p>
        </p:txBody>
      </p:sp>
      <p:sp>
        <p:nvSpPr>
          <p:cNvPr id="5" name="矩形 1"/>
          <p:cNvSpPr>
            <a:spLocks noChangeArrowheads="1"/>
          </p:cNvSpPr>
          <p:nvPr/>
        </p:nvSpPr>
        <p:spPr bwMode="auto">
          <a:xfrm>
            <a:off x="994787" y="4206140"/>
            <a:ext cx="42303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spcBef>
                <a:spcPct val="0"/>
              </a:spcBef>
            </a:pPr>
            <a:r>
              <a:rPr lang="en-US" altLang="zh-CN"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Scientific publications</a:t>
            </a:r>
            <a:endParaRPr lang="zh-CN" altLang="en-US"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endParaRPr>
          </a:p>
        </p:txBody>
      </p:sp>
      <p:sp>
        <p:nvSpPr>
          <p:cNvPr id="6" name="矩形 1"/>
          <p:cNvSpPr>
            <a:spLocks noChangeArrowheads="1"/>
          </p:cNvSpPr>
          <p:nvPr/>
        </p:nvSpPr>
        <p:spPr bwMode="auto">
          <a:xfrm>
            <a:off x="994787" y="5174845"/>
            <a:ext cx="42303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spcBef>
                <a:spcPct val="0"/>
              </a:spcBef>
            </a:pPr>
            <a:r>
              <a:rPr lang="en-US" altLang="zh-CN"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US and international patents</a:t>
            </a:r>
            <a:endParaRPr lang="zh-CN" altLang="en-US"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endParaRPr>
          </a:p>
        </p:txBody>
      </p:sp>
      <p:cxnSp>
        <p:nvCxnSpPr>
          <p:cNvPr id="7" name="直接连接符 6"/>
          <p:cNvCxnSpPr/>
          <p:nvPr/>
        </p:nvCxnSpPr>
        <p:spPr>
          <a:xfrm flipH="1">
            <a:off x="5496448" y="2410092"/>
            <a:ext cx="1183974" cy="0"/>
          </a:xfrm>
          <a:prstGeom prst="line">
            <a:avLst/>
          </a:prstGeom>
          <a:ln w="6350">
            <a:solidFill>
              <a:srgbClr val="005188">
                <a:alpha val="99000"/>
              </a:srgb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flipH="1">
            <a:off x="5496448" y="3478748"/>
            <a:ext cx="1183973" cy="0"/>
          </a:xfrm>
          <a:prstGeom prst="line">
            <a:avLst/>
          </a:prstGeom>
          <a:ln w="6350">
            <a:solidFill>
              <a:srgbClr val="005188">
                <a:alpha val="99000"/>
              </a:srgb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flipH="1">
            <a:off x="5496448" y="4446474"/>
            <a:ext cx="1183973" cy="0"/>
          </a:xfrm>
          <a:prstGeom prst="line">
            <a:avLst/>
          </a:prstGeom>
          <a:ln w="6350">
            <a:solidFill>
              <a:srgbClr val="005188">
                <a:alpha val="99000"/>
              </a:srgb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flipH="1">
            <a:off x="5496448" y="5405044"/>
            <a:ext cx="1194021" cy="0"/>
          </a:xfrm>
          <a:prstGeom prst="line">
            <a:avLst/>
          </a:prstGeom>
          <a:ln w="6350">
            <a:solidFill>
              <a:srgbClr val="005188">
                <a:alpha val="99000"/>
              </a:srgb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3" name="文本占位符 2"/>
          <p:cNvSpPr txBox="1"/>
          <p:nvPr/>
        </p:nvSpPr>
        <p:spPr>
          <a:xfrm>
            <a:off x="722922" y="338619"/>
            <a:ext cx="4230356"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API DATA SOURCE</a:t>
            </a:r>
            <a:endParaRPr lang="zh-CN" altLang="en-US" sz="3200" b="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11" name="文本框 10">
            <a:extLst>
              <a:ext uri="{FF2B5EF4-FFF2-40B4-BE49-F238E27FC236}">
                <a16:creationId xmlns:a16="http://schemas.microsoft.com/office/drawing/2014/main" id="{02C70B14-3285-304A-9EDE-8A2E1E2DC5B8}"/>
              </a:ext>
            </a:extLst>
          </p:cNvPr>
          <p:cNvSpPr txBox="1"/>
          <p:nvPr/>
        </p:nvSpPr>
        <p:spPr>
          <a:xfrm>
            <a:off x="9539416" y="3152001"/>
            <a:ext cx="2310714" cy="553998"/>
          </a:xfrm>
          <a:prstGeom prst="rect">
            <a:avLst/>
          </a:prstGeom>
          <a:noFill/>
        </p:spPr>
        <p:txBody>
          <a:bodyPr wrap="square" rtlCol="0">
            <a:spAutoFit/>
          </a:bodyPr>
          <a:lstStyle/>
          <a:p>
            <a:r>
              <a:rPr kumimoji="1" lang="en-US" altLang="zh-CN" sz="3000" dirty="0"/>
              <a:t>Data</a:t>
            </a:r>
            <a:endParaRPr kumimoji="1" lang="zh-CN" altLang="en-US" sz="3000" dirty="0"/>
          </a:p>
        </p:txBody>
      </p:sp>
      <p:pic>
        <p:nvPicPr>
          <p:cNvPr id="15" name="图片 14">
            <a:extLst>
              <a:ext uri="{FF2B5EF4-FFF2-40B4-BE49-F238E27FC236}">
                <a16:creationId xmlns:a16="http://schemas.microsoft.com/office/drawing/2014/main" id="{FBEF793A-FF0F-A646-8413-FEAF56A6A61E}"/>
              </a:ext>
            </a:extLst>
          </p:cNvPr>
          <p:cNvPicPr>
            <a:picLocks noChangeAspect="1"/>
          </p:cNvPicPr>
          <p:nvPr/>
        </p:nvPicPr>
        <p:blipFill>
          <a:blip r:embed="rId3"/>
          <a:stretch>
            <a:fillRect/>
          </a:stretch>
        </p:blipFill>
        <p:spPr>
          <a:xfrm>
            <a:off x="8756837" y="146340"/>
            <a:ext cx="2311400" cy="71786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HIGHLIGHT</a:t>
            </a:r>
            <a:endParaRPr lang="zh-CN" altLang="en-US" sz="3200" b="0" dirty="0">
              <a:solidFill>
                <a:srgbClr val="005188"/>
              </a:solidFill>
              <a:latin typeface="方正清刻本悦宋简体" panose="02000000000000000000" pitchFamily="2" charset="-122"/>
              <a:ea typeface="方正清刻本悦宋简体" panose="02000000000000000000" pitchFamily="2" charset="-122"/>
            </a:endParaRPr>
          </a:p>
        </p:txBody>
      </p:sp>
      <p:grpSp>
        <p:nvGrpSpPr>
          <p:cNvPr id="4" name="chenying0907 3"/>
          <p:cNvGrpSpPr/>
          <p:nvPr/>
        </p:nvGrpSpPr>
        <p:grpSpPr bwMode="auto">
          <a:xfrm>
            <a:off x="459599" y="630810"/>
            <a:ext cx="5576674" cy="5545065"/>
            <a:chOff x="839089" y="1015825"/>
            <a:chExt cx="4688114" cy="4877531"/>
          </a:xfrm>
        </p:grpSpPr>
        <p:grpSp>
          <p:nvGrpSpPr>
            <p:cNvPr id="5" name="chenying0907 4"/>
            <p:cNvGrpSpPr/>
            <p:nvPr/>
          </p:nvGrpSpPr>
          <p:grpSpPr bwMode="auto">
            <a:xfrm rot="-297887">
              <a:off x="2313380" y="1015825"/>
              <a:ext cx="1482151" cy="1487649"/>
              <a:chOff x="3130077" y="1143064"/>
              <a:chExt cx="1735225" cy="1741663"/>
            </a:xfrm>
          </p:grpSpPr>
          <p:cxnSp>
            <p:nvCxnSpPr>
              <p:cNvPr id="7" name="直接连接符 6"/>
              <p:cNvCxnSpPr>
                <a:endCxn id="9" idx="3"/>
              </p:cNvCxnSpPr>
              <p:nvPr/>
            </p:nvCxnSpPr>
            <p:spPr>
              <a:xfrm rot="297887" flipV="1">
                <a:off x="3130693" y="2229711"/>
                <a:ext cx="810282" cy="569797"/>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cxnSp>
            <p:nvCxnSpPr>
              <p:cNvPr id="8" name="直接连接符 7"/>
              <p:cNvCxnSpPr>
                <a:stCxn id="9" idx="5"/>
              </p:cNvCxnSpPr>
              <p:nvPr/>
            </p:nvCxnSpPr>
            <p:spPr>
              <a:xfrm rot="297887">
                <a:off x="4141275" y="2296341"/>
                <a:ext cx="723553" cy="587138"/>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sp>
            <p:nvSpPr>
              <p:cNvPr id="9" name="椭圆 8"/>
              <p:cNvSpPr/>
              <p:nvPr/>
            </p:nvSpPr>
            <p:spPr>
              <a:xfrm>
                <a:off x="3920599" y="1140701"/>
                <a:ext cx="289916" cy="1317966"/>
              </a:xfrm>
              <a:prstGeom prst="ellipse">
                <a:avLst/>
              </a:prstGeom>
              <a:noFill/>
              <a:ln w="12700">
                <a:solidFill>
                  <a:srgbClr val="005188"/>
                </a:solidFill>
              </a:ln>
            </p:spPr>
            <p:txBody>
              <a:bodyPr anchor="ctr">
                <a:spAutoFit/>
              </a:bodyPr>
              <a:lstStyle/>
              <a:p>
                <a:pPr algn="ctr" eaLnBrk="1" fontAlgn="auto" hangingPunct="1">
                  <a:spcBef>
                    <a:spcPts val="0"/>
                  </a:spcBef>
                  <a:spcAft>
                    <a:spcPts val="0"/>
                  </a:spcAft>
                  <a:defRPr/>
                </a:pPr>
                <a:endParaRPr lang="zh-CN" altLang="en-US" sz="3300" dirty="0">
                  <a:solidFill>
                    <a:srgbClr val="005188"/>
                  </a:solidFill>
                  <a:latin typeface="+mn-ea"/>
                  <a:ea typeface="+mn-ea"/>
                </a:endParaRPr>
              </a:p>
            </p:txBody>
          </p:sp>
        </p:grpSp>
        <p:sp>
          <p:nvSpPr>
            <p:cNvPr id="6" name="矩形 5"/>
            <p:cNvSpPr/>
            <p:nvPr/>
          </p:nvSpPr>
          <p:spPr>
            <a:xfrm>
              <a:off x="839089" y="2463214"/>
              <a:ext cx="4688114" cy="3430142"/>
            </a:xfrm>
            <a:prstGeom prst="rect">
              <a:avLst/>
            </a:prstGeom>
            <a:noFill/>
            <a:ln>
              <a:solidFill>
                <a:srgbClr val="005188"/>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mn-ea"/>
              </a:endParaRPr>
            </a:p>
          </p:txBody>
        </p:sp>
      </p:grpSp>
      <p:grpSp>
        <p:nvGrpSpPr>
          <p:cNvPr id="12" name="chenying0907 11"/>
          <p:cNvGrpSpPr/>
          <p:nvPr/>
        </p:nvGrpSpPr>
        <p:grpSpPr bwMode="auto">
          <a:xfrm>
            <a:off x="7279887" y="1463183"/>
            <a:ext cx="3343634" cy="3670040"/>
            <a:chOff x="6502470" y="1193017"/>
            <a:chExt cx="3467440" cy="3807479"/>
          </a:xfrm>
        </p:grpSpPr>
        <p:grpSp>
          <p:nvGrpSpPr>
            <p:cNvPr id="13" name="chenying0907 12"/>
            <p:cNvGrpSpPr/>
            <p:nvPr/>
          </p:nvGrpSpPr>
          <p:grpSpPr bwMode="auto">
            <a:xfrm rot="-297887">
              <a:off x="7513178" y="1193017"/>
              <a:ext cx="1250297" cy="1304594"/>
              <a:chOff x="3103525" y="996074"/>
              <a:chExt cx="1790434" cy="1868188"/>
            </a:xfrm>
          </p:grpSpPr>
          <p:cxnSp>
            <p:nvCxnSpPr>
              <p:cNvPr id="15" name="直接连接符 14"/>
              <p:cNvCxnSpPr>
                <a:endCxn id="17" idx="3"/>
              </p:cNvCxnSpPr>
              <p:nvPr/>
            </p:nvCxnSpPr>
            <p:spPr>
              <a:xfrm rot="297887" flipV="1">
                <a:off x="3103298" y="2330272"/>
                <a:ext cx="842209" cy="442491"/>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cxnSp>
            <p:nvCxnSpPr>
              <p:cNvPr id="16" name="直接连接符 15"/>
              <p:cNvCxnSpPr>
                <a:stCxn id="17" idx="5"/>
              </p:cNvCxnSpPr>
              <p:nvPr/>
            </p:nvCxnSpPr>
            <p:spPr>
              <a:xfrm rot="297887">
                <a:off x="4145266" y="2401567"/>
                <a:ext cx="748293" cy="460676"/>
              </a:xfrm>
              <a:prstGeom prst="line">
                <a:avLst/>
              </a:prstGeom>
              <a:noFill/>
              <a:ln w="9525" cap="flat">
                <a:solidFill>
                  <a:srgbClr val="005188"/>
                </a:solidFill>
                <a:prstDash val="solid"/>
                <a:miter lim="400000"/>
              </a:ln>
              <a:effectLst/>
            </p:spPr>
            <p:style>
              <a:lnRef idx="0">
                <a:scrgbClr r="0" g="0" b="0"/>
              </a:lnRef>
              <a:fillRef idx="0">
                <a:scrgbClr r="0" g="0" b="0"/>
              </a:fillRef>
              <a:effectRef idx="0">
                <a:scrgbClr r="0" g="0" b="0"/>
              </a:effectRef>
              <a:fontRef idx="none"/>
            </p:style>
          </p:cxnSp>
          <p:sp>
            <p:nvSpPr>
              <p:cNvPr id="17" name="椭圆 16"/>
              <p:cNvSpPr/>
              <p:nvPr/>
            </p:nvSpPr>
            <p:spPr>
              <a:xfrm>
                <a:off x="3921666" y="995310"/>
                <a:ext cx="287806" cy="1609333"/>
              </a:xfrm>
              <a:prstGeom prst="ellipse">
                <a:avLst/>
              </a:prstGeom>
              <a:noFill/>
              <a:ln w="12700">
                <a:solidFill>
                  <a:srgbClr val="005188"/>
                </a:solidFill>
              </a:ln>
            </p:spPr>
            <p:txBody>
              <a:bodyPr anchor="ctr">
                <a:spAutoFit/>
              </a:bodyPr>
              <a:lstStyle/>
              <a:p>
                <a:pPr algn="ctr" eaLnBrk="1" fontAlgn="auto" hangingPunct="1">
                  <a:spcBef>
                    <a:spcPts val="0"/>
                  </a:spcBef>
                  <a:spcAft>
                    <a:spcPts val="0"/>
                  </a:spcAft>
                  <a:defRPr/>
                </a:pPr>
                <a:endParaRPr lang="zh-CN" altLang="en-US" sz="3300" dirty="0">
                  <a:solidFill>
                    <a:srgbClr val="005188"/>
                  </a:solidFill>
                  <a:latin typeface="+mn-ea"/>
                  <a:ea typeface="+mn-ea"/>
                </a:endParaRPr>
              </a:p>
            </p:txBody>
          </p:sp>
        </p:grpSp>
        <p:sp>
          <p:nvSpPr>
            <p:cNvPr id="14" name="矩形 13"/>
            <p:cNvSpPr/>
            <p:nvPr/>
          </p:nvSpPr>
          <p:spPr>
            <a:xfrm>
              <a:off x="6502470" y="2464998"/>
              <a:ext cx="3467440" cy="2535498"/>
            </a:xfrm>
            <a:prstGeom prst="rect">
              <a:avLst/>
            </a:prstGeom>
            <a:noFill/>
            <a:ln>
              <a:solidFill>
                <a:srgbClr val="005188"/>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mn-ea"/>
              </a:endParaRPr>
            </a:p>
          </p:txBody>
        </p:sp>
      </p:grpSp>
      <p:pic>
        <p:nvPicPr>
          <p:cNvPr id="2049" name="Picture 1" descr="page4image18504224">
            <a:extLst>
              <a:ext uri="{FF2B5EF4-FFF2-40B4-BE49-F238E27FC236}">
                <a16:creationId xmlns:a16="http://schemas.microsoft.com/office/drawing/2014/main" id="{C64C96DC-8D0B-AE46-B262-BAAA7C490A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4949" y="2273407"/>
            <a:ext cx="5525974" cy="3899587"/>
          </a:xfrm>
          <a:prstGeom prst="rect">
            <a:avLst/>
          </a:prstGeom>
          <a:noFill/>
          <a:extLst>
            <a:ext uri="{909E8E84-426E-40DD-AFC4-6F175D3DCCD1}">
              <a14:hiddenFill xmlns:a14="http://schemas.microsoft.com/office/drawing/2010/main">
                <a:solidFill>
                  <a:srgbClr val="FFFFFF"/>
                </a:solidFill>
              </a14:hiddenFill>
            </a:ext>
          </a:extLst>
        </p:spPr>
      </p:pic>
      <p:sp>
        <p:nvSpPr>
          <p:cNvPr id="19" name="文本框 18">
            <a:extLst>
              <a:ext uri="{FF2B5EF4-FFF2-40B4-BE49-F238E27FC236}">
                <a16:creationId xmlns:a16="http://schemas.microsoft.com/office/drawing/2014/main" id="{AFF73DFA-59F8-2C4B-B635-135FD4BEFC12}"/>
              </a:ext>
            </a:extLst>
          </p:cNvPr>
          <p:cNvSpPr txBox="1"/>
          <p:nvPr/>
        </p:nvSpPr>
        <p:spPr>
          <a:xfrm>
            <a:off x="7772400" y="3286897"/>
            <a:ext cx="2591148" cy="369332"/>
          </a:xfrm>
          <a:prstGeom prst="rect">
            <a:avLst/>
          </a:prstGeom>
          <a:noFill/>
        </p:spPr>
        <p:txBody>
          <a:bodyPr wrap="square" rtlCol="0">
            <a:spAutoFit/>
          </a:bodyPr>
          <a:lstStyle/>
          <a:p>
            <a:r>
              <a:rPr kumimoji="1" lang="en-US" altLang="zh-CN" dirty="0"/>
              <a:t>Event classes</a:t>
            </a:r>
            <a:endParaRPr kumimoji="1" lang="zh-CN" altLang="en-US" dirty="0"/>
          </a:p>
        </p:txBody>
      </p:sp>
      <p:pic>
        <p:nvPicPr>
          <p:cNvPr id="21" name="图片 20">
            <a:extLst>
              <a:ext uri="{FF2B5EF4-FFF2-40B4-BE49-F238E27FC236}">
                <a16:creationId xmlns:a16="http://schemas.microsoft.com/office/drawing/2014/main" id="{B6F875F8-2CBE-0440-BAFF-6AB4415CEF69}"/>
              </a:ext>
            </a:extLst>
          </p:cNvPr>
          <p:cNvPicPr>
            <a:picLocks noChangeAspect="1"/>
          </p:cNvPicPr>
          <p:nvPr/>
        </p:nvPicPr>
        <p:blipFill>
          <a:blip r:embed="rId3"/>
          <a:stretch>
            <a:fillRect/>
          </a:stretch>
        </p:blipFill>
        <p:spPr>
          <a:xfrm>
            <a:off x="8756837" y="146340"/>
            <a:ext cx="2311400" cy="71786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3466018"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APPLICATION</a:t>
            </a:r>
            <a:endParaRPr lang="zh-CN" altLang="en-US" sz="3200" b="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6" name="矩形 5"/>
          <p:cNvSpPr/>
          <p:nvPr/>
        </p:nvSpPr>
        <p:spPr>
          <a:xfrm>
            <a:off x="906281" y="982858"/>
            <a:ext cx="5522389" cy="4983221"/>
          </a:xfrm>
          <a:prstGeom prst="rect">
            <a:avLst/>
          </a:prstGeom>
          <a:solidFill>
            <a:srgbClr val="005188">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0" name="泪滴形 19"/>
          <p:cNvSpPr/>
          <p:nvPr/>
        </p:nvSpPr>
        <p:spPr>
          <a:xfrm rot="8100000">
            <a:off x="7414753" y="1732729"/>
            <a:ext cx="1413327" cy="1413327"/>
          </a:xfrm>
          <a:prstGeom prst="teardrop">
            <a:avLst/>
          </a:prstGeom>
          <a:solidFill>
            <a:srgbClr val="0051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90">
              <a:solidFill>
                <a:schemeClr val="tx2">
                  <a:lumMod val="75000"/>
                </a:schemeClr>
              </a:solidFill>
              <a:latin typeface="Microsoft YaHei" panose="020B0503020204020204" pitchFamily="34" charset="-122"/>
              <a:ea typeface="Microsoft YaHei" panose="020B0503020204020204" pitchFamily="34" charset="-122"/>
              <a:cs typeface="Arial" panose="020B0604020202020204" pitchFamily="34" charset="0"/>
            </a:endParaRPr>
          </a:p>
        </p:txBody>
      </p:sp>
      <p:sp>
        <p:nvSpPr>
          <p:cNvPr id="23" name="矩形 47"/>
          <p:cNvSpPr>
            <a:spLocks noChangeArrowheads="1"/>
          </p:cNvSpPr>
          <p:nvPr/>
        </p:nvSpPr>
        <p:spPr bwMode="auto">
          <a:xfrm>
            <a:off x="7323465" y="3791484"/>
            <a:ext cx="3770730" cy="1465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a:spcBef>
                <a:spcPct val="20000"/>
              </a:spcBef>
              <a:buFont typeface="Arial" panose="020B0604020202020204" pitchFamily="34" charset="0"/>
              <a:buChar char="•"/>
              <a:defRPr sz="32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9pPr>
          </a:lstStyle>
          <a:p>
            <a:pPr>
              <a:lnSpc>
                <a:spcPct val="130000"/>
              </a:lnSpc>
              <a:spcBef>
                <a:spcPct val="0"/>
              </a:spcBef>
              <a:buNone/>
            </a:pPr>
            <a:r>
              <a:rPr lang="en" altLang="zh-CN" sz="1400" dirty="0">
                <a:solidFill>
                  <a:schemeClr val="bg1">
                    <a:lumMod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Analyze whether the two stocks are competitive by passing in two stock code parameters and the start and end dates. The result is 99.83 probability for competitive relationship</a:t>
            </a:r>
            <a:endParaRPr lang="zh-CN" altLang="en-US" sz="1400" dirty="0">
              <a:solidFill>
                <a:schemeClr val="bg1">
                  <a:lumMod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endParaRPr>
          </a:p>
        </p:txBody>
      </p:sp>
      <p:pic>
        <p:nvPicPr>
          <p:cNvPr id="25"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7105946" flipV="1">
            <a:off x="1501910" y="992968"/>
            <a:ext cx="351214" cy="13665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图片 3">
            <a:extLst>
              <a:ext uri="{FF2B5EF4-FFF2-40B4-BE49-F238E27FC236}">
                <a16:creationId xmlns:a16="http://schemas.microsoft.com/office/drawing/2014/main" id="{9B3EC373-2DDF-434F-8A79-B9544E4DD629}"/>
              </a:ext>
            </a:extLst>
          </p:cNvPr>
          <p:cNvPicPr>
            <a:picLocks noChangeAspect="1"/>
          </p:cNvPicPr>
          <p:nvPr/>
        </p:nvPicPr>
        <p:blipFill>
          <a:blip r:embed="rId3"/>
          <a:stretch>
            <a:fillRect/>
          </a:stretch>
        </p:blipFill>
        <p:spPr>
          <a:xfrm>
            <a:off x="906281" y="2822381"/>
            <a:ext cx="5522388" cy="1701800"/>
          </a:xfrm>
          <a:prstGeom prst="rect">
            <a:avLst/>
          </a:prstGeom>
        </p:spPr>
      </p:pic>
      <p:sp>
        <p:nvSpPr>
          <p:cNvPr id="7" name="文本框 6">
            <a:extLst>
              <a:ext uri="{FF2B5EF4-FFF2-40B4-BE49-F238E27FC236}">
                <a16:creationId xmlns:a16="http://schemas.microsoft.com/office/drawing/2014/main" id="{67CD5850-E936-0748-AA0A-0E816B53595A}"/>
              </a:ext>
            </a:extLst>
          </p:cNvPr>
          <p:cNvSpPr txBox="1"/>
          <p:nvPr/>
        </p:nvSpPr>
        <p:spPr>
          <a:xfrm>
            <a:off x="7648832" y="2298357"/>
            <a:ext cx="988541" cy="369332"/>
          </a:xfrm>
          <a:prstGeom prst="rect">
            <a:avLst/>
          </a:prstGeom>
          <a:noFill/>
        </p:spPr>
        <p:txBody>
          <a:bodyPr wrap="square" rtlCol="0">
            <a:spAutoFit/>
          </a:bodyPr>
          <a:lstStyle/>
          <a:p>
            <a:r>
              <a:rPr kumimoji="1" lang="en-US" altLang="zh-CN" b="1" dirty="0">
                <a:solidFill>
                  <a:schemeClr val="bg1"/>
                </a:solidFill>
              </a:rPr>
              <a:t>RESULTS</a:t>
            </a:r>
            <a:endParaRPr kumimoji="1" lang="zh-CN" altLang="en-US" b="1" dirty="0">
              <a:solidFill>
                <a:schemeClr val="bg1"/>
              </a:solidFill>
            </a:endParaRPr>
          </a:p>
        </p:txBody>
      </p:sp>
    </p:spTree>
    <p:extLst>
      <p:ext uri="{BB962C8B-B14F-4D97-AF65-F5344CB8AC3E}">
        <p14:creationId xmlns:p14="http://schemas.microsoft.com/office/powerpoint/2010/main" val="34129638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chenying0907 1"/>
          <p:cNvGrpSpPr/>
          <p:nvPr/>
        </p:nvGrpSpPr>
        <p:grpSpPr>
          <a:xfrm>
            <a:off x="807985" y="2653778"/>
            <a:ext cx="9933703" cy="1928713"/>
            <a:chOff x="806609" y="3509755"/>
            <a:chExt cx="10343040" cy="2008187"/>
          </a:xfrm>
        </p:grpSpPr>
        <p:grpSp>
          <p:nvGrpSpPr>
            <p:cNvPr id="3" name="chenying0907 44"/>
            <p:cNvGrpSpPr/>
            <p:nvPr/>
          </p:nvGrpSpPr>
          <p:grpSpPr bwMode="auto">
            <a:xfrm>
              <a:off x="806609" y="3532106"/>
              <a:ext cx="10343040" cy="1959292"/>
              <a:chOff x="1278168" y="2752056"/>
              <a:chExt cx="9402532" cy="1781844"/>
            </a:xfrm>
          </p:grpSpPr>
          <p:sp>
            <p:nvSpPr>
              <p:cNvPr id="16" name="椭圆 28"/>
              <p:cNvSpPr/>
              <p:nvPr/>
            </p:nvSpPr>
            <p:spPr>
              <a:xfrm>
                <a:off x="2406852" y="3641390"/>
                <a:ext cx="1785894"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1" fmla="*/ 2307304 w 2398744"/>
                  <a:gd name="connsiteY0-2" fmla="*/ 1153652 h 2307304"/>
                  <a:gd name="connsiteX1-3" fmla="*/ 1153652 w 2398744"/>
                  <a:gd name="connsiteY1-4" fmla="*/ 2307304 h 2307304"/>
                  <a:gd name="connsiteX2-5" fmla="*/ 0 w 2398744"/>
                  <a:gd name="connsiteY2-6" fmla="*/ 1153652 h 2307304"/>
                  <a:gd name="connsiteX3-7" fmla="*/ 1153652 w 2398744"/>
                  <a:gd name="connsiteY3-8" fmla="*/ 0 h 2307304"/>
                  <a:gd name="connsiteX4-9" fmla="*/ 2398744 w 2398744"/>
                  <a:gd name="connsiteY4-10" fmla="*/ 1245092 h 2307304"/>
                  <a:gd name="connsiteX0-11" fmla="*/ 2307304 w 2307304"/>
                  <a:gd name="connsiteY0-12" fmla="*/ 1153652 h 2307304"/>
                  <a:gd name="connsiteX1-13" fmla="*/ 1153652 w 2307304"/>
                  <a:gd name="connsiteY1-14" fmla="*/ 2307304 h 2307304"/>
                  <a:gd name="connsiteX2-15" fmla="*/ 0 w 2307304"/>
                  <a:gd name="connsiteY2-16" fmla="*/ 1153652 h 2307304"/>
                  <a:gd name="connsiteX3-17" fmla="*/ 1153652 w 2307304"/>
                  <a:gd name="connsiteY3-18" fmla="*/ 0 h 2307304"/>
                  <a:gd name="connsiteX0-19" fmla="*/ 2307304 w 2307304"/>
                  <a:gd name="connsiteY0-20" fmla="*/ 0 h 1153652"/>
                  <a:gd name="connsiteX1-21" fmla="*/ 1153652 w 2307304"/>
                  <a:gd name="connsiteY1-22" fmla="*/ 1153652 h 1153652"/>
                  <a:gd name="connsiteX2-23" fmla="*/ 0 w 2307304"/>
                  <a:gd name="connsiteY2-24" fmla="*/ 0 h 1153652"/>
                </a:gdLst>
                <a:ahLst/>
                <a:cxnLst>
                  <a:cxn ang="0">
                    <a:pos x="connsiteX0-1" y="connsiteY0-2"/>
                  </a:cxn>
                  <a:cxn ang="0">
                    <a:pos x="connsiteX1-3" y="connsiteY1-4"/>
                  </a:cxn>
                  <a:cxn ang="0">
                    <a:pos x="connsiteX2-5" y="connsiteY2-6"/>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dirty="0"/>
              </a:p>
            </p:txBody>
          </p:sp>
          <p:sp>
            <p:nvSpPr>
              <p:cNvPr id="17" name="椭圆 28"/>
              <p:cNvSpPr/>
              <p:nvPr/>
            </p:nvSpPr>
            <p:spPr>
              <a:xfrm flipV="1">
                <a:off x="4191159" y="2752056"/>
                <a:ext cx="1785894"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1" fmla="*/ 2307304 w 2398744"/>
                  <a:gd name="connsiteY0-2" fmla="*/ 1153652 h 2307304"/>
                  <a:gd name="connsiteX1-3" fmla="*/ 1153652 w 2398744"/>
                  <a:gd name="connsiteY1-4" fmla="*/ 2307304 h 2307304"/>
                  <a:gd name="connsiteX2-5" fmla="*/ 0 w 2398744"/>
                  <a:gd name="connsiteY2-6" fmla="*/ 1153652 h 2307304"/>
                  <a:gd name="connsiteX3-7" fmla="*/ 1153652 w 2398744"/>
                  <a:gd name="connsiteY3-8" fmla="*/ 0 h 2307304"/>
                  <a:gd name="connsiteX4-9" fmla="*/ 2398744 w 2398744"/>
                  <a:gd name="connsiteY4-10" fmla="*/ 1245092 h 2307304"/>
                  <a:gd name="connsiteX0-11" fmla="*/ 2307304 w 2307304"/>
                  <a:gd name="connsiteY0-12" fmla="*/ 1153652 h 2307304"/>
                  <a:gd name="connsiteX1-13" fmla="*/ 1153652 w 2307304"/>
                  <a:gd name="connsiteY1-14" fmla="*/ 2307304 h 2307304"/>
                  <a:gd name="connsiteX2-15" fmla="*/ 0 w 2307304"/>
                  <a:gd name="connsiteY2-16" fmla="*/ 1153652 h 2307304"/>
                  <a:gd name="connsiteX3-17" fmla="*/ 1153652 w 2307304"/>
                  <a:gd name="connsiteY3-18" fmla="*/ 0 h 2307304"/>
                  <a:gd name="connsiteX0-19" fmla="*/ 2307304 w 2307304"/>
                  <a:gd name="connsiteY0-20" fmla="*/ 0 h 1153652"/>
                  <a:gd name="connsiteX1-21" fmla="*/ 1153652 w 2307304"/>
                  <a:gd name="connsiteY1-22" fmla="*/ 1153652 h 1153652"/>
                  <a:gd name="connsiteX2-23" fmla="*/ 0 w 2307304"/>
                  <a:gd name="connsiteY2-24" fmla="*/ 0 h 1153652"/>
                </a:gdLst>
                <a:ahLst/>
                <a:cxnLst>
                  <a:cxn ang="0">
                    <a:pos x="connsiteX0-1" y="connsiteY0-2"/>
                  </a:cxn>
                  <a:cxn ang="0">
                    <a:pos x="connsiteX1-3" y="connsiteY1-4"/>
                  </a:cxn>
                  <a:cxn ang="0">
                    <a:pos x="connsiteX2-5" y="connsiteY2-6"/>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dirty="0"/>
              </a:p>
            </p:txBody>
          </p:sp>
          <p:sp>
            <p:nvSpPr>
              <p:cNvPr id="18" name="椭圆 28"/>
              <p:cNvSpPr/>
              <p:nvPr/>
            </p:nvSpPr>
            <p:spPr>
              <a:xfrm>
                <a:off x="5978640" y="3641390"/>
                <a:ext cx="1785894"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1" fmla="*/ 2307304 w 2398744"/>
                  <a:gd name="connsiteY0-2" fmla="*/ 1153652 h 2307304"/>
                  <a:gd name="connsiteX1-3" fmla="*/ 1153652 w 2398744"/>
                  <a:gd name="connsiteY1-4" fmla="*/ 2307304 h 2307304"/>
                  <a:gd name="connsiteX2-5" fmla="*/ 0 w 2398744"/>
                  <a:gd name="connsiteY2-6" fmla="*/ 1153652 h 2307304"/>
                  <a:gd name="connsiteX3-7" fmla="*/ 1153652 w 2398744"/>
                  <a:gd name="connsiteY3-8" fmla="*/ 0 h 2307304"/>
                  <a:gd name="connsiteX4-9" fmla="*/ 2398744 w 2398744"/>
                  <a:gd name="connsiteY4-10" fmla="*/ 1245092 h 2307304"/>
                  <a:gd name="connsiteX0-11" fmla="*/ 2307304 w 2307304"/>
                  <a:gd name="connsiteY0-12" fmla="*/ 1153652 h 2307304"/>
                  <a:gd name="connsiteX1-13" fmla="*/ 1153652 w 2307304"/>
                  <a:gd name="connsiteY1-14" fmla="*/ 2307304 h 2307304"/>
                  <a:gd name="connsiteX2-15" fmla="*/ 0 w 2307304"/>
                  <a:gd name="connsiteY2-16" fmla="*/ 1153652 h 2307304"/>
                  <a:gd name="connsiteX3-17" fmla="*/ 1153652 w 2307304"/>
                  <a:gd name="connsiteY3-18" fmla="*/ 0 h 2307304"/>
                  <a:gd name="connsiteX0-19" fmla="*/ 2307304 w 2307304"/>
                  <a:gd name="connsiteY0-20" fmla="*/ 0 h 1153652"/>
                  <a:gd name="connsiteX1-21" fmla="*/ 1153652 w 2307304"/>
                  <a:gd name="connsiteY1-22" fmla="*/ 1153652 h 1153652"/>
                  <a:gd name="connsiteX2-23" fmla="*/ 0 w 2307304"/>
                  <a:gd name="connsiteY2-24" fmla="*/ 0 h 1153652"/>
                </a:gdLst>
                <a:ahLst/>
                <a:cxnLst>
                  <a:cxn ang="0">
                    <a:pos x="connsiteX0-1" y="connsiteY0-2"/>
                  </a:cxn>
                  <a:cxn ang="0">
                    <a:pos x="connsiteX1-3" y="connsiteY1-4"/>
                  </a:cxn>
                  <a:cxn ang="0">
                    <a:pos x="connsiteX2-5" y="connsiteY2-6"/>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dirty="0"/>
              </a:p>
            </p:txBody>
          </p:sp>
          <p:sp>
            <p:nvSpPr>
              <p:cNvPr id="19" name="椭圆 28"/>
              <p:cNvSpPr/>
              <p:nvPr/>
            </p:nvSpPr>
            <p:spPr>
              <a:xfrm flipV="1">
                <a:off x="7764534" y="2752056"/>
                <a:ext cx="1785893"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1" fmla="*/ 2307304 w 2398744"/>
                  <a:gd name="connsiteY0-2" fmla="*/ 1153652 h 2307304"/>
                  <a:gd name="connsiteX1-3" fmla="*/ 1153652 w 2398744"/>
                  <a:gd name="connsiteY1-4" fmla="*/ 2307304 h 2307304"/>
                  <a:gd name="connsiteX2-5" fmla="*/ 0 w 2398744"/>
                  <a:gd name="connsiteY2-6" fmla="*/ 1153652 h 2307304"/>
                  <a:gd name="connsiteX3-7" fmla="*/ 1153652 w 2398744"/>
                  <a:gd name="connsiteY3-8" fmla="*/ 0 h 2307304"/>
                  <a:gd name="connsiteX4-9" fmla="*/ 2398744 w 2398744"/>
                  <a:gd name="connsiteY4-10" fmla="*/ 1245092 h 2307304"/>
                  <a:gd name="connsiteX0-11" fmla="*/ 2307304 w 2307304"/>
                  <a:gd name="connsiteY0-12" fmla="*/ 1153652 h 2307304"/>
                  <a:gd name="connsiteX1-13" fmla="*/ 1153652 w 2307304"/>
                  <a:gd name="connsiteY1-14" fmla="*/ 2307304 h 2307304"/>
                  <a:gd name="connsiteX2-15" fmla="*/ 0 w 2307304"/>
                  <a:gd name="connsiteY2-16" fmla="*/ 1153652 h 2307304"/>
                  <a:gd name="connsiteX3-17" fmla="*/ 1153652 w 2307304"/>
                  <a:gd name="connsiteY3-18" fmla="*/ 0 h 2307304"/>
                  <a:gd name="connsiteX0-19" fmla="*/ 2307304 w 2307304"/>
                  <a:gd name="connsiteY0-20" fmla="*/ 0 h 1153652"/>
                  <a:gd name="connsiteX1-21" fmla="*/ 1153652 w 2307304"/>
                  <a:gd name="connsiteY1-22" fmla="*/ 1153652 h 1153652"/>
                  <a:gd name="connsiteX2-23" fmla="*/ 0 w 2307304"/>
                  <a:gd name="connsiteY2-24" fmla="*/ 0 h 1153652"/>
                </a:gdLst>
                <a:ahLst/>
                <a:cxnLst>
                  <a:cxn ang="0">
                    <a:pos x="connsiteX0-1" y="connsiteY0-2"/>
                  </a:cxn>
                  <a:cxn ang="0">
                    <a:pos x="connsiteX1-3" y="connsiteY1-4"/>
                  </a:cxn>
                  <a:cxn ang="0">
                    <a:pos x="connsiteX2-5" y="connsiteY2-6"/>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dirty="0"/>
              </a:p>
            </p:txBody>
          </p:sp>
          <p:cxnSp>
            <p:nvCxnSpPr>
              <p:cNvPr id="20" name="直接连接符 19"/>
              <p:cNvCxnSpPr/>
              <p:nvPr/>
            </p:nvCxnSpPr>
            <p:spPr>
              <a:xfrm>
                <a:off x="9552016" y="3641390"/>
                <a:ext cx="1128684" cy="0"/>
              </a:xfrm>
              <a:prstGeom prst="line">
                <a:avLst/>
              </a:prstGeom>
              <a:ln w="9525">
                <a:solidFill>
                  <a:srgbClr val="005188"/>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1278168" y="3642979"/>
                <a:ext cx="1128684" cy="0"/>
              </a:xfrm>
              <a:prstGeom prst="line">
                <a:avLst/>
              </a:prstGeom>
              <a:ln w="9525">
                <a:solidFill>
                  <a:srgbClr val="005188"/>
                </a:solidFill>
                <a:headEnd type="oval"/>
              </a:ln>
            </p:spPr>
            <p:style>
              <a:lnRef idx="1">
                <a:schemeClr val="accent1"/>
              </a:lnRef>
              <a:fillRef idx="0">
                <a:schemeClr val="accent1"/>
              </a:fillRef>
              <a:effectRef idx="0">
                <a:schemeClr val="accent1"/>
              </a:effectRef>
              <a:fontRef idx="minor">
                <a:schemeClr val="tx1"/>
              </a:fontRef>
            </p:style>
          </p:cxnSp>
        </p:grpSp>
        <p:grpSp>
          <p:nvGrpSpPr>
            <p:cNvPr id="4" name="chenying0907 3"/>
            <p:cNvGrpSpPr/>
            <p:nvPr/>
          </p:nvGrpSpPr>
          <p:grpSpPr>
            <a:xfrm>
              <a:off x="1999647" y="3520931"/>
              <a:ext cx="1997013" cy="1997011"/>
              <a:chOff x="2389188" y="2700655"/>
              <a:chExt cx="1815465" cy="1815465"/>
            </a:xfrm>
          </p:grpSpPr>
          <p:sp>
            <p:nvSpPr>
              <p:cNvPr id="14" name="矩形 13"/>
              <p:cNvSpPr/>
              <p:nvPr/>
            </p:nvSpPr>
            <p:spPr>
              <a:xfrm rot="16200000">
                <a:off x="2389188" y="2700655"/>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 name="空心弧 14"/>
              <p:cNvSpPr/>
              <p:nvPr/>
            </p:nvSpPr>
            <p:spPr>
              <a:xfrm rot="19800000">
                <a:off x="2398394" y="2704383"/>
                <a:ext cx="1797050" cy="1797050"/>
              </a:xfrm>
              <a:prstGeom prst="blockArc">
                <a:avLst>
                  <a:gd name="adj1" fmla="val 10782304"/>
                  <a:gd name="adj2" fmla="val 12569082"/>
                  <a:gd name="adj3" fmla="val 2151"/>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grpSp>
        <p:grpSp>
          <p:nvGrpSpPr>
            <p:cNvPr id="5" name="chenying0907 4"/>
            <p:cNvGrpSpPr/>
            <p:nvPr/>
          </p:nvGrpSpPr>
          <p:grpSpPr>
            <a:xfrm>
              <a:off x="3984039" y="3509755"/>
              <a:ext cx="1997013" cy="1997012"/>
              <a:chOff x="4166508" y="2732405"/>
              <a:chExt cx="1815465" cy="1815465"/>
            </a:xfrm>
          </p:grpSpPr>
          <p:sp>
            <p:nvSpPr>
              <p:cNvPr id="12" name="矩形 11"/>
              <p:cNvSpPr/>
              <p:nvPr/>
            </p:nvSpPr>
            <p:spPr>
              <a:xfrm rot="16200000">
                <a:off x="4166508" y="2732405"/>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空心弧 12"/>
              <p:cNvSpPr/>
              <p:nvPr/>
            </p:nvSpPr>
            <p:spPr>
              <a:xfrm>
                <a:off x="4178300" y="2746375"/>
                <a:ext cx="1797050" cy="1797050"/>
              </a:xfrm>
              <a:prstGeom prst="blockArc">
                <a:avLst>
                  <a:gd name="adj1" fmla="val 10861918"/>
                  <a:gd name="adj2" fmla="val 12575204"/>
                  <a:gd name="adj3" fmla="val 2129"/>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grpSp>
        <p:grpSp>
          <p:nvGrpSpPr>
            <p:cNvPr id="6" name="chenying0907 5"/>
            <p:cNvGrpSpPr/>
            <p:nvPr/>
          </p:nvGrpSpPr>
          <p:grpSpPr>
            <a:xfrm>
              <a:off x="5973764" y="3518136"/>
              <a:ext cx="1997013" cy="1997012"/>
              <a:chOff x="5975350" y="2740024"/>
              <a:chExt cx="1815465" cy="1815465"/>
            </a:xfrm>
          </p:grpSpPr>
          <p:sp>
            <p:nvSpPr>
              <p:cNvPr id="10" name="矩形 9"/>
              <p:cNvSpPr/>
              <p:nvPr/>
            </p:nvSpPr>
            <p:spPr>
              <a:xfrm rot="14400000">
                <a:off x="5975350" y="2740024"/>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空心弧 10"/>
              <p:cNvSpPr/>
              <p:nvPr/>
            </p:nvSpPr>
            <p:spPr>
              <a:xfrm rot="19800000">
                <a:off x="5983288" y="2751138"/>
                <a:ext cx="1797050" cy="1797050"/>
              </a:xfrm>
              <a:prstGeom prst="blockArc">
                <a:avLst>
                  <a:gd name="adj1" fmla="val 10800000"/>
                  <a:gd name="adj2" fmla="val 12569082"/>
                  <a:gd name="adj3" fmla="val 2151"/>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grpSp>
        <p:grpSp>
          <p:nvGrpSpPr>
            <p:cNvPr id="7" name="chenying0907 6"/>
            <p:cNvGrpSpPr/>
            <p:nvPr/>
          </p:nvGrpSpPr>
          <p:grpSpPr>
            <a:xfrm>
              <a:off x="7930612" y="3516740"/>
              <a:ext cx="1997013" cy="1997012"/>
              <a:chOff x="7754303" y="2738755"/>
              <a:chExt cx="1815465" cy="1815465"/>
            </a:xfrm>
          </p:grpSpPr>
          <p:sp>
            <p:nvSpPr>
              <p:cNvPr id="8" name="矩形 7"/>
              <p:cNvSpPr/>
              <p:nvPr/>
            </p:nvSpPr>
            <p:spPr>
              <a:xfrm rot="10800000">
                <a:off x="7754303" y="2738755"/>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 name="空心弧 8"/>
              <p:cNvSpPr/>
              <p:nvPr/>
            </p:nvSpPr>
            <p:spPr>
              <a:xfrm>
                <a:off x="7759700" y="2746375"/>
                <a:ext cx="1797050" cy="1797050"/>
              </a:xfrm>
              <a:prstGeom prst="blockArc">
                <a:avLst>
                  <a:gd name="adj1" fmla="val 10861918"/>
                  <a:gd name="adj2" fmla="val 12575204"/>
                  <a:gd name="adj3" fmla="val 2129"/>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grpSp>
      </p:grpSp>
      <p:sp>
        <p:nvSpPr>
          <p:cNvPr id="70" name="矩形 69"/>
          <p:cNvSpPr/>
          <p:nvPr/>
        </p:nvSpPr>
        <p:spPr>
          <a:xfrm>
            <a:off x="1918177" y="1967358"/>
            <a:ext cx="2291335" cy="692497"/>
          </a:xfrm>
          <a:prstGeom prst="rect">
            <a:avLst/>
          </a:prstGeom>
        </p:spPr>
        <p:txBody>
          <a:bodyPr wrap="square">
            <a:spAutoFit/>
          </a:bodyPr>
          <a:lstStyle/>
          <a:p>
            <a:pPr algn="ctr">
              <a:spcBef>
                <a:spcPct val="0"/>
              </a:spcBef>
            </a:pPr>
            <a:r>
              <a:rPr lang="zh-CN" altLang="en-US" sz="13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请添加你的文本请添加你的文本请添加你的文本请添加你的文本</a:t>
            </a:r>
          </a:p>
        </p:txBody>
      </p:sp>
      <p:sp>
        <p:nvSpPr>
          <p:cNvPr id="71" name="矩形 70"/>
          <p:cNvSpPr/>
          <p:nvPr/>
        </p:nvSpPr>
        <p:spPr>
          <a:xfrm>
            <a:off x="3737384" y="4761092"/>
            <a:ext cx="2291335" cy="692497"/>
          </a:xfrm>
          <a:prstGeom prst="rect">
            <a:avLst/>
          </a:prstGeom>
        </p:spPr>
        <p:txBody>
          <a:bodyPr wrap="square">
            <a:spAutoFit/>
          </a:bodyPr>
          <a:lstStyle/>
          <a:p>
            <a:pPr algn="ctr">
              <a:spcBef>
                <a:spcPct val="0"/>
              </a:spcBef>
            </a:pPr>
            <a:r>
              <a:rPr lang="zh-CN" altLang="en-US" sz="13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请添加你的文本请添加你的文本请添加你的文本请添加你的文本</a:t>
            </a:r>
          </a:p>
        </p:txBody>
      </p:sp>
      <p:sp>
        <p:nvSpPr>
          <p:cNvPr id="72" name="矩形 71"/>
          <p:cNvSpPr/>
          <p:nvPr/>
        </p:nvSpPr>
        <p:spPr>
          <a:xfrm>
            <a:off x="5490059" y="1918736"/>
            <a:ext cx="2291335" cy="692497"/>
          </a:xfrm>
          <a:prstGeom prst="rect">
            <a:avLst/>
          </a:prstGeom>
        </p:spPr>
        <p:txBody>
          <a:bodyPr wrap="square">
            <a:spAutoFit/>
          </a:bodyPr>
          <a:lstStyle/>
          <a:p>
            <a:pPr algn="ctr">
              <a:spcBef>
                <a:spcPct val="0"/>
              </a:spcBef>
            </a:pPr>
            <a:r>
              <a:rPr lang="zh-CN" altLang="en-US" sz="13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请添加你的文本请添加你的文本请添加你的文本请添加你的文本</a:t>
            </a:r>
          </a:p>
        </p:txBody>
      </p:sp>
      <p:sp>
        <p:nvSpPr>
          <p:cNvPr id="73" name="矩形 72"/>
          <p:cNvSpPr/>
          <p:nvPr/>
        </p:nvSpPr>
        <p:spPr>
          <a:xfrm>
            <a:off x="7526953" y="4736146"/>
            <a:ext cx="2291335" cy="692497"/>
          </a:xfrm>
          <a:prstGeom prst="rect">
            <a:avLst/>
          </a:prstGeom>
        </p:spPr>
        <p:txBody>
          <a:bodyPr wrap="square">
            <a:spAutoFit/>
          </a:bodyPr>
          <a:lstStyle/>
          <a:p>
            <a:pPr algn="ctr">
              <a:spcBef>
                <a:spcPct val="0"/>
              </a:spcBef>
            </a:pPr>
            <a:r>
              <a:rPr lang="zh-CN" altLang="en-US" sz="13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请添加你的文本请添加你的文本请添加你的文本请添加你的文本</a:t>
            </a:r>
          </a:p>
        </p:txBody>
      </p:sp>
      <p:grpSp>
        <p:nvGrpSpPr>
          <p:cNvPr id="22" name="chenying0907 21"/>
          <p:cNvGrpSpPr/>
          <p:nvPr/>
        </p:nvGrpSpPr>
        <p:grpSpPr>
          <a:xfrm>
            <a:off x="2295429" y="2963684"/>
            <a:ext cx="1323664" cy="1323665"/>
            <a:chOff x="2295429" y="2963684"/>
            <a:chExt cx="1323664" cy="1323665"/>
          </a:xfrm>
        </p:grpSpPr>
        <p:sp>
          <p:nvSpPr>
            <p:cNvPr id="52" name="椭圆 51"/>
            <p:cNvSpPr/>
            <p:nvPr/>
          </p:nvSpPr>
          <p:spPr>
            <a:xfrm>
              <a:off x="2295429" y="2963684"/>
              <a:ext cx="1323664"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4800" dirty="0">
                <a:latin typeface="Chelsea" panose="02000500000000000000" pitchFamily="2" charset="0"/>
              </a:endParaRPr>
            </a:p>
          </p:txBody>
        </p:sp>
        <p:grpSp>
          <p:nvGrpSpPr>
            <p:cNvPr id="74" name="chenying0907 73"/>
            <p:cNvGrpSpPr/>
            <p:nvPr/>
          </p:nvGrpSpPr>
          <p:grpSpPr>
            <a:xfrm>
              <a:off x="2671022" y="3341008"/>
              <a:ext cx="587234" cy="615671"/>
              <a:chOff x="4219576" y="1004888"/>
              <a:chExt cx="655638" cy="687388"/>
            </a:xfrm>
            <a:solidFill>
              <a:srgbClr val="005188"/>
            </a:solidFill>
          </p:grpSpPr>
          <p:sp>
            <p:nvSpPr>
              <p:cNvPr id="75" name="chenying0907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 name="chenying0907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chenying0907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chenying0907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chenying0907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chenying0907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chenying0907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 name="chenying0907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 name="chenying0907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 name="chenying0907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 name="chenying0907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chenying0907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chenying0907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chenying0907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chenying0907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chenying0907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chenying0907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chenying0907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 name="chenying0907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 name="chenying0907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 name="chenying0907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 name="chenying0907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 name="chenying0907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chenying0907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chenying0907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 name="chenying0907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 name="chenying0907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 name="chenying0907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 name="chenying0907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 name="chenying0907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 name="chenying0907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 name="chenying0907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 name="chenying0907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chenying0907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chenying0907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chenying0907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chenying0907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chenying0907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chenying0907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chenying0907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 name="chenying0907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 name="chenying0907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 name="chenying0907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 name="chenying0907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 name="chenying0907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 name="chenying0907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 name="chenying0907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 name="chenying0907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 name="chenying0907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 name="chenying0907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 name="chenying0907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 name="chenying0907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 name="chenying0907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 name="chenying0907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 name="chenying0907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 name="chenying0907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 name="chenying0907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 name="chenying0907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chenying0907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chenying0907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chenying0907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 name="chenying0907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chenying0907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chenying0907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chenying0907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 name="chenying0907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 name="chenying0907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 name="chenying0907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 name="chenying0907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 name="chenying0907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 name="chenying0907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 name="chenying0907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 name="chenying0907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 name="chenying0907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 name="chenying0907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 name="chenying0907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 name="chenying0907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 name="chenying0907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24" name="chenying0907 23"/>
          <p:cNvGrpSpPr/>
          <p:nvPr/>
        </p:nvGrpSpPr>
        <p:grpSpPr>
          <a:xfrm>
            <a:off x="4166398" y="2969107"/>
            <a:ext cx="1323665" cy="1323665"/>
            <a:chOff x="4166398" y="2969107"/>
            <a:chExt cx="1323665" cy="1323665"/>
          </a:xfrm>
        </p:grpSpPr>
        <p:sp>
          <p:nvSpPr>
            <p:cNvPr id="23" name="椭圆 22"/>
            <p:cNvSpPr/>
            <p:nvPr/>
          </p:nvSpPr>
          <p:spPr>
            <a:xfrm>
              <a:off x="4166398" y="2969107"/>
              <a:ext cx="1323665"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grpSp>
          <p:nvGrpSpPr>
            <p:cNvPr id="153" name="chenying0907 152"/>
            <p:cNvGrpSpPr/>
            <p:nvPr/>
          </p:nvGrpSpPr>
          <p:grpSpPr>
            <a:xfrm>
              <a:off x="4596315" y="3289390"/>
              <a:ext cx="487039" cy="648433"/>
              <a:chOff x="3213101" y="3067051"/>
              <a:chExt cx="541337" cy="720725"/>
            </a:xfrm>
            <a:solidFill>
              <a:srgbClr val="005188"/>
            </a:solidFill>
          </p:grpSpPr>
          <p:sp>
            <p:nvSpPr>
              <p:cNvPr id="154" name="chenying0907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 name="chenying0907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 name="chenying0907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 name="chenying0907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 name="chenying0907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 name="chenying0907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 name="chenying0907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 name="chenying0907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 name="chenying0907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 name="chenying0907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 name="chenying0907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 name="chenying0907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 name="chenying0907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 name="chenying0907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 name="chenying0907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 name="chenying0907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 name="chenying0907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 name="chenying0907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 name="chenying0907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 name="chenying0907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 name="chenying0907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 name="chenying0907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 name="chenying0907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 name="chenying0907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 name="chenying0907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 name="chenying0907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 name="chenying0907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 name="chenying0907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 name="chenying0907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 name="chenying0907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 name="chenying0907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 name="chenying0907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 name="chenying0907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 name="chenying0907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 name="chenying0907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 name="chenying0907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 name="chenying0907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 name="chenying0907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 name="chenying0907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 name="chenying0907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 name="chenying0907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 name="chenying0907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 name="chenying0907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 name="chenying0907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 name="chenying0907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 name="chenying0907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 name="chenying0907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 name="chenying0907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 name="chenying0907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25" name="chenying0907 24"/>
          <p:cNvGrpSpPr/>
          <p:nvPr/>
        </p:nvGrpSpPr>
        <p:grpSpPr>
          <a:xfrm>
            <a:off x="6109616" y="2963684"/>
            <a:ext cx="1323664" cy="1323665"/>
            <a:chOff x="6109616" y="2963684"/>
            <a:chExt cx="1323664" cy="1323665"/>
          </a:xfrm>
        </p:grpSpPr>
        <p:sp>
          <p:nvSpPr>
            <p:cNvPr id="57" name="椭圆 56"/>
            <p:cNvSpPr/>
            <p:nvPr/>
          </p:nvSpPr>
          <p:spPr>
            <a:xfrm>
              <a:off x="6109616" y="2963684"/>
              <a:ext cx="1323664"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grpSp>
          <p:nvGrpSpPr>
            <p:cNvPr id="206" name="chenying0907 205"/>
            <p:cNvGrpSpPr/>
            <p:nvPr/>
          </p:nvGrpSpPr>
          <p:grpSpPr>
            <a:xfrm>
              <a:off x="6489489" y="3291660"/>
              <a:ext cx="593612" cy="684187"/>
              <a:chOff x="3144839" y="3783000"/>
              <a:chExt cx="676275" cy="779463"/>
            </a:xfrm>
            <a:solidFill>
              <a:srgbClr val="005188"/>
            </a:solidFill>
          </p:grpSpPr>
          <p:sp>
            <p:nvSpPr>
              <p:cNvPr id="207" name="chenying0907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 name="chenying0907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 name="chenying0907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210" name="chenying0907 209"/>
              <p:cNvGrpSpPr/>
              <p:nvPr/>
            </p:nvGrpSpPr>
            <p:grpSpPr>
              <a:xfrm>
                <a:off x="3159126" y="3783000"/>
                <a:ext cx="661988" cy="771525"/>
                <a:chOff x="3159126" y="4052888"/>
                <a:chExt cx="661988" cy="771525"/>
              </a:xfrm>
              <a:grpFill/>
            </p:grpSpPr>
            <p:sp>
              <p:nvSpPr>
                <p:cNvPr id="211" name="chenying0907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 name="chenying0907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 name="chenying0907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 name="chenying0907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 name="chenying0907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 name="chenying0907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 name="chenying0907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 name="chenying0907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 name="chenying0907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 name="chenying0907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 name="chenying0907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 name="chenying0907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 name="chenying0907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 name="chenying0907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 name="chenying0907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 name="chenying0907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 name="chenying0907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 name="chenying0907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 name="chenying0907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 name="chenying0907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 name="chenying0907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 name="chenying0907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 name="chenying0907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 name="chenying0907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 name="chenying0907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 name="chenying0907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 name="chenying0907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 name="chenying0907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 name="chenying0907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 name="chenying0907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 name="chenying0907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 name="chenying0907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 name="chenying0907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 name="chenying0907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 name="chenying0907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 name="chenying0907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 name="chenying0907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 name="chenying0907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 name="chenying0907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 name="chenying0907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 name="chenying0907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 name="chenying0907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 name="chenying0907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 name="chenying0907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 name="chenying0907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 name="chenying0907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 name="chenying0907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8" name="chenying0907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9" name="chenying0907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0" name="chenying0907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1" name="chenying0907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2" name="chenying0907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3" name="chenying0907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4" name="chenying0907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5" name="chenying0907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6" name="chenying0907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7" name="chenying0907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8" name="chenying0907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9" name="chenying0907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0" name="chenying0907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1" name="chenying0907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2" name="chenying0907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3" name="chenying0907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4" name="chenying0907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5" name="chenying0907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6" name="chenying0907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7" name="chenying0907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8" name="chenying0907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9" name="chenying0907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0" name="chenying0907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1" name="chenying0907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2" name="chenying0907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grpSp>
        <p:nvGrpSpPr>
          <p:cNvPr id="26" name="chenying0907 25"/>
          <p:cNvGrpSpPr/>
          <p:nvPr/>
        </p:nvGrpSpPr>
        <p:grpSpPr>
          <a:xfrm>
            <a:off x="7981938" y="2969107"/>
            <a:ext cx="1323664" cy="1323665"/>
            <a:chOff x="7981938" y="2969107"/>
            <a:chExt cx="1323664" cy="1323665"/>
          </a:xfrm>
        </p:grpSpPr>
        <p:sp>
          <p:nvSpPr>
            <p:cNvPr id="66" name="椭圆 65"/>
            <p:cNvSpPr/>
            <p:nvPr/>
          </p:nvSpPr>
          <p:spPr>
            <a:xfrm>
              <a:off x="7981938" y="2969107"/>
              <a:ext cx="1323664"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grpSp>
          <p:nvGrpSpPr>
            <p:cNvPr id="286" name="chenying0907 285"/>
            <p:cNvGrpSpPr/>
            <p:nvPr/>
          </p:nvGrpSpPr>
          <p:grpSpPr>
            <a:xfrm>
              <a:off x="8251926" y="3376555"/>
              <a:ext cx="829567" cy="634957"/>
              <a:chOff x="4148138" y="3128963"/>
              <a:chExt cx="798513" cy="611188"/>
            </a:xfrm>
            <a:solidFill>
              <a:srgbClr val="005188"/>
            </a:solidFill>
          </p:grpSpPr>
          <p:sp>
            <p:nvSpPr>
              <p:cNvPr id="287" name="chenying0907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8" name="chenying0907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9" name="chenying0907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0" name="chenying0907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1" name="chenying0907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2" name="chenying0907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3" name="chenying0907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4" name="chenying0907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5" name="chenying0907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6" name="chenying0907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7" name="chenying0907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8" name="chenying0907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9" name="chenying0907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0" name="chenying0907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1" name="chenying0907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2" name="chenying0907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3" name="chenying0907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4" name="chenying0907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5" name="chenying0907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6" name="chenying0907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7" name="chenying0907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8" name="chenying0907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9" name="chenying0907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0" name="chenying0907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1" name="chenying0907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2" name="chenying0907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3" name="chenying0907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4" name="chenying0907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5" name="chenying0907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6" name="chenying0907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7" name="chenying0907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8" name="chenying0907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9" name="chenying0907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0" name="chenying0907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1" name="chenying0907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2" name="chenying0907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3" name="chenying0907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4" name="chenying0907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5" name="chenying0907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6" name="chenying0907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7" name="chenying0907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8" name="chenying0907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9" name="chenying0907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0" name="chenying0907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1" name="chenying0907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2" name="chenying0907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3" name="chenying0907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4" name="chenying0907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5" name="chenying0907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6" name="chenying0907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7" name="chenying0907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8" name="chenying0907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9" name="chenying0907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0" name="chenying0907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1" name="chenying0907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2" name="chenying0907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3" name="chenying0907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4" name="chenying0907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5" name="chenying0907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6" name="chenying0907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7" name="chenying0907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8" name="chenying0907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9" name="chenying0907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0" name="chenying0907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1" name="chenying0907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2" name="chenying0907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3" name="chenying0907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4" name="chenying0907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5" name="chenying0907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6" name="chenying0907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7" name="chenying0907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8"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9"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0"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1"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2" name="chenying0907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3" name="chenying0907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4"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5"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6" name="chenying0907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7" name="chenying0907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sp>
        <p:nvSpPr>
          <p:cNvPr id="368"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教学分析</a:t>
            </a:r>
          </a:p>
        </p:txBody>
      </p:sp>
      <p:sp>
        <p:nvSpPr>
          <p:cNvPr id="369"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教学目标</a:t>
            </a:r>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368">
                                                <p:txEl>
                                                  <p:pRg st="0" end="0"/>
                                                </p:txEl>
                                              </p:spTgt>
                                            </p:tgtEl>
                                            <p:attrNameLst>
                                              <p:attrName>style.visibility</p:attrName>
                                            </p:attrNameLst>
                                          </p:cBhvr>
                                          <p:to>
                                            <p:strVal val="visible"/>
                                          </p:to>
                                        </p:set>
                                        <p:anim calcmode="lin" valueType="num">
                                          <p:cBhvr additive="base">
                                            <p:cTn id="7" dur="500" fill="hold"/>
                                            <p:tgtEl>
                                              <p:spTgt spid="368">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6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69">
                                                <p:txEl>
                                                  <p:pRg st="0" end="0"/>
                                                </p:txEl>
                                              </p:spTgt>
                                            </p:tgtEl>
                                            <p:attrNameLst>
                                              <p:attrName>style.visibility</p:attrName>
                                            </p:attrNameLst>
                                          </p:cBhvr>
                                          <p:to>
                                            <p:strVal val="visible"/>
                                          </p:to>
                                        </p:set>
                                        <p:anim calcmode="lin" valueType="num">
                                          <p:cBhvr additive="base">
                                            <p:cTn id="12" dur="500" fill="hold"/>
                                            <p:tgtEl>
                                              <p:spTgt spid="369">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6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2" presetClass="entr" presetSubtype="8"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1000"/>
                                            <p:tgtEl>
                                              <p:spTgt spid="2"/>
                                            </p:tgtEl>
                                          </p:cBhvr>
                                        </p:animEffect>
                                      </p:childTnLst>
                                    </p:cTn>
                                  </p:par>
                                </p:childTnLst>
                              </p:cTn>
                            </p:par>
                            <p:par>
                              <p:cTn id="18" fill="hold">
                                <p:stCondLst>
                                  <p:cond delay="2299"/>
                                </p:stCondLst>
                                <p:childTnLst>
                                  <p:par>
                                    <p:cTn id="19" presetID="53" presetClass="entr" presetSubtype="16"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p:cTn id="21" dur="500" fill="hold"/>
                                            <p:tgtEl>
                                              <p:spTgt spid="22"/>
                                            </p:tgtEl>
                                            <p:attrNameLst>
                                              <p:attrName>ppt_w</p:attrName>
                                            </p:attrNameLst>
                                          </p:cBhvr>
                                          <p:tavLst>
                                            <p:tav tm="0">
                                              <p:val>
                                                <p:fltVal val="0"/>
                                              </p:val>
                                            </p:tav>
                                            <p:tav tm="100000">
                                              <p:val>
                                                <p:strVal val="#ppt_w"/>
                                              </p:val>
                                            </p:tav>
                                          </p:tavLst>
                                        </p:anim>
                                        <p:anim calcmode="lin" valueType="num">
                                          <p:cBhvr>
                                            <p:cTn id="22" dur="500" fill="hold"/>
                                            <p:tgtEl>
                                              <p:spTgt spid="22"/>
                                            </p:tgtEl>
                                            <p:attrNameLst>
                                              <p:attrName>ppt_h</p:attrName>
                                            </p:attrNameLst>
                                          </p:cBhvr>
                                          <p:tavLst>
                                            <p:tav tm="0">
                                              <p:val>
                                                <p:fltVal val="0"/>
                                              </p:val>
                                            </p:tav>
                                            <p:tav tm="100000">
                                              <p:val>
                                                <p:strVal val="#ppt_h"/>
                                              </p:val>
                                            </p:tav>
                                          </p:tavLst>
                                        </p:anim>
                                        <p:animEffect transition="in" filter="fade">
                                          <p:cBhvr>
                                            <p:cTn id="23" dur="500"/>
                                            <p:tgtEl>
                                              <p:spTgt spid="22"/>
                                            </p:tgtEl>
                                          </p:cBhvr>
                                        </p:animEffect>
                                      </p:childTnLst>
                                    </p:cTn>
                                  </p:par>
                                </p:childTnLst>
                              </p:cTn>
                            </p:par>
                            <p:par>
                              <p:cTn id="24" fill="hold">
                                <p:stCondLst>
                                  <p:cond delay="2799"/>
                                </p:stCondLst>
                                <p:childTnLst>
                                  <p:par>
                                    <p:cTn id="25" presetID="2" presetClass="entr" presetSubtype="1" decel="100000"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ppt_x"/>
                                              </p:val>
                                            </p:tav>
                                            <p:tav tm="100000">
                                              <p:val>
                                                <p:strVal val="#ppt_x"/>
                                              </p:val>
                                            </p:tav>
                                          </p:tavLst>
                                        </p:anim>
                                        <p:anim calcmode="lin" valueType="num">
                                          <p:cBhvr additive="base">
                                            <p:cTn id="28" dur="500" fill="hold"/>
                                            <p:tgtEl>
                                              <p:spTgt spid="70"/>
                                            </p:tgtEl>
                                            <p:attrNameLst>
                                              <p:attrName>ppt_y</p:attrName>
                                            </p:attrNameLst>
                                          </p:cBhvr>
                                          <p:tavLst>
                                            <p:tav tm="0">
                                              <p:val>
                                                <p:strVal val="0-#ppt_h/2"/>
                                              </p:val>
                                            </p:tav>
                                            <p:tav tm="100000">
                                              <p:val>
                                                <p:strVal val="#ppt_y"/>
                                              </p:val>
                                            </p:tav>
                                          </p:tavLst>
                                        </p:anim>
                                      </p:childTnLst>
                                    </p:cTn>
                                  </p:par>
                                </p:childTnLst>
                              </p:cTn>
                            </p:par>
                            <p:par>
                              <p:cTn id="29" fill="hold">
                                <p:stCondLst>
                                  <p:cond delay="3299"/>
                                </p:stCondLst>
                                <p:childTnLst>
                                  <p:par>
                                    <p:cTn id="30" presetID="2" presetClass="entr" presetSubtype="4" fill="hold" grpId="0" nodeType="afterEffect" p14:presetBounceEnd="56000">
                                      <p:stCondLst>
                                        <p:cond delay="0"/>
                                      </p:stCondLst>
                                      <p:childTnLst>
                                        <p:set>
                                          <p:cBhvr>
                                            <p:cTn id="31" dur="1" fill="hold">
                                              <p:stCondLst>
                                                <p:cond delay="0"/>
                                              </p:stCondLst>
                                            </p:cTn>
                                            <p:tgtEl>
                                              <p:spTgt spid="71"/>
                                            </p:tgtEl>
                                            <p:attrNameLst>
                                              <p:attrName>style.visibility</p:attrName>
                                            </p:attrNameLst>
                                          </p:cBhvr>
                                          <p:to>
                                            <p:strVal val="visible"/>
                                          </p:to>
                                        </p:set>
                                        <p:anim calcmode="lin" valueType="num" p14:bounceEnd="56000">
                                          <p:cBhvr additive="base">
                                            <p:cTn id="32" dur="500" fill="hold"/>
                                            <p:tgtEl>
                                              <p:spTgt spid="71"/>
                                            </p:tgtEl>
                                            <p:attrNameLst>
                                              <p:attrName>ppt_x</p:attrName>
                                            </p:attrNameLst>
                                          </p:cBhvr>
                                          <p:tavLst>
                                            <p:tav tm="0">
                                              <p:val>
                                                <p:strVal val="#ppt_x"/>
                                              </p:val>
                                            </p:tav>
                                            <p:tav tm="100000">
                                              <p:val>
                                                <p:strVal val="#ppt_x"/>
                                              </p:val>
                                            </p:tav>
                                          </p:tavLst>
                                        </p:anim>
                                        <p:anim calcmode="lin" valueType="num" p14:bounceEnd="56000">
                                          <p:cBhvr additive="base">
                                            <p:cTn id="33" dur="500" fill="hold"/>
                                            <p:tgtEl>
                                              <p:spTgt spid="71"/>
                                            </p:tgtEl>
                                            <p:attrNameLst>
                                              <p:attrName>ppt_y</p:attrName>
                                            </p:attrNameLst>
                                          </p:cBhvr>
                                          <p:tavLst>
                                            <p:tav tm="0">
                                              <p:val>
                                                <p:strVal val="1+#ppt_h/2"/>
                                              </p:val>
                                            </p:tav>
                                            <p:tav tm="100000">
                                              <p:val>
                                                <p:strVal val="#ppt_y"/>
                                              </p:val>
                                            </p:tav>
                                          </p:tavLst>
                                        </p:anim>
                                      </p:childTnLst>
                                    </p:cTn>
                                  </p:par>
                                </p:childTnLst>
                              </p:cTn>
                            </p:par>
                            <p:par>
                              <p:cTn id="34" fill="hold">
                                <p:stCondLst>
                                  <p:cond delay="3799"/>
                                </p:stCondLst>
                                <p:childTnLst>
                                  <p:par>
                                    <p:cTn id="35" presetID="53" presetClass="entr" presetSubtype="16" fill="hold"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4299"/>
                                </p:stCondLst>
                                <p:childTnLst>
                                  <p:par>
                                    <p:cTn id="41" presetID="53" presetClass="entr" presetSubtype="16"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4799"/>
                                </p:stCondLst>
                                <p:childTnLst>
                                  <p:par>
                                    <p:cTn id="47" presetID="2" presetClass="entr" presetSubtype="1" decel="100000" fill="hold" grpId="0" nodeType="afterEffect">
                                      <p:stCondLst>
                                        <p:cond delay="0"/>
                                      </p:stCondLst>
                                      <p:childTnLst>
                                        <p:set>
                                          <p:cBhvr>
                                            <p:cTn id="48" dur="1" fill="hold">
                                              <p:stCondLst>
                                                <p:cond delay="0"/>
                                              </p:stCondLst>
                                            </p:cTn>
                                            <p:tgtEl>
                                              <p:spTgt spid="72"/>
                                            </p:tgtEl>
                                            <p:attrNameLst>
                                              <p:attrName>style.visibility</p:attrName>
                                            </p:attrNameLst>
                                          </p:cBhvr>
                                          <p:to>
                                            <p:strVal val="visible"/>
                                          </p:to>
                                        </p:set>
                                        <p:anim calcmode="lin" valueType="num">
                                          <p:cBhvr additive="base">
                                            <p:cTn id="49" dur="500" fill="hold"/>
                                            <p:tgtEl>
                                              <p:spTgt spid="72"/>
                                            </p:tgtEl>
                                            <p:attrNameLst>
                                              <p:attrName>ppt_x</p:attrName>
                                            </p:attrNameLst>
                                          </p:cBhvr>
                                          <p:tavLst>
                                            <p:tav tm="0">
                                              <p:val>
                                                <p:strVal val="#ppt_x"/>
                                              </p:val>
                                            </p:tav>
                                            <p:tav tm="100000">
                                              <p:val>
                                                <p:strVal val="#ppt_x"/>
                                              </p:val>
                                            </p:tav>
                                          </p:tavLst>
                                        </p:anim>
                                        <p:anim calcmode="lin" valueType="num">
                                          <p:cBhvr additive="base">
                                            <p:cTn id="50" dur="500" fill="hold"/>
                                            <p:tgtEl>
                                              <p:spTgt spid="72"/>
                                            </p:tgtEl>
                                            <p:attrNameLst>
                                              <p:attrName>ppt_y</p:attrName>
                                            </p:attrNameLst>
                                          </p:cBhvr>
                                          <p:tavLst>
                                            <p:tav tm="0">
                                              <p:val>
                                                <p:strVal val="0-#ppt_h/2"/>
                                              </p:val>
                                            </p:tav>
                                            <p:tav tm="100000">
                                              <p:val>
                                                <p:strVal val="#ppt_y"/>
                                              </p:val>
                                            </p:tav>
                                          </p:tavLst>
                                        </p:anim>
                                      </p:childTnLst>
                                    </p:cTn>
                                  </p:par>
                                </p:childTnLst>
                              </p:cTn>
                            </p:par>
                            <p:par>
                              <p:cTn id="51" fill="hold">
                                <p:stCondLst>
                                  <p:cond delay="5299"/>
                                </p:stCondLst>
                                <p:childTnLst>
                                  <p:par>
                                    <p:cTn id="52" presetID="53" presetClass="entr" presetSubtype="16" fill="hold"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799"/>
                                </p:stCondLst>
                                <p:childTnLst>
                                  <p:par>
                                    <p:cTn id="58" presetID="2" presetClass="entr" presetSubtype="4" fill="hold" grpId="0" nodeType="afterEffect" p14:presetBounceEnd="56000">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14:bounceEnd="56000">
                                          <p:cBhvr additive="base">
                                            <p:cTn id="60" dur="500" fill="hold"/>
                                            <p:tgtEl>
                                              <p:spTgt spid="73"/>
                                            </p:tgtEl>
                                            <p:attrNameLst>
                                              <p:attrName>ppt_x</p:attrName>
                                            </p:attrNameLst>
                                          </p:cBhvr>
                                          <p:tavLst>
                                            <p:tav tm="0">
                                              <p:val>
                                                <p:strVal val="#ppt_x"/>
                                              </p:val>
                                            </p:tav>
                                            <p:tav tm="100000">
                                              <p:val>
                                                <p:strVal val="#ppt_x"/>
                                              </p:val>
                                            </p:tav>
                                          </p:tavLst>
                                        </p:anim>
                                        <p:anim calcmode="lin" valueType="num" p14:bounceEnd="56000">
                                          <p:cBhvr additive="base">
                                            <p:cTn id="61"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P spid="72" grpId="0"/>
          <p:bldP spid="73" grpId="0"/>
          <p:bldP spid="36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68"/>
                            </p:tgtEl>
                            <p:attrNameLst>
                              <p:attrName>style.visibility</p:attrName>
                            </p:attrNameLst>
                          </p:cBhvr>
                          <p:to>
                            <p:strVal val="visible"/>
                          </p:to>
                        </p:set>
                        <p:anim calcmode="lin" valueType="num">
                          <p:cBhvr additive="base">
                            <p:cTn dur="500" fill="hold"/>
                            <p:tgtEl>
                              <p:spTgt spid="368"/>
                            </p:tgtEl>
                            <p:attrNameLst>
                              <p:attrName>ppt_x</p:attrName>
                            </p:attrNameLst>
                          </p:cBhvr>
                          <p:tavLst>
                            <p:tav tm="0">
                              <p:val>
                                <p:strVal val="1+#ppt_w/2"/>
                              </p:val>
                            </p:tav>
                            <p:tav tm="100000">
                              <p:val>
                                <p:strVal val="#ppt_x"/>
                              </p:val>
                            </p:tav>
                          </p:tavLst>
                        </p:anim>
                        <p:anim calcmode="lin" valueType="num">
                          <p:cBhvr additive="base">
                            <p:cTn dur="500" fill="hold"/>
                            <p:tgtEl>
                              <p:spTgt spid="368"/>
                            </p:tgtEl>
                            <p:attrNameLst>
                              <p:attrName>ppt_y</p:attrName>
                            </p:attrNameLst>
                          </p:cBhvr>
                          <p:tavLst>
                            <p:tav tm="0">
                              <p:val>
                                <p:strVal val="#ppt_y"/>
                              </p:val>
                            </p:tav>
                            <p:tav tm="100000">
                              <p:val>
                                <p:strVal val="#ppt_y"/>
                              </p:val>
                            </p:tav>
                          </p:tavLst>
                        </p:anim>
                      </p:childTnLst>
                    </p:cTn>
                  </p:par>
                </p:tnLst>
              </p:tmpl>
            </p:tmplLst>
          </p:bldP>
          <p:bldP spid="369"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69"/>
                            </p:tgtEl>
                            <p:attrNameLst>
                              <p:attrName>style.visibility</p:attrName>
                            </p:attrNameLst>
                          </p:cBhvr>
                          <p:to>
                            <p:strVal val="visible"/>
                          </p:to>
                        </p:set>
                        <p:anim calcmode="lin" valueType="num">
                          <p:cBhvr additive="base">
                            <p:cTn dur="500" fill="hold"/>
                            <p:tgtEl>
                              <p:spTgt spid="369"/>
                            </p:tgtEl>
                            <p:attrNameLst>
                              <p:attrName>ppt_x</p:attrName>
                            </p:attrNameLst>
                          </p:cBhvr>
                          <p:tavLst>
                            <p:tav tm="0">
                              <p:val>
                                <p:strVal val="1+#ppt_w/2"/>
                              </p:val>
                            </p:tav>
                            <p:tav tm="100000">
                              <p:val>
                                <p:strVal val="#ppt_x"/>
                              </p:val>
                            </p:tav>
                          </p:tavLst>
                        </p:anim>
                        <p:anim calcmode="lin" valueType="num">
                          <p:cBhvr additive="base">
                            <p:cTn dur="500" fill="hold"/>
                            <p:tgtEl>
                              <p:spTgt spid="369"/>
                            </p:tgtEl>
                            <p:attrNameLst>
                              <p:attrName>ppt_y</p:attrName>
                            </p:attrNameLst>
                          </p:cBhvr>
                          <p:tavLst>
                            <p:tav tm="0">
                              <p:val>
                                <p:strVal val="#ppt_y"/>
                              </p:val>
                            </p:tav>
                            <p:tav tm="100000">
                              <p:val>
                                <p:strVal val="#ppt_y"/>
                              </p:val>
                            </p:tav>
                          </p:tavLst>
                        </p:anim>
                      </p:childTnLst>
                    </p:cTn>
                  </p:par>
                </p:tnLst>
              </p:tmpl>
            </p:tmplLst>
          </p:b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368">
                                                <p:txEl>
                                                  <p:pRg st="0" end="0"/>
                                                </p:txEl>
                                              </p:spTgt>
                                            </p:tgtEl>
                                            <p:attrNameLst>
                                              <p:attrName>style.visibility</p:attrName>
                                            </p:attrNameLst>
                                          </p:cBhvr>
                                          <p:to>
                                            <p:strVal val="visible"/>
                                          </p:to>
                                        </p:set>
                                        <p:anim calcmode="lin" valueType="num">
                                          <p:cBhvr additive="base">
                                            <p:cTn id="7" dur="500" fill="hold"/>
                                            <p:tgtEl>
                                              <p:spTgt spid="368">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6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69">
                                                <p:txEl>
                                                  <p:pRg st="0" end="0"/>
                                                </p:txEl>
                                              </p:spTgt>
                                            </p:tgtEl>
                                            <p:attrNameLst>
                                              <p:attrName>style.visibility</p:attrName>
                                            </p:attrNameLst>
                                          </p:cBhvr>
                                          <p:to>
                                            <p:strVal val="visible"/>
                                          </p:to>
                                        </p:set>
                                        <p:anim calcmode="lin" valueType="num">
                                          <p:cBhvr additive="base">
                                            <p:cTn id="12" dur="500" fill="hold"/>
                                            <p:tgtEl>
                                              <p:spTgt spid="369">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6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2" presetClass="entr" presetSubtype="8"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1000"/>
                                            <p:tgtEl>
                                              <p:spTgt spid="2"/>
                                            </p:tgtEl>
                                          </p:cBhvr>
                                        </p:animEffect>
                                      </p:childTnLst>
                                    </p:cTn>
                                  </p:par>
                                </p:childTnLst>
                              </p:cTn>
                            </p:par>
                            <p:par>
                              <p:cTn id="18" fill="hold">
                                <p:stCondLst>
                                  <p:cond delay="2299"/>
                                </p:stCondLst>
                                <p:childTnLst>
                                  <p:par>
                                    <p:cTn id="19" presetID="53" presetClass="entr" presetSubtype="16"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p:cTn id="21" dur="500" fill="hold"/>
                                            <p:tgtEl>
                                              <p:spTgt spid="22"/>
                                            </p:tgtEl>
                                            <p:attrNameLst>
                                              <p:attrName>ppt_w</p:attrName>
                                            </p:attrNameLst>
                                          </p:cBhvr>
                                          <p:tavLst>
                                            <p:tav tm="0">
                                              <p:val>
                                                <p:fltVal val="0"/>
                                              </p:val>
                                            </p:tav>
                                            <p:tav tm="100000">
                                              <p:val>
                                                <p:strVal val="#ppt_w"/>
                                              </p:val>
                                            </p:tav>
                                          </p:tavLst>
                                        </p:anim>
                                        <p:anim calcmode="lin" valueType="num">
                                          <p:cBhvr>
                                            <p:cTn id="22" dur="500" fill="hold"/>
                                            <p:tgtEl>
                                              <p:spTgt spid="22"/>
                                            </p:tgtEl>
                                            <p:attrNameLst>
                                              <p:attrName>ppt_h</p:attrName>
                                            </p:attrNameLst>
                                          </p:cBhvr>
                                          <p:tavLst>
                                            <p:tav tm="0">
                                              <p:val>
                                                <p:fltVal val="0"/>
                                              </p:val>
                                            </p:tav>
                                            <p:tav tm="100000">
                                              <p:val>
                                                <p:strVal val="#ppt_h"/>
                                              </p:val>
                                            </p:tav>
                                          </p:tavLst>
                                        </p:anim>
                                        <p:animEffect transition="in" filter="fade">
                                          <p:cBhvr>
                                            <p:cTn id="23" dur="500"/>
                                            <p:tgtEl>
                                              <p:spTgt spid="22"/>
                                            </p:tgtEl>
                                          </p:cBhvr>
                                        </p:animEffect>
                                      </p:childTnLst>
                                    </p:cTn>
                                  </p:par>
                                </p:childTnLst>
                              </p:cTn>
                            </p:par>
                            <p:par>
                              <p:cTn id="24" fill="hold">
                                <p:stCondLst>
                                  <p:cond delay="2799"/>
                                </p:stCondLst>
                                <p:childTnLst>
                                  <p:par>
                                    <p:cTn id="25" presetID="2" presetClass="entr" presetSubtype="1" decel="100000"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ppt_x"/>
                                              </p:val>
                                            </p:tav>
                                            <p:tav tm="100000">
                                              <p:val>
                                                <p:strVal val="#ppt_x"/>
                                              </p:val>
                                            </p:tav>
                                          </p:tavLst>
                                        </p:anim>
                                        <p:anim calcmode="lin" valueType="num">
                                          <p:cBhvr additive="base">
                                            <p:cTn id="28" dur="500" fill="hold"/>
                                            <p:tgtEl>
                                              <p:spTgt spid="70"/>
                                            </p:tgtEl>
                                            <p:attrNameLst>
                                              <p:attrName>ppt_y</p:attrName>
                                            </p:attrNameLst>
                                          </p:cBhvr>
                                          <p:tavLst>
                                            <p:tav tm="0">
                                              <p:val>
                                                <p:strVal val="0-#ppt_h/2"/>
                                              </p:val>
                                            </p:tav>
                                            <p:tav tm="100000">
                                              <p:val>
                                                <p:strVal val="#ppt_y"/>
                                              </p:val>
                                            </p:tav>
                                          </p:tavLst>
                                        </p:anim>
                                      </p:childTnLst>
                                    </p:cTn>
                                  </p:par>
                                </p:childTnLst>
                              </p:cTn>
                            </p:par>
                            <p:par>
                              <p:cTn id="29" fill="hold">
                                <p:stCondLst>
                                  <p:cond delay="3299"/>
                                </p:stCondLst>
                                <p:childTnLst>
                                  <p:par>
                                    <p:cTn id="30" presetID="2" presetClass="entr" presetSubtype="4" fill="hold" grpId="0" nodeType="afterEffect">
                                      <p:stCondLst>
                                        <p:cond delay="0"/>
                                      </p:stCondLst>
                                      <p:childTnLst>
                                        <p:set>
                                          <p:cBhvr>
                                            <p:cTn id="31" dur="1" fill="hold">
                                              <p:stCondLst>
                                                <p:cond delay="0"/>
                                              </p:stCondLst>
                                            </p:cTn>
                                            <p:tgtEl>
                                              <p:spTgt spid="71"/>
                                            </p:tgtEl>
                                            <p:attrNameLst>
                                              <p:attrName>style.visibility</p:attrName>
                                            </p:attrNameLst>
                                          </p:cBhvr>
                                          <p:to>
                                            <p:strVal val="visible"/>
                                          </p:to>
                                        </p:set>
                                        <p:anim calcmode="lin" valueType="num">
                                          <p:cBhvr additive="base">
                                            <p:cTn id="32" dur="500" fill="hold"/>
                                            <p:tgtEl>
                                              <p:spTgt spid="71"/>
                                            </p:tgtEl>
                                            <p:attrNameLst>
                                              <p:attrName>ppt_x</p:attrName>
                                            </p:attrNameLst>
                                          </p:cBhvr>
                                          <p:tavLst>
                                            <p:tav tm="0">
                                              <p:val>
                                                <p:strVal val="#ppt_x"/>
                                              </p:val>
                                            </p:tav>
                                            <p:tav tm="100000">
                                              <p:val>
                                                <p:strVal val="#ppt_x"/>
                                              </p:val>
                                            </p:tav>
                                          </p:tavLst>
                                        </p:anim>
                                        <p:anim calcmode="lin" valueType="num">
                                          <p:cBhvr additive="base">
                                            <p:cTn id="33" dur="500" fill="hold"/>
                                            <p:tgtEl>
                                              <p:spTgt spid="71"/>
                                            </p:tgtEl>
                                            <p:attrNameLst>
                                              <p:attrName>ppt_y</p:attrName>
                                            </p:attrNameLst>
                                          </p:cBhvr>
                                          <p:tavLst>
                                            <p:tav tm="0">
                                              <p:val>
                                                <p:strVal val="1+#ppt_h/2"/>
                                              </p:val>
                                            </p:tav>
                                            <p:tav tm="100000">
                                              <p:val>
                                                <p:strVal val="#ppt_y"/>
                                              </p:val>
                                            </p:tav>
                                          </p:tavLst>
                                        </p:anim>
                                      </p:childTnLst>
                                    </p:cTn>
                                  </p:par>
                                </p:childTnLst>
                              </p:cTn>
                            </p:par>
                            <p:par>
                              <p:cTn id="34" fill="hold">
                                <p:stCondLst>
                                  <p:cond delay="3799"/>
                                </p:stCondLst>
                                <p:childTnLst>
                                  <p:par>
                                    <p:cTn id="35" presetID="53" presetClass="entr" presetSubtype="16" fill="hold"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4299"/>
                                </p:stCondLst>
                                <p:childTnLst>
                                  <p:par>
                                    <p:cTn id="41" presetID="53" presetClass="entr" presetSubtype="16"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4799"/>
                                </p:stCondLst>
                                <p:childTnLst>
                                  <p:par>
                                    <p:cTn id="47" presetID="2" presetClass="entr" presetSubtype="1" decel="100000" fill="hold" grpId="0" nodeType="afterEffect">
                                      <p:stCondLst>
                                        <p:cond delay="0"/>
                                      </p:stCondLst>
                                      <p:childTnLst>
                                        <p:set>
                                          <p:cBhvr>
                                            <p:cTn id="48" dur="1" fill="hold">
                                              <p:stCondLst>
                                                <p:cond delay="0"/>
                                              </p:stCondLst>
                                            </p:cTn>
                                            <p:tgtEl>
                                              <p:spTgt spid="72"/>
                                            </p:tgtEl>
                                            <p:attrNameLst>
                                              <p:attrName>style.visibility</p:attrName>
                                            </p:attrNameLst>
                                          </p:cBhvr>
                                          <p:to>
                                            <p:strVal val="visible"/>
                                          </p:to>
                                        </p:set>
                                        <p:anim calcmode="lin" valueType="num">
                                          <p:cBhvr additive="base">
                                            <p:cTn id="49" dur="500" fill="hold"/>
                                            <p:tgtEl>
                                              <p:spTgt spid="72"/>
                                            </p:tgtEl>
                                            <p:attrNameLst>
                                              <p:attrName>ppt_x</p:attrName>
                                            </p:attrNameLst>
                                          </p:cBhvr>
                                          <p:tavLst>
                                            <p:tav tm="0">
                                              <p:val>
                                                <p:strVal val="#ppt_x"/>
                                              </p:val>
                                            </p:tav>
                                            <p:tav tm="100000">
                                              <p:val>
                                                <p:strVal val="#ppt_x"/>
                                              </p:val>
                                            </p:tav>
                                          </p:tavLst>
                                        </p:anim>
                                        <p:anim calcmode="lin" valueType="num">
                                          <p:cBhvr additive="base">
                                            <p:cTn id="50" dur="500" fill="hold"/>
                                            <p:tgtEl>
                                              <p:spTgt spid="72"/>
                                            </p:tgtEl>
                                            <p:attrNameLst>
                                              <p:attrName>ppt_y</p:attrName>
                                            </p:attrNameLst>
                                          </p:cBhvr>
                                          <p:tavLst>
                                            <p:tav tm="0">
                                              <p:val>
                                                <p:strVal val="0-#ppt_h/2"/>
                                              </p:val>
                                            </p:tav>
                                            <p:tav tm="100000">
                                              <p:val>
                                                <p:strVal val="#ppt_y"/>
                                              </p:val>
                                            </p:tav>
                                          </p:tavLst>
                                        </p:anim>
                                      </p:childTnLst>
                                    </p:cTn>
                                  </p:par>
                                </p:childTnLst>
                              </p:cTn>
                            </p:par>
                            <p:par>
                              <p:cTn id="51" fill="hold">
                                <p:stCondLst>
                                  <p:cond delay="5299"/>
                                </p:stCondLst>
                                <p:childTnLst>
                                  <p:par>
                                    <p:cTn id="52" presetID="53" presetClass="entr" presetSubtype="16" fill="hold"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799"/>
                                </p:stCondLst>
                                <p:childTnLst>
                                  <p:par>
                                    <p:cTn id="58" presetID="2" presetClass="entr" presetSubtype="4"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additive="base">
                                            <p:cTn id="60" dur="500" fill="hold"/>
                                            <p:tgtEl>
                                              <p:spTgt spid="73"/>
                                            </p:tgtEl>
                                            <p:attrNameLst>
                                              <p:attrName>ppt_x</p:attrName>
                                            </p:attrNameLst>
                                          </p:cBhvr>
                                          <p:tavLst>
                                            <p:tav tm="0">
                                              <p:val>
                                                <p:strVal val="#ppt_x"/>
                                              </p:val>
                                            </p:tav>
                                            <p:tav tm="100000">
                                              <p:val>
                                                <p:strVal val="#ppt_x"/>
                                              </p:val>
                                            </p:tav>
                                          </p:tavLst>
                                        </p:anim>
                                        <p:anim calcmode="lin" valueType="num">
                                          <p:cBhvr additive="base">
                                            <p:cTn id="61"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P spid="72" grpId="0"/>
          <p:bldP spid="73" grpId="0"/>
          <p:bldP spid="36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68"/>
                            </p:tgtEl>
                            <p:attrNameLst>
                              <p:attrName>style.visibility</p:attrName>
                            </p:attrNameLst>
                          </p:cBhvr>
                          <p:to>
                            <p:strVal val="visible"/>
                          </p:to>
                        </p:set>
                        <p:anim calcmode="lin" valueType="num">
                          <p:cBhvr additive="base">
                            <p:cTn dur="500" fill="hold"/>
                            <p:tgtEl>
                              <p:spTgt spid="368"/>
                            </p:tgtEl>
                            <p:attrNameLst>
                              <p:attrName>ppt_x</p:attrName>
                            </p:attrNameLst>
                          </p:cBhvr>
                          <p:tavLst>
                            <p:tav tm="0">
                              <p:val>
                                <p:strVal val="1+#ppt_w/2"/>
                              </p:val>
                            </p:tav>
                            <p:tav tm="100000">
                              <p:val>
                                <p:strVal val="#ppt_x"/>
                              </p:val>
                            </p:tav>
                          </p:tavLst>
                        </p:anim>
                        <p:anim calcmode="lin" valueType="num">
                          <p:cBhvr additive="base">
                            <p:cTn dur="500" fill="hold"/>
                            <p:tgtEl>
                              <p:spTgt spid="368"/>
                            </p:tgtEl>
                            <p:attrNameLst>
                              <p:attrName>ppt_y</p:attrName>
                            </p:attrNameLst>
                          </p:cBhvr>
                          <p:tavLst>
                            <p:tav tm="0">
                              <p:val>
                                <p:strVal val="#ppt_y"/>
                              </p:val>
                            </p:tav>
                            <p:tav tm="100000">
                              <p:val>
                                <p:strVal val="#ppt_y"/>
                              </p:val>
                            </p:tav>
                          </p:tavLst>
                        </p:anim>
                      </p:childTnLst>
                    </p:cTn>
                  </p:par>
                </p:tnLst>
              </p:tmpl>
            </p:tmplLst>
          </p:bldP>
          <p:bldP spid="369"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69"/>
                            </p:tgtEl>
                            <p:attrNameLst>
                              <p:attrName>style.visibility</p:attrName>
                            </p:attrNameLst>
                          </p:cBhvr>
                          <p:to>
                            <p:strVal val="visible"/>
                          </p:to>
                        </p:set>
                        <p:anim calcmode="lin" valueType="num">
                          <p:cBhvr additive="base">
                            <p:cTn dur="500" fill="hold"/>
                            <p:tgtEl>
                              <p:spTgt spid="369"/>
                            </p:tgtEl>
                            <p:attrNameLst>
                              <p:attrName>ppt_x</p:attrName>
                            </p:attrNameLst>
                          </p:cBhvr>
                          <p:tavLst>
                            <p:tav tm="0">
                              <p:val>
                                <p:strVal val="1+#ppt_w/2"/>
                              </p:val>
                            </p:tav>
                            <p:tav tm="100000">
                              <p:val>
                                <p:strVal val="#ppt_x"/>
                              </p:val>
                            </p:tav>
                          </p:tavLst>
                        </p:anim>
                        <p:anim calcmode="lin" valueType="num">
                          <p:cBhvr additive="base">
                            <p:cTn dur="500" fill="hold"/>
                            <p:tgtEl>
                              <p:spTgt spid="369"/>
                            </p:tgtEl>
                            <p:attrNameLst>
                              <p:attrName>ppt_y</p:attrName>
                            </p:attrNameLst>
                          </p:cBhvr>
                          <p:tavLst>
                            <p:tav tm="0">
                              <p:val>
                                <p:strVal val="#ppt_y"/>
                              </p:val>
                            </p:tav>
                            <p:tav tm="100000">
                              <p:val>
                                <p:strVal val="#ppt_y"/>
                              </p:val>
                            </p:tav>
                          </p:tavLst>
                        </p:anim>
                      </p:childTnLst>
                    </p:cTn>
                  </p:par>
                </p:tnLst>
              </p:tmpl>
            </p:tmplLst>
          </p:bldP>
        </p:bldLst>
      </p:timing>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chenying0907 1"/>
          <p:cNvGrpSpPr/>
          <p:nvPr/>
        </p:nvGrpSpPr>
        <p:grpSpPr bwMode="auto">
          <a:xfrm>
            <a:off x="1523486" y="2170739"/>
            <a:ext cx="2044218" cy="1554415"/>
            <a:chOff x="910361" y="1498145"/>
            <a:chExt cx="1604239" cy="1219655"/>
          </a:xfrm>
        </p:grpSpPr>
        <p:sp>
          <p:nvSpPr>
            <p:cNvPr id="3" name="任意多边形 2"/>
            <p:cNvSpPr/>
            <p:nvPr/>
          </p:nvSpPr>
          <p:spPr>
            <a:xfrm>
              <a:off x="1587000" y="1853878"/>
              <a:ext cx="927600" cy="863922"/>
            </a:xfrm>
            <a:custGeom>
              <a:avLst/>
              <a:gdLst>
                <a:gd name="connsiteX0" fmla="*/ 0 w 927100"/>
                <a:gd name="connsiteY0" fmla="*/ 279400 h 863600"/>
                <a:gd name="connsiteX1" fmla="*/ 215900 w 927100"/>
                <a:gd name="connsiteY1" fmla="*/ 0 h 863600"/>
                <a:gd name="connsiteX2" fmla="*/ 927100 w 927100"/>
                <a:gd name="connsiteY2" fmla="*/ 863600 h 863600"/>
              </a:gdLst>
              <a:ahLst/>
              <a:cxnLst>
                <a:cxn ang="0">
                  <a:pos x="connsiteX0" y="connsiteY0"/>
                </a:cxn>
                <a:cxn ang="0">
                  <a:pos x="connsiteX1" y="connsiteY1"/>
                </a:cxn>
                <a:cxn ang="0">
                  <a:pos x="connsiteX2" y="connsiteY2"/>
                </a:cxn>
              </a:cxnLst>
              <a:rect l="l" t="t" r="r" b="b"/>
              <a:pathLst>
                <a:path w="927100" h="863600">
                  <a:moveTo>
                    <a:pt x="0" y="279400"/>
                  </a:moveTo>
                  <a:lnTo>
                    <a:pt x="215900" y="0"/>
                  </a:lnTo>
                  <a:lnTo>
                    <a:pt x="927100" y="863600"/>
                  </a:lnTo>
                </a:path>
              </a:pathLst>
            </a:custGeom>
            <a:noFill/>
            <a:ln w="127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4" name="矩形 3"/>
            <p:cNvSpPr/>
            <p:nvPr/>
          </p:nvSpPr>
          <p:spPr>
            <a:xfrm>
              <a:off x="910361" y="1498145"/>
              <a:ext cx="1269561" cy="297842"/>
            </a:xfrm>
            <a:prstGeom prst="rect">
              <a:avLst/>
            </a:prstGeom>
            <a:ln>
              <a:noFill/>
            </a:ln>
          </p:spPr>
          <p:txBody>
            <a:bodyPr wrap="none">
              <a:spAutoFit/>
            </a:bodyPr>
            <a:lstStyle/>
            <a:p>
              <a:pPr eaLnBrk="1" fontAlgn="auto" hangingPunct="1">
                <a:spcBef>
                  <a:spcPts val="0"/>
                </a:spcBef>
                <a:spcAft>
                  <a:spcPts val="0"/>
                </a:spcAft>
                <a:defRPr/>
              </a:pPr>
              <a:r>
                <a:rPr lang="zh-CN" altLang="en-US" sz="2800" baseline="-3000" dirty="0">
                  <a:solidFill>
                    <a:srgbClr val="005188"/>
                  </a:solidFill>
                  <a:latin typeface="方正清刻本悦宋简体" panose="02000000000000000000" pitchFamily="2" charset="-122"/>
                  <a:ea typeface="方正清刻本悦宋简体" panose="02000000000000000000" pitchFamily="2" charset="-122"/>
                </a:rPr>
                <a:t>点击添加标题</a:t>
              </a:r>
            </a:p>
          </p:txBody>
        </p:sp>
      </p:grpSp>
      <p:grpSp>
        <p:nvGrpSpPr>
          <p:cNvPr id="5" name="chenying0907 4"/>
          <p:cNvGrpSpPr/>
          <p:nvPr/>
        </p:nvGrpSpPr>
        <p:grpSpPr bwMode="auto">
          <a:xfrm>
            <a:off x="3665694" y="1727558"/>
            <a:ext cx="2162148" cy="2230424"/>
            <a:chOff x="4412168" y="1284513"/>
            <a:chExt cx="1696532" cy="1750787"/>
          </a:xfrm>
        </p:grpSpPr>
        <p:sp>
          <p:nvSpPr>
            <p:cNvPr id="6" name="任意多边形 5"/>
            <p:cNvSpPr/>
            <p:nvPr/>
          </p:nvSpPr>
          <p:spPr>
            <a:xfrm>
              <a:off x="5054190" y="1613381"/>
              <a:ext cx="1054510" cy="1421919"/>
            </a:xfrm>
            <a:custGeom>
              <a:avLst/>
              <a:gdLst>
                <a:gd name="connsiteX0" fmla="*/ 152400 w 889000"/>
                <a:gd name="connsiteY0" fmla="*/ 1016000 h 1016000"/>
                <a:gd name="connsiteX1" fmla="*/ 0 w 889000"/>
                <a:gd name="connsiteY1" fmla="*/ 0 h 1016000"/>
                <a:gd name="connsiteX2" fmla="*/ 889000 w 889000"/>
                <a:gd name="connsiteY2" fmla="*/ 292100 h 1016000"/>
                <a:gd name="connsiteX0-1" fmla="*/ 317500 w 1054100"/>
                <a:gd name="connsiteY0-2" fmla="*/ 1422400 h 1422400"/>
                <a:gd name="connsiteX1-3" fmla="*/ 0 w 1054100"/>
                <a:gd name="connsiteY1-4" fmla="*/ 0 h 1422400"/>
                <a:gd name="connsiteX2-5" fmla="*/ 1054100 w 1054100"/>
                <a:gd name="connsiteY2-6" fmla="*/ 698500 h 1422400"/>
              </a:gdLst>
              <a:ahLst/>
              <a:cxnLst>
                <a:cxn ang="0">
                  <a:pos x="connsiteX0-1" y="connsiteY0-2"/>
                </a:cxn>
                <a:cxn ang="0">
                  <a:pos x="connsiteX1-3" y="connsiteY1-4"/>
                </a:cxn>
                <a:cxn ang="0">
                  <a:pos x="connsiteX2-5" y="connsiteY2-6"/>
                </a:cxn>
              </a:cxnLst>
              <a:rect l="l" t="t" r="r" b="b"/>
              <a:pathLst>
                <a:path w="1054100" h="1422400">
                  <a:moveTo>
                    <a:pt x="317500" y="1422400"/>
                  </a:moveTo>
                  <a:lnTo>
                    <a:pt x="0" y="0"/>
                  </a:lnTo>
                  <a:lnTo>
                    <a:pt x="1054100" y="698500"/>
                  </a:lnTo>
                </a:path>
              </a:pathLst>
            </a:custGeom>
            <a:noFill/>
            <a:ln w="127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7" name="矩形 6"/>
            <p:cNvSpPr/>
            <p:nvPr/>
          </p:nvSpPr>
          <p:spPr>
            <a:xfrm>
              <a:off x="4412168" y="1284513"/>
              <a:ext cx="1231636" cy="289910"/>
            </a:xfrm>
            <a:prstGeom prst="rect">
              <a:avLst/>
            </a:prstGeom>
            <a:ln>
              <a:noFill/>
            </a:ln>
          </p:spPr>
          <p:txBody>
            <a:bodyPr wrap="none">
              <a:spAutoFit/>
            </a:bodyPr>
            <a:lstStyle/>
            <a:p>
              <a:pPr algn="ctr" eaLnBrk="1" fontAlgn="auto" hangingPunct="1">
                <a:spcBef>
                  <a:spcPts val="0"/>
                </a:spcBef>
                <a:spcAft>
                  <a:spcPts val="0"/>
                </a:spcAft>
                <a:defRPr/>
              </a:pPr>
              <a:r>
                <a:rPr lang="zh-CN" altLang="en-US" dirty="0">
                  <a:solidFill>
                    <a:srgbClr val="005188"/>
                  </a:solidFill>
                  <a:latin typeface="方正清刻本悦宋简体" panose="02000000000000000000" pitchFamily="2" charset="-122"/>
                  <a:ea typeface="方正清刻本悦宋简体" panose="02000000000000000000" pitchFamily="2" charset="-122"/>
                </a:rPr>
                <a:t>点击添加标题</a:t>
              </a:r>
            </a:p>
          </p:txBody>
        </p:sp>
      </p:grpSp>
      <p:sp>
        <p:nvSpPr>
          <p:cNvPr id="8" name="任意多边形 7"/>
          <p:cNvSpPr/>
          <p:nvPr/>
        </p:nvSpPr>
        <p:spPr>
          <a:xfrm>
            <a:off x="914018" y="2510840"/>
            <a:ext cx="10123937" cy="2250663"/>
          </a:xfrm>
          <a:custGeom>
            <a:avLst/>
            <a:gdLst>
              <a:gd name="connsiteX0" fmla="*/ 0 w 7941502"/>
              <a:gd name="connsiteY0" fmla="*/ 1252603 h 1766170"/>
              <a:gd name="connsiteX1" fmla="*/ 0 w 7941502"/>
              <a:gd name="connsiteY1" fmla="*/ 1252603 h 1766170"/>
              <a:gd name="connsiteX2" fmla="*/ 1077239 w 7941502"/>
              <a:gd name="connsiteY2" fmla="*/ 313151 h 1766170"/>
              <a:gd name="connsiteX3" fmla="*/ 1979113 w 7941502"/>
              <a:gd name="connsiteY3" fmla="*/ 951978 h 1766170"/>
              <a:gd name="connsiteX4" fmla="*/ 2780779 w 7941502"/>
              <a:gd name="connsiteY4" fmla="*/ 162838 h 1766170"/>
              <a:gd name="connsiteX5" fmla="*/ 3306872 w 7941502"/>
              <a:gd name="connsiteY5" fmla="*/ 676405 h 1766170"/>
              <a:gd name="connsiteX6" fmla="*/ 4885151 w 7941502"/>
              <a:gd name="connsiteY6" fmla="*/ 1202498 h 1766170"/>
              <a:gd name="connsiteX7" fmla="*/ 5586609 w 7941502"/>
              <a:gd name="connsiteY7" fmla="*/ 488515 h 1766170"/>
              <a:gd name="connsiteX8" fmla="*/ 6263014 w 7941502"/>
              <a:gd name="connsiteY8" fmla="*/ 300624 h 1766170"/>
              <a:gd name="connsiteX9" fmla="*/ 6601217 w 7941502"/>
              <a:gd name="connsiteY9" fmla="*/ 1766170 h 1766170"/>
              <a:gd name="connsiteX10" fmla="*/ 7177414 w 7941502"/>
              <a:gd name="connsiteY10" fmla="*/ 0 h 1766170"/>
              <a:gd name="connsiteX11" fmla="*/ 7941502 w 7941502"/>
              <a:gd name="connsiteY11" fmla="*/ 701457 h 176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41502" h="1766170">
                <a:moveTo>
                  <a:pt x="0" y="1252603"/>
                </a:moveTo>
                <a:lnTo>
                  <a:pt x="0" y="1252603"/>
                </a:lnTo>
                <a:lnTo>
                  <a:pt x="1077239" y="313151"/>
                </a:lnTo>
                <a:lnTo>
                  <a:pt x="1979113" y="951978"/>
                </a:lnTo>
                <a:lnTo>
                  <a:pt x="2780779" y="162838"/>
                </a:lnTo>
                <a:lnTo>
                  <a:pt x="3306872" y="676405"/>
                </a:lnTo>
                <a:lnTo>
                  <a:pt x="4885151" y="1202498"/>
                </a:lnTo>
                <a:lnTo>
                  <a:pt x="5586609" y="488515"/>
                </a:lnTo>
                <a:lnTo>
                  <a:pt x="6263014" y="300624"/>
                </a:lnTo>
                <a:lnTo>
                  <a:pt x="6601217" y="1766170"/>
                </a:lnTo>
                <a:lnTo>
                  <a:pt x="7177414" y="0"/>
                </a:lnTo>
                <a:lnTo>
                  <a:pt x="7941502" y="701457"/>
                </a:lnTo>
              </a:path>
            </a:pathLst>
          </a:custGeom>
          <a:no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91418" tIns="45709" rIns="91418" bIns="45709" anchor="ctr"/>
          <a:lstStyle/>
          <a:p>
            <a:pPr algn="ctr" eaLnBrk="1" fontAlgn="auto" hangingPunct="1">
              <a:spcBef>
                <a:spcPts val="0"/>
              </a:spcBef>
              <a:spcAft>
                <a:spcPts val="0"/>
              </a:spcAft>
              <a:defRPr/>
            </a:pPr>
            <a:endParaRPr lang="zh-CN" altLang="en-US" sz="1350">
              <a:solidFill>
                <a:schemeClr val="tx1">
                  <a:lumMod val="85000"/>
                  <a:lumOff val="15000"/>
                </a:schemeClr>
              </a:solidFill>
              <a:latin typeface="+mn-ea"/>
            </a:endParaRPr>
          </a:p>
        </p:txBody>
      </p:sp>
      <p:sp>
        <p:nvSpPr>
          <p:cNvPr id="13" name="椭圆 12"/>
          <p:cNvSpPr/>
          <p:nvPr/>
        </p:nvSpPr>
        <p:spPr bwMode="auto">
          <a:xfrm>
            <a:off x="2170910" y="2852894"/>
            <a:ext cx="208471" cy="206446"/>
          </a:xfrm>
          <a:prstGeom prst="ellipse">
            <a:avLst/>
          </a:prstGeom>
          <a:solidFill>
            <a:srgbClr val="005188">
              <a:alpha val="80000"/>
            </a:srgbClr>
          </a:solidFill>
          <a:ln>
            <a:noFill/>
          </a:ln>
        </p:spPr>
        <p:txBody>
          <a:bodyPr lIns="68544" tIns="34272" rIns="68544" bIns="34272"/>
          <a:lstStyle/>
          <a:p>
            <a:pP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14" name="矩形 13"/>
          <p:cNvSpPr/>
          <p:nvPr/>
        </p:nvSpPr>
        <p:spPr bwMode="auto">
          <a:xfrm>
            <a:off x="1954094" y="3200150"/>
            <a:ext cx="620683" cy="276999"/>
          </a:xfrm>
          <a:prstGeom prst="rect">
            <a:avLst/>
          </a:prstGeom>
          <a:ln>
            <a:noFill/>
          </a:ln>
        </p:spPr>
        <p:txBody>
          <a:bodyPr wrap="none">
            <a:spAutoFit/>
          </a:bodyPr>
          <a:lstStyle/>
          <a:p>
            <a:pPr eaLnBrk="1" fontAlgn="auto" hangingPunct="1">
              <a:spcBef>
                <a:spcPts val="0"/>
              </a:spcBef>
              <a:spcAft>
                <a:spcPts val="0"/>
              </a:spcAft>
              <a:defRPr/>
            </a:pPr>
            <a:r>
              <a:rPr lang="en-US" altLang="zh-CN" sz="1200" dirty="0">
                <a:solidFill>
                  <a:srgbClr val="005188"/>
                </a:solidFill>
                <a:latin typeface="方正清刻本悦宋简体" panose="02000000000000000000" pitchFamily="2" charset="-122"/>
                <a:ea typeface="方正清刻本悦宋简体" panose="02000000000000000000" pitchFamily="2" charset="-122"/>
              </a:rPr>
              <a:t>2013.06</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16" name="椭圆 15"/>
          <p:cNvSpPr/>
          <p:nvPr/>
        </p:nvSpPr>
        <p:spPr bwMode="auto">
          <a:xfrm>
            <a:off x="3328622" y="3599742"/>
            <a:ext cx="208470" cy="206446"/>
          </a:xfrm>
          <a:prstGeom prst="ellipse">
            <a:avLst/>
          </a:prstGeom>
          <a:solidFill>
            <a:srgbClr val="005188">
              <a:alpha val="80000"/>
            </a:srgbClr>
          </a:solidFill>
          <a:ln>
            <a:noFill/>
          </a:ln>
        </p:spPr>
        <p:txBody>
          <a:bodyPr lIns="68544" tIns="34272" rIns="68544" bIns="34272"/>
          <a:lstStyle/>
          <a:p>
            <a:pP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17" name="矩形 16"/>
          <p:cNvSpPr/>
          <p:nvPr/>
        </p:nvSpPr>
        <p:spPr bwMode="auto">
          <a:xfrm>
            <a:off x="3090477" y="3889450"/>
            <a:ext cx="620682" cy="277000"/>
          </a:xfrm>
          <a:prstGeom prst="rect">
            <a:avLst/>
          </a:prstGeom>
          <a:ln>
            <a:noFill/>
          </a:ln>
        </p:spPr>
        <p:txBody>
          <a:bodyPr wrap="none">
            <a:spAutoFit/>
          </a:bodyPr>
          <a:lstStyle/>
          <a:p>
            <a:pPr eaLnBrk="1" fontAlgn="auto" hangingPunct="1">
              <a:spcBef>
                <a:spcPts val="0"/>
              </a:spcBef>
              <a:spcAft>
                <a:spcPts val="0"/>
              </a:spcAft>
              <a:defRPr/>
            </a:pPr>
            <a:r>
              <a:rPr lang="en-US" altLang="zh-CN" sz="1200" dirty="0">
                <a:solidFill>
                  <a:srgbClr val="005188"/>
                </a:solidFill>
                <a:latin typeface="方正清刻本悦宋简体" panose="02000000000000000000" pitchFamily="2" charset="-122"/>
                <a:ea typeface="方正清刻本悦宋简体" panose="02000000000000000000" pitchFamily="2" charset="-122"/>
              </a:rPr>
              <a:t>2013.09</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19" name="椭圆 18"/>
          <p:cNvSpPr/>
          <p:nvPr/>
        </p:nvSpPr>
        <p:spPr bwMode="auto">
          <a:xfrm>
            <a:off x="4366932" y="2646447"/>
            <a:ext cx="208470" cy="208469"/>
          </a:xfrm>
          <a:prstGeom prst="ellipse">
            <a:avLst/>
          </a:prstGeom>
          <a:solidFill>
            <a:srgbClr val="005188">
              <a:alpha val="80000"/>
            </a:srgbClr>
          </a:solidFill>
          <a:ln>
            <a:noFill/>
          </a:ln>
        </p:spPr>
        <p:txBody>
          <a:bodyPr lIns="68544" tIns="34272" rIns="68544" bIns="34272"/>
          <a:lstStyle/>
          <a:p>
            <a:pP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20" name="矩形 19"/>
          <p:cNvSpPr/>
          <p:nvPr/>
        </p:nvSpPr>
        <p:spPr bwMode="auto">
          <a:xfrm>
            <a:off x="4204487" y="2275190"/>
            <a:ext cx="607859" cy="276998"/>
          </a:xfrm>
          <a:prstGeom prst="rect">
            <a:avLst/>
          </a:prstGeom>
          <a:ln>
            <a:noFill/>
          </a:ln>
        </p:spPr>
        <p:txBody>
          <a:bodyPr wrap="none">
            <a:spAutoFit/>
          </a:bodyPr>
          <a:lstStyle/>
          <a:p>
            <a:pPr eaLnBrk="1" fontAlgn="auto" hangingPunct="1">
              <a:spcBef>
                <a:spcPts val="0"/>
              </a:spcBef>
              <a:spcAft>
                <a:spcPts val="0"/>
              </a:spcAft>
              <a:defRPr/>
            </a:pPr>
            <a:r>
              <a:rPr lang="en-US" altLang="zh-CN" sz="1200" dirty="0">
                <a:solidFill>
                  <a:srgbClr val="005188"/>
                </a:solidFill>
                <a:latin typeface="方正清刻本悦宋简体" panose="02000000000000000000" pitchFamily="2" charset="-122"/>
                <a:ea typeface="方正清刻本悦宋简体" panose="02000000000000000000" pitchFamily="2" charset="-122"/>
              </a:rPr>
              <a:t>2014.01</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22" name="椭圆 21"/>
          <p:cNvSpPr/>
          <p:nvPr/>
        </p:nvSpPr>
        <p:spPr bwMode="auto">
          <a:xfrm>
            <a:off x="4998401" y="3251611"/>
            <a:ext cx="208468" cy="206446"/>
          </a:xfrm>
          <a:prstGeom prst="ellipse">
            <a:avLst/>
          </a:prstGeom>
          <a:solidFill>
            <a:srgbClr val="005188">
              <a:alpha val="80000"/>
            </a:srgbClr>
          </a:solidFill>
          <a:ln>
            <a:noFill/>
          </a:ln>
        </p:spPr>
        <p:txBody>
          <a:bodyPr lIns="68544" tIns="34272" rIns="68544" bIns="34272"/>
          <a:lstStyle/>
          <a:p>
            <a:pP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23" name="矩形 22"/>
          <p:cNvSpPr/>
          <p:nvPr/>
        </p:nvSpPr>
        <p:spPr bwMode="auto">
          <a:xfrm>
            <a:off x="5267589" y="3178748"/>
            <a:ext cx="620683" cy="276999"/>
          </a:xfrm>
          <a:prstGeom prst="rect">
            <a:avLst/>
          </a:prstGeom>
          <a:ln>
            <a:noFill/>
          </a:ln>
        </p:spPr>
        <p:txBody>
          <a:bodyPr wrap="none">
            <a:spAutoFit/>
          </a:bodyPr>
          <a:lstStyle/>
          <a:p>
            <a:pPr eaLnBrk="1" fontAlgn="auto" hangingPunct="1">
              <a:spcBef>
                <a:spcPts val="0"/>
              </a:spcBef>
              <a:spcAft>
                <a:spcPts val="0"/>
              </a:spcAft>
              <a:defRPr/>
            </a:pPr>
            <a:r>
              <a:rPr lang="en-US" altLang="zh-CN" sz="1200" dirty="0">
                <a:solidFill>
                  <a:srgbClr val="005188"/>
                </a:solidFill>
                <a:latin typeface="方正清刻本悦宋简体" panose="02000000000000000000" pitchFamily="2" charset="-122"/>
                <a:ea typeface="方正清刻本悦宋简体" panose="02000000000000000000" pitchFamily="2" charset="-122"/>
              </a:rPr>
              <a:t>2014.06</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25" name="椭圆 24"/>
          <p:cNvSpPr/>
          <p:nvPr/>
        </p:nvSpPr>
        <p:spPr bwMode="auto">
          <a:xfrm>
            <a:off x="7046675" y="3957982"/>
            <a:ext cx="208469" cy="208468"/>
          </a:xfrm>
          <a:prstGeom prst="ellipse">
            <a:avLst/>
          </a:prstGeom>
          <a:solidFill>
            <a:srgbClr val="005188">
              <a:alpha val="80000"/>
            </a:srgbClr>
          </a:solidFill>
          <a:ln>
            <a:noFill/>
          </a:ln>
        </p:spPr>
        <p:txBody>
          <a:bodyPr lIns="68544" tIns="34272" rIns="68544" bIns="34272"/>
          <a:lstStyle/>
          <a:p>
            <a:pPr eaLnBrk="1" fontAlgn="auto" hangingPunct="1">
              <a:spcBef>
                <a:spcPts val="0"/>
              </a:spcBef>
              <a:spcAft>
                <a:spcPts val="0"/>
              </a:spcAft>
              <a:defRPr/>
            </a:pPr>
            <a:endParaRPr lang="zh-CN" altLang="en-US" sz="1400">
              <a:solidFill>
                <a:srgbClr val="005188"/>
              </a:solidFill>
              <a:latin typeface="方正清刻本悦宋简体" panose="02000000000000000000" pitchFamily="2" charset="-122"/>
              <a:ea typeface="方正清刻本悦宋简体" panose="02000000000000000000" pitchFamily="2" charset="-122"/>
            </a:endParaRPr>
          </a:p>
        </p:txBody>
      </p:sp>
      <p:sp>
        <p:nvSpPr>
          <p:cNvPr id="26" name="矩形 25"/>
          <p:cNvSpPr/>
          <p:nvPr/>
        </p:nvSpPr>
        <p:spPr bwMode="auto">
          <a:xfrm>
            <a:off x="6821331" y="4233432"/>
            <a:ext cx="659155" cy="276999"/>
          </a:xfrm>
          <a:prstGeom prst="rect">
            <a:avLst/>
          </a:prstGeom>
          <a:ln>
            <a:noFill/>
          </a:ln>
        </p:spPr>
        <p:txBody>
          <a:bodyPr wrap="none">
            <a:spAutoFit/>
          </a:bodyPr>
          <a:lstStyle/>
          <a:p>
            <a:pPr eaLnBrk="1" fontAlgn="auto" hangingPunct="1">
              <a:spcBef>
                <a:spcPts val="0"/>
              </a:spcBef>
              <a:spcAft>
                <a:spcPts val="0"/>
              </a:spcAft>
              <a:defRPr/>
            </a:pPr>
            <a:r>
              <a:rPr lang="en-US" altLang="zh-CN" sz="1200" dirty="0">
                <a:solidFill>
                  <a:srgbClr val="005188"/>
                </a:solidFill>
                <a:latin typeface="方正清刻本悦宋简体" panose="02000000000000000000" pitchFamily="2" charset="-122"/>
                <a:ea typeface="方正清刻本悦宋简体" panose="02000000000000000000" pitchFamily="2" charset="-122"/>
              </a:rPr>
              <a:t>2014.08 </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28" name="椭圆 27"/>
          <p:cNvSpPr/>
          <p:nvPr/>
        </p:nvSpPr>
        <p:spPr bwMode="auto">
          <a:xfrm>
            <a:off x="7959489" y="3065412"/>
            <a:ext cx="208471" cy="208471"/>
          </a:xfrm>
          <a:prstGeom prst="ellipse">
            <a:avLst/>
          </a:prstGeom>
          <a:solidFill>
            <a:srgbClr val="005188">
              <a:alpha val="80000"/>
            </a:srgbClr>
          </a:solidFill>
          <a:ln>
            <a:noFill/>
          </a:ln>
        </p:spPr>
        <p:txBody>
          <a:bodyPr lIns="68544" tIns="34272" rIns="68544" bIns="34272"/>
          <a:lstStyle/>
          <a:p>
            <a:pPr eaLnBrk="1" fontAlgn="auto" hangingPunct="1">
              <a:spcBef>
                <a:spcPts val="0"/>
              </a:spcBef>
              <a:spcAft>
                <a:spcPts val="0"/>
              </a:spcAft>
              <a:defRPr/>
            </a:pPr>
            <a:endParaRPr lang="zh-CN" altLang="en-US" sz="1400">
              <a:solidFill>
                <a:srgbClr val="005188"/>
              </a:solidFill>
              <a:latin typeface="方正清刻本悦宋简体" panose="02000000000000000000" pitchFamily="2" charset="-122"/>
              <a:ea typeface="方正清刻本悦宋简体" panose="02000000000000000000" pitchFamily="2" charset="-122"/>
            </a:endParaRPr>
          </a:p>
        </p:txBody>
      </p:sp>
      <p:sp>
        <p:nvSpPr>
          <p:cNvPr id="29" name="矩形 28"/>
          <p:cNvSpPr/>
          <p:nvPr/>
        </p:nvSpPr>
        <p:spPr bwMode="auto">
          <a:xfrm>
            <a:off x="7809714" y="3326505"/>
            <a:ext cx="607859" cy="276999"/>
          </a:xfrm>
          <a:prstGeom prst="rect">
            <a:avLst/>
          </a:prstGeom>
          <a:ln>
            <a:noFill/>
          </a:ln>
        </p:spPr>
        <p:txBody>
          <a:bodyPr wrap="none">
            <a:spAutoFit/>
          </a:bodyPr>
          <a:lstStyle/>
          <a:p>
            <a:pPr eaLnBrk="1" fontAlgn="auto" hangingPunct="1">
              <a:spcBef>
                <a:spcPts val="0"/>
              </a:spcBef>
              <a:spcAft>
                <a:spcPts val="0"/>
              </a:spcAft>
              <a:defRPr/>
            </a:pPr>
            <a:r>
              <a:rPr lang="en-US" altLang="zh-CN" sz="1200" dirty="0">
                <a:solidFill>
                  <a:srgbClr val="005188"/>
                </a:solidFill>
                <a:latin typeface="方正清刻本悦宋简体" panose="02000000000000000000" pitchFamily="2" charset="-122"/>
                <a:ea typeface="方正清刻本悦宋简体" panose="02000000000000000000" pitchFamily="2" charset="-122"/>
              </a:rPr>
              <a:t>2015.12</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31" name="椭圆 30"/>
          <p:cNvSpPr/>
          <p:nvPr/>
        </p:nvSpPr>
        <p:spPr bwMode="auto">
          <a:xfrm>
            <a:off x="8779197" y="2802292"/>
            <a:ext cx="206446" cy="208471"/>
          </a:xfrm>
          <a:prstGeom prst="ellipse">
            <a:avLst/>
          </a:prstGeom>
          <a:solidFill>
            <a:srgbClr val="005188">
              <a:alpha val="80000"/>
            </a:srgbClr>
          </a:solidFill>
          <a:ln>
            <a:noFill/>
          </a:ln>
        </p:spPr>
        <p:txBody>
          <a:bodyPr lIns="68544" tIns="34272" rIns="68544" bIns="34272"/>
          <a:lstStyle/>
          <a:p>
            <a:pP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32" name="矩形 31"/>
          <p:cNvSpPr/>
          <p:nvPr/>
        </p:nvSpPr>
        <p:spPr bwMode="auto">
          <a:xfrm>
            <a:off x="8471552" y="2482504"/>
            <a:ext cx="620683" cy="276999"/>
          </a:xfrm>
          <a:prstGeom prst="rect">
            <a:avLst/>
          </a:prstGeom>
          <a:ln>
            <a:noFill/>
          </a:ln>
        </p:spPr>
        <p:txBody>
          <a:bodyPr wrap="none">
            <a:spAutoFit/>
          </a:bodyPr>
          <a:lstStyle/>
          <a:p>
            <a:pPr eaLnBrk="1" fontAlgn="auto" hangingPunct="1">
              <a:spcBef>
                <a:spcPts val="0"/>
              </a:spcBef>
              <a:spcAft>
                <a:spcPts val="0"/>
              </a:spcAft>
              <a:defRPr/>
            </a:pPr>
            <a:r>
              <a:rPr lang="en-US" altLang="zh-CN" sz="1200" dirty="0">
                <a:solidFill>
                  <a:srgbClr val="005188"/>
                </a:solidFill>
                <a:latin typeface="方正清刻本悦宋简体" panose="02000000000000000000" pitchFamily="2" charset="-122"/>
                <a:ea typeface="方正清刻本悦宋简体" panose="02000000000000000000" pitchFamily="2" charset="-122"/>
              </a:rPr>
              <a:t>2016.03</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34" name="椭圆 33"/>
          <p:cNvSpPr/>
          <p:nvPr/>
        </p:nvSpPr>
        <p:spPr bwMode="auto">
          <a:xfrm>
            <a:off x="9254820" y="4629944"/>
            <a:ext cx="206445" cy="206446"/>
          </a:xfrm>
          <a:prstGeom prst="ellipse">
            <a:avLst/>
          </a:prstGeom>
          <a:solidFill>
            <a:srgbClr val="005188">
              <a:alpha val="80000"/>
            </a:srgbClr>
          </a:solidFill>
          <a:ln>
            <a:noFill/>
          </a:ln>
        </p:spPr>
        <p:txBody>
          <a:bodyPr lIns="68544" tIns="34272" rIns="68544" bIns="34272"/>
          <a:lstStyle/>
          <a:p>
            <a:pP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35" name="矩形 34"/>
          <p:cNvSpPr/>
          <p:nvPr/>
        </p:nvSpPr>
        <p:spPr bwMode="auto">
          <a:xfrm>
            <a:off x="9046899" y="4915511"/>
            <a:ext cx="620683" cy="276999"/>
          </a:xfrm>
          <a:prstGeom prst="rect">
            <a:avLst/>
          </a:prstGeom>
          <a:ln>
            <a:noFill/>
          </a:ln>
        </p:spPr>
        <p:txBody>
          <a:bodyPr wrap="none">
            <a:spAutoFit/>
          </a:bodyPr>
          <a:lstStyle/>
          <a:p>
            <a:pPr eaLnBrk="1" fontAlgn="auto" hangingPunct="1">
              <a:spcBef>
                <a:spcPts val="0"/>
              </a:spcBef>
              <a:spcAft>
                <a:spcPts val="0"/>
              </a:spcAft>
              <a:defRPr/>
            </a:pPr>
            <a:r>
              <a:rPr lang="en-US" altLang="zh-CN" sz="1200" dirty="0">
                <a:solidFill>
                  <a:srgbClr val="005188"/>
                </a:solidFill>
                <a:latin typeface="方正清刻本悦宋简体" panose="02000000000000000000" pitchFamily="2" charset="-122"/>
                <a:ea typeface="方正清刻本悦宋简体" panose="02000000000000000000" pitchFamily="2" charset="-122"/>
              </a:rPr>
              <a:t>2016.05</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37" name="椭圆 36"/>
          <p:cNvSpPr/>
          <p:nvPr/>
        </p:nvSpPr>
        <p:spPr bwMode="auto">
          <a:xfrm>
            <a:off x="9983472" y="2433929"/>
            <a:ext cx="208471" cy="208470"/>
          </a:xfrm>
          <a:prstGeom prst="ellipse">
            <a:avLst/>
          </a:prstGeom>
          <a:solidFill>
            <a:srgbClr val="005188">
              <a:alpha val="80000"/>
            </a:srgbClr>
          </a:solidFill>
          <a:ln>
            <a:noFill/>
          </a:ln>
        </p:spPr>
        <p:txBody>
          <a:bodyPr lIns="68544" tIns="34272" rIns="68544" bIns="34272"/>
          <a:lstStyle/>
          <a:p>
            <a:pP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38" name="矩形 37"/>
          <p:cNvSpPr/>
          <p:nvPr/>
        </p:nvSpPr>
        <p:spPr bwMode="auto">
          <a:xfrm>
            <a:off x="10220278" y="2316538"/>
            <a:ext cx="620683" cy="276999"/>
          </a:xfrm>
          <a:prstGeom prst="rect">
            <a:avLst/>
          </a:prstGeom>
          <a:ln>
            <a:noFill/>
          </a:ln>
        </p:spPr>
        <p:txBody>
          <a:bodyPr wrap="none">
            <a:spAutoFit/>
          </a:bodyPr>
          <a:lstStyle/>
          <a:p>
            <a:pPr eaLnBrk="1" fontAlgn="auto" hangingPunct="1">
              <a:spcBef>
                <a:spcPts val="0"/>
              </a:spcBef>
              <a:spcAft>
                <a:spcPts val="0"/>
              </a:spcAft>
              <a:defRPr/>
            </a:pPr>
            <a:r>
              <a:rPr lang="en-US" altLang="zh-CN" sz="1200" dirty="0">
                <a:solidFill>
                  <a:srgbClr val="005188"/>
                </a:solidFill>
                <a:latin typeface="方正清刻本悦宋简体" panose="02000000000000000000" pitchFamily="2" charset="-122"/>
                <a:ea typeface="方正清刻本悦宋简体" panose="02000000000000000000" pitchFamily="2" charset="-122"/>
              </a:rPr>
              <a:t>2016.09</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43"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教学分析</a:t>
            </a:r>
          </a:p>
        </p:txBody>
      </p:sp>
      <p:sp>
        <p:nvSpPr>
          <p:cNvPr id="44"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教学重点</a:t>
            </a:r>
          </a:p>
        </p:txBody>
      </p:sp>
      <p:grpSp>
        <p:nvGrpSpPr>
          <p:cNvPr id="48" name="chenying0907 47"/>
          <p:cNvGrpSpPr/>
          <p:nvPr/>
        </p:nvGrpSpPr>
        <p:grpSpPr bwMode="auto">
          <a:xfrm>
            <a:off x="6309404" y="4645026"/>
            <a:ext cx="2162148" cy="2230424"/>
            <a:chOff x="4412168" y="1284513"/>
            <a:chExt cx="1696532" cy="1750787"/>
          </a:xfrm>
        </p:grpSpPr>
        <p:sp>
          <p:nvSpPr>
            <p:cNvPr id="49" name="任意多边形 48"/>
            <p:cNvSpPr/>
            <p:nvPr/>
          </p:nvSpPr>
          <p:spPr>
            <a:xfrm>
              <a:off x="5054190" y="1613381"/>
              <a:ext cx="1054510" cy="1421919"/>
            </a:xfrm>
            <a:custGeom>
              <a:avLst/>
              <a:gdLst>
                <a:gd name="connsiteX0" fmla="*/ 152400 w 889000"/>
                <a:gd name="connsiteY0" fmla="*/ 1016000 h 1016000"/>
                <a:gd name="connsiteX1" fmla="*/ 0 w 889000"/>
                <a:gd name="connsiteY1" fmla="*/ 0 h 1016000"/>
                <a:gd name="connsiteX2" fmla="*/ 889000 w 889000"/>
                <a:gd name="connsiteY2" fmla="*/ 292100 h 1016000"/>
                <a:gd name="connsiteX0-1" fmla="*/ 317500 w 1054100"/>
                <a:gd name="connsiteY0-2" fmla="*/ 1422400 h 1422400"/>
                <a:gd name="connsiteX1-3" fmla="*/ 0 w 1054100"/>
                <a:gd name="connsiteY1-4" fmla="*/ 0 h 1422400"/>
                <a:gd name="connsiteX2-5" fmla="*/ 1054100 w 1054100"/>
                <a:gd name="connsiteY2-6" fmla="*/ 698500 h 1422400"/>
              </a:gdLst>
              <a:ahLst/>
              <a:cxnLst>
                <a:cxn ang="0">
                  <a:pos x="connsiteX0-1" y="connsiteY0-2"/>
                </a:cxn>
                <a:cxn ang="0">
                  <a:pos x="connsiteX1-3" y="connsiteY1-4"/>
                </a:cxn>
                <a:cxn ang="0">
                  <a:pos x="connsiteX2-5" y="connsiteY2-6"/>
                </a:cxn>
              </a:cxnLst>
              <a:rect l="l" t="t" r="r" b="b"/>
              <a:pathLst>
                <a:path w="1054100" h="1422400">
                  <a:moveTo>
                    <a:pt x="317500" y="1422400"/>
                  </a:moveTo>
                  <a:lnTo>
                    <a:pt x="0" y="0"/>
                  </a:lnTo>
                  <a:lnTo>
                    <a:pt x="1054100" y="698500"/>
                  </a:lnTo>
                </a:path>
              </a:pathLst>
            </a:custGeom>
            <a:noFill/>
            <a:ln w="127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50" name="矩形 49"/>
            <p:cNvSpPr/>
            <p:nvPr/>
          </p:nvSpPr>
          <p:spPr>
            <a:xfrm>
              <a:off x="4412168" y="1284513"/>
              <a:ext cx="1231636" cy="289910"/>
            </a:xfrm>
            <a:prstGeom prst="rect">
              <a:avLst/>
            </a:prstGeom>
            <a:ln>
              <a:noFill/>
            </a:ln>
          </p:spPr>
          <p:txBody>
            <a:bodyPr wrap="none">
              <a:spAutoFit/>
            </a:bodyPr>
            <a:lstStyle/>
            <a:p>
              <a:pPr algn="ctr" eaLnBrk="1" fontAlgn="auto" hangingPunct="1">
                <a:spcBef>
                  <a:spcPts val="0"/>
                </a:spcBef>
                <a:spcAft>
                  <a:spcPts val="0"/>
                </a:spcAft>
                <a:defRPr/>
              </a:pPr>
              <a:r>
                <a:rPr lang="zh-CN" altLang="en-US" dirty="0">
                  <a:solidFill>
                    <a:srgbClr val="005188"/>
                  </a:solidFill>
                  <a:latin typeface="方正清刻本悦宋简体" panose="02000000000000000000" pitchFamily="2" charset="-122"/>
                  <a:ea typeface="方正清刻本悦宋简体" panose="02000000000000000000" pitchFamily="2" charset="-122"/>
                </a:rPr>
                <a:t>点击添加标题</a:t>
              </a:r>
            </a:p>
          </p:txBody>
        </p:sp>
      </p:grpSp>
      <p:grpSp>
        <p:nvGrpSpPr>
          <p:cNvPr id="54" name="chenying0907 53"/>
          <p:cNvGrpSpPr/>
          <p:nvPr/>
        </p:nvGrpSpPr>
        <p:grpSpPr bwMode="auto">
          <a:xfrm>
            <a:off x="8094125" y="2020603"/>
            <a:ext cx="2162148" cy="2230424"/>
            <a:chOff x="4412168" y="1284513"/>
            <a:chExt cx="1696532" cy="1750787"/>
          </a:xfrm>
        </p:grpSpPr>
        <p:sp>
          <p:nvSpPr>
            <p:cNvPr id="55" name="任意多边形 54"/>
            <p:cNvSpPr/>
            <p:nvPr/>
          </p:nvSpPr>
          <p:spPr>
            <a:xfrm>
              <a:off x="5054190" y="1613381"/>
              <a:ext cx="1054510" cy="1421919"/>
            </a:xfrm>
            <a:custGeom>
              <a:avLst/>
              <a:gdLst>
                <a:gd name="connsiteX0" fmla="*/ 152400 w 889000"/>
                <a:gd name="connsiteY0" fmla="*/ 1016000 h 1016000"/>
                <a:gd name="connsiteX1" fmla="*/ 0 w 889000"/>
                <a:gd name="connsiteY1" fmla="*/ 0 h 1016000"/>
                <a:gd name="connsiteX2" fmla="*/ 889000 w 889000"/>
                <a:gd name="connsiteY2" fmla="*/ 292100 h 1016000"/>
                <a:gd name="connsiteX0-1" fmla="*/ 317500 w 1054100"/>
                <a:gd name="connsiteY0-2" fmla="*/ 1422400 h 1422400"/>
                <a:gd name="connsiteX1-3" fmla="*/ 0 w 1054100"/>
                <a:gd name="connsiteY1-4" fmla="*/ 0 h 1422400"/>
                <a:gd name="connsiteX2-5" fmla="*/ 1054100 w 1054100"/>
                <a:gd name="connsiteY2-6" fmla="*/ 698500 h 1422400"/>
              </a:gdLst>
              <a:ahLst/>
              <a:cxnLst>
                <a:cxn ang="0">
                  <a:pos x="connsiteX0-1" y="connsiteY0-2"/>
                </a:cxn>
                <a:cxn ang="0">
                  <a:pos x="connsiteX1-3" y="connsiteY1-4"/>
                </a:cxn>
                <a:cxn ang="0">
                  <a:pos x="connsiteX2-5" y="connsiteY2-6"/>
                </a:cxn>
              </a:cxnLst>
              <a:rect l="l" t="t" r="r" b="b"/>
              <a:pathLst>
                <a:path w="1054100" h="1422400">
                  <a:moveTo>
                    <a:pt x="317500" y="1422400"/>
                  </a:moveTo>
                  <a:lnTo>
                    <a:pt x="0" y="0"/>
                  </a:lnTo>
                  <a:lnTo>
                    <a:pt x="1054100" y="698500"/>
                  </a:lnTo>
                </a:path>
              </a:pathLst>
            </a:custGeom>
            <a:noFill/>
            <a:ln w="127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56" name="矩形 55"/>
            <p:cNvSpPr/>
            <p:nvPr/>
          </p:nvSpPr>
          <p:spPr>
            <a:xfrm>
              <a:off x="4412168" y="1284513"/>
              <a:ext cx="1231636" cy="289910"/>
            </a:xfrm>
            <a:prstGeom prst="rect">
              <a:avLst/>
            </a:prstGeom>
            <a:ln>
              <a:noFill/>
            </a:ln>
          </p:spPr>
          <p:txBody>
            <a:bodyPr wrap="none">
              <a:spAutoFit/>
            </a:bodyPr>
            <a:lstStyle/>
            <a:p>
              <a:pPr algn="ctr" eaLnBrk="1" fontAlgn="auto" hangingPunct="1">
                <a:spcBef>
                  <a:spcPts val="0"/>
                </a:spcBef>
                <a:spcAft>
                  <a:spcPts val="0"/>
                </a:spcAft>
                <a:defRPr/>
              </a:pPr>
              <a:r>
                <a:rPr lang="zh-CN" altLang="en-US" dirty="0">
                  <a:solidFill>
                    <a:srgbClr val="005188"/>
                  </a:solidFill>
                  <a:latin typeface="方正清刻本悦宋简体" panose="02000000000000000000" pitchFamily="2" charset="-122"/>
                  <a:ea typeface="方正清刻本悦宋简体" panose="02000000000000000000" pitchFamily="2" charset="-122"/>
                </a:rPr>
                <a:t>点击添加标题</a:t>
              </a:r>
            </a:p>
          </p:txBody>
        </p:sp>
      </p:grpSp>
      <p:grpSp>
        <p:nvGrpSpPr>
          <p:cNvPr id="57" name="chenying0907 56"/>
          <p:cNvGrpSpPr/>
          <p:nvPr/>
        </p:nvGrpSpPr>
        <p:grpSpPr bwMode="auto">
          <a:xfrm>
            <a:off x="8582712" y="5278329"/>
            <a:ext cx="2162148" cy="2230424"/>
            <a:chOff x="4412168" y="1284513"/>
            <a:chExt cx="1696532" cy="1750787"/>
          </a:xfrm>
        </p:grpSpPr>
        <p:sp>
          <p:nvSpPr>
            <p:cNvPr id="58" name="任意多边形 57"/>
            <p:cNvSpPr/>
            <p:nvPr/>
          </p:nvSpPr>
          <p:spPr>
            <a:xfrm>
              <a:off x="5054190" y="1613381"/>
              <a:ext cx="1054510" cy="1421919"/>
            </a:xfrm>
            <a:custGeom>
              <a:avLst/>
              <a:gdLst>
                <a:gd name="connsiteX0" fmla="*/ 152400 w 889000"/>
                <a:gd name="connsiteY0" fmla="*/ 1016000 h 1016000"/>
                <a:gd name="connsiteX1" fmla="*/ 0 w 889000"/>
                <a:gd name="connsiteY1" fmla="*/ 0 h 1016000"/>
                <a:gd name="connsiteX2" fmla="*/ 889000 w 889000"/>
                <a:gd name="connsiteY2" fmla="*/ 292100 h 1016000"/>
                <a:gd name="connsiteX0-1" fmla="*/ 317500 w 1054100"/>
                <a:gd name="connsiteY0-2" fmla="*/ 1422400 h 1422400"/>
                <a:gd name="connsiteX1-3" fmla="*/ 0 w 1054100"/>
                <a:gd name="connsiteY1-4" fmla="*/ 0 h 1422400"/>
                <a:gd name="connsiteX2-5" fmla="*/ 1054100 w 1054100"/>
                <a:gd name="connsiteY2-6" fmla="*/ 698500 h 1422400"/>
              </a:gdLst>
              <a:ahLst/>
              <a:cxnLst>
                <a:cxn ang="0">
                  <a:pos x="connsiteX0-1" y="connsiteY0-2"/>
                </a:cxn>
                <a:cxn ang="0">
                  <a:pos x="connsiteX1-3" y="connsiteY1-4"/>
                </a:cxn>
                <a:cxn ang="0">
                  <a:pos x="connsiteX2-5" y="connsiteY2-6"/>
                </a:cxn>
              </a:cxnLst>
              <a:rect l="l" t="t" r="r" b="b"/>
              <a:pathLst>
                <a:path w="1054100" h="1422400">
                  <a:moveTo>
                    <a:pt x="317500" y="1422400"/>
                  </a:moveTo>
                  <a:lnTo>
                    <a:pt x="0" y="0"/>
                  </a:lnTo>
                  <a:lnTo>
                    <a:pt x="1054100" y="698500"/>
                  </a:lnTo>
                </a:path>
              </a:pathLst>
            </a:custGeom>
            <a:noFill/>
            <a:ln w="127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600">
                <a:solidFill>
                  <a:srgbClr val="005188"/>
                </a:solidFill>
                <a:latin typeface="方正清刻本悦宋简体" panose="02000000000000000000" pitchFamily="2" charset="-122"/>
                <a:ea typeface="方正清刻本悦宋简体" panose="02000000000000000000" pitchFamily="2" charset="-122"/>
              </a:endParaRPr>
            </a:p>
          </p:txBody>
        </p:sp>
        <p:sp>
          <p:nvSpPr>
            <p:cNvPr id="59" name="矩形 58"/>
            <p:cNvSpPr/>
            <p:nvPr/>
          </p:nvSpPr>
          <p:spPr>
            <a:xfrm>
              <a:off x="4412168" y="1284513"/>
              <a:ext cx="1231636" cy="289910"/>
            </a:xfrm>
            <a:prstGeom prst="rect">
              <a:avLst/>
            </a:prstGeom>
            <a:ln>
              <a:noFill/>
            </a:ln>
          </p:spPr>
          <p:txBody>
            <a:bodyPr wrap="none">
              <a:spAutoFit/>
            </a:bodyPr>
            <a:lstStyle/>
            <a:p>
              <a:pPr algn="ctr" eaLnBrk="1" fontAlgn="auto" hangingPunct="1">
                <a:spcBef>
                  <a:spcPts val="0"/>
                </a:spcBef>
                <a:spcAft>
                  <a:spcPts val="0"/>
                </a:spcAft>
                <a:defRPr/>
              </a:pPr>
              <a:r>
                <a:rPr lang="zh-CN" altLang="en-US" dirty="0">
                  <a:solidFill>
                    <a:srgbClr val="005188"/>
                  </a:solidFill>
                  <a:latin typeface="方正清刻本悦宋简体" panose="02000000000000000000" pitchFamily="2" charset="-122"/>
                  <a:ea typeface="方正清刻本悦宋简体" panose="02000000000000000000" pitchFamily="2" charset="-122"/>
                </a:rPr>
                <a:t>点击添加标题</a:t>
              </a:r>
            </a:p>
          </p:txBody>
        </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43">
                                            <p:txEl>
                                              <p:pRg st="0" end="0"/>
                                            </p:txEl>
                                          </p:spTgt>
                                        </p:tgtEl>
                                        <p:attrNameLst>
                                          <p:attrName>style.visibility</p:attrName>
                                        </p:attrNameLst>
                                      </p:cBhvr>
                                      <p:to>
                                        <p:strVal val="visible"/>
                                      </p:to>
                                    </p:set>
                                    <p:anim calcmode="lin" valueType="num">
                                      <p:cBhvr additive="base">
                                        <p:cTn id="7" dur="500" fill="hold"/>
                                        <p:tgtEl>
                                          <p:spTgt spid="4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44">
                                            <p:txEl>
                                              <p:pRg st="0" end="0"/>
                                            </p:txEl>
                                          </p:spTgt>
                                        </p:tgtEl>
                                        <p:attrNameLst>
                                          <p:attrName>style.visibility</p:attrName>
                                        </p:attrNameLst>
                                      </p:cBhvr>
                                      <p:to>
                                        <p:strVal val="visible"/>
                                      </p:to>
                                    </p:set>
                                    <p:anim calcmode="lin" valueType="num">
                                      <p:cBhvr additive="base">
                                        <p:cTn id="12" dur="50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2" presetClass="entr" presetSubtype="8"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par>
                          <p:cTn id="18" fill="hold">
                            <p:stCondLst>
                              <p:cond delay="1799"/>
                            </p:stCondLst>
                            <p:childTnLst>
                              <p:par>
                                <p:cTn id="19" presetID="10"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par>
                          <p:cTn id="22" fill="hold">
                            <p:stCondLst>
                              <p:cond delay="2299"/>
                            </p:stCondLst>
                            <p:childTnLst>
                              <p:par>
                                <p:cTn id="23" presetID="10" presetClass="entr" presetSubtype="0"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22" presetClass="entr" presetSubtype="8" fill="hold" nodeType="with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left)">
                                      <p:cBhvr>
                                        <p:cTn id="28" dur="500"/>
                                        <p:tgtEl>
                                          <p:spTgt spid="2"/>
                                        </p:tgtEl>
                                      </p:cBhvr>
                                    </p:animEffect>
                                  </p:childTnLst>
                                </p:cTn>
                              </p:par>
                            </p:childTnLst>
                          </p:cTn>
                        </p:par>
                        <p:par>
                          <p:cTn id="29" fill="hold">
                            <p:stCondLst>
                              <p:cond delay="2799"/>
                            </p:stCondLst>
                            <p:childTnLst>
                              <p:par>
                                <p:cTn id="30" presetID="10" presetClass="entr" presetSubtype="0" fill="hold" grpId="0" nodeType="after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par>
                          <p:cTn id="33" fill="hold">
                            <p:stCondLst>
                              <p:cond delay="3299"/>
                            </p:stCondLst>
                            <p:childTnLst>
                              <p:par>
                                <p:cTn id="34" presetID="10" presetClass="entr" presetSubtype="0" fill="hold" grpId="0"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childTnLst>
                          </p:cTn>
                        </p:par>
                        <p:par>
                          <p:cTn id="37" fill="hold">
                            <p:stCondLst>
                              <p:cond delay="3799"/>
                            </p:stCondLst>
                            <p:childTnLst>
                              <p:par>
                                <p:cTn id="38" presetID="10"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500"/>
                                        <p:tgtEl>
                                          <p:spTgt spid="19"/>
                                        </p:tgtEl>
                                      </p:cBhvr>
                                    </p:animEffect>
                                  </p:childTnLst>
                                </p:cTn>
                              </p:par>
                            </p:childTnLst>
                          </p:cTn>
                        </p:par>
                        <p:par>
                          <p:cTn id="41" fill="hold">
                            <p:stCondLst>
                              <p:cond delay="4299"/>
                            </p:stCondLst>
                            <p:childTnLst>
                              <p:par>
                                <p:cTn id="42" presetID="10" presetClass="entr" presetSubtype="0" fill="hold" grpId="0"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wipe(left)">
                                      <p:cBhvr>
                                        <p:cTn id="47" dur="500"/>
                                        <p:tgtEl>
                                          <p:spTgt spid="5"/>
                                        </p:tgtEl>
                                      </p:cBhvr>
                                    </p:animEffect>
                                  </p:childTnLst>
                                </p:cTn>
                              </p:par>
                            </p:childTnLst>
                          </p:cTn>
                        </p:par>
                        <p:par>
                          <p:cTn id="48" fill="hold">
                            <p:stCondLst>
                              <p:cond delay="4799"/>
                            </p:stCondLst>
                            <p:childTnLst>
                              <p:par>
                                <p:cTn id="49" presetID="10" presetClass="entr" presetSubtype="0" fill="hold" grpId="0" nodeType="after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fade">
                                      <p:cBhvr>
                                        <p:cTn id="51" dur="500"/>
                                        <p:tgtEl>
                                          <p:spTgt spid="22"/>
                                        </p:tgtEl>
                                      </p:cBhvr>
                                    </p:animEffect>
                                  </p:childTnLst>
                                </p:cTn>
                              </p:par>
                            </p:childTnLst>
                          </p:cTn>
                        </p:par>
                        <p:par>
                          <p:cTn id="52" fill="hold">
                            <p:stCondLst>
                              <p:cond delay="5299"/>
                            </p:stCondLst>
                            <p:childTnLst>
                              <p:par>
                                <p:cTn id="53" presetID="10" presetClass="entr" presetSubtype="0" fill="hold" grpId="0" nodeType="after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fade">
                                      <p:cBhvr>
                                        <p:cTn id="55" dur="500"/>
                                        <p:tgtEl>
                                          <p:spTgt spid="23"/>
                                        </p:tgtEl>
                                      </p:cBhvr>
                                    </p:animEffect>
                                  </p:childTnLst>
                                </p:cTn>
                              </p:par>
                            </p:childTnLst>
                          </p:cTn>
                        </p:par>
                        <p:par>
                          <p:cTn id="56" fill="hold">
                            <p:stCondLst>
                              <p:cond delay="5799"/>
                            </p:stCondLst>
                            <p:childTnLst>
                              <p:par>
                                <p:cTn id="57" presetID="10" presetClass="entr" presetSubtype="0" fill="hold" grpId="0" nodeType="after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childTnLst>
                          </p:cTn>
                        </p:par>
                        <p:par>
                          <p:cTn id="60" fill="hold">
                            <p:stCondLst>
                              <p:cond delay="6299"/>
                            </p:stCondLst>
                            <p:childTnLst>
                              <p:par>
                                <p:cTn id="61" presetID="10"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500"/>
                                        <p:tgtEl>
                                          <p:spTgt spid="26"/>
                                        </p:tgtEl>
                                      </p:cBhvr>
                                    </p:animEffect>
                                  </p:childTnLst>
                                </p:cTn>
                              </p:par>
                              <p:par>
                                <p:cTn id="64" presetID="22" presetClass="entr" presetSubtype="8" fill="hold" nodeType="withEffect">
                                  <p:stCondLst>
                                    <p:cond delay="0"/>
                                  </p:stCondLst>
                                  <p:childTnLst>
                                    <p:set>
                                      <p:cBhvr>
                                        <p:cTn id="65" dur="1" fill="hold">
                                          <p:stCondLst>
                                            <p:cond delay="0"/>
                                          </p:stCondLst>
                                        </p:cTn>
                                        <p:tgtEl>
                                          <p:spTgt spid="48"/>
                                        </p:tgtEl>
                                        <p:attrNameLst>
                                          <p:attrName>style.visibility</p:attrName>
                                        </p:attrNameLst>
                                      </p:cBhvr>
                                      <p:to>
                                        <p:strVal val="visible"/>
                                      </p:to>
                                    </p:set>
                                    <p:animEffect transition="in" filter="wipe(left)">
                                      <p:cBhvr>
                                        <p:cTn id="66" dur="500"/>
                                        <p:tgtEl>
                                          <p:spTgt spid="48"/>
                                        </p:tgtEl>
                                      </p:cBhvr>
                                    </p:animEffect>
                                  </p:childTnLst>
                                </p:cTn>
                              </p:par>
                            </p:childTnLst>
                          </p:cTn>
                        </p:par>
                        <p:par>
                          <p:cTn id="67" fill="hold">
                            <p:stCondLst>
                              <p:cond delay="6799"/>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299"/>
                            </p:stCondLst>
                            <p:childTnLst>
                              <p:par>
                                <p:cTn id="72" presetID="10" presetClass="entr" presetSubtype="0" fill="hold" grpId="0" nodeType="after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fade">
                                      <p:cBhvr>
                                        <p:cTn id="74" dur="500"/>
                                        <p:tgtEl>
                                          <p:spTgt spid="29"/>
                                        </p:tgtEl>
                                      </p:cBhvr>
                                    </p:animEffect>
                                  </p:childTnLst>
                                </p:cTn>
                              </p:par>
                            </p:childTnLst>
                          </p:cTn>
                        </p:par>
                        <p:par>
                          <p:cTn id="75" fill="hold">
                            <p:stCondLst>
                              <p:cond delay="7799"/>
                            </p:stCondLst>
                            <p:childTnLst>
                              <p:par>
                                <p:cTn id="76" presetID="10" presetClass="entr" presetSubtype="0" fill="hold" grpId="0"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childTnLst>
                                </p:cTn>
                              </p:par>
                            </p:childTnLst>
                          </p:cTn>
                        </p:par>
                        <p:par>
                          <p:cTn id="79" fill="hold">
                            <p:stCondLst>
                              <p:cond delay="8299"/>
                            </p:stCondLst>
                            <p:childTnLst>
                              <p:par>
                                <p:cTn id="80" presetID="10"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500"/>
                                        <p:tgtEl>
                                          <p:spTgt spid="32"/>
                                        </p:tgtEl>
                                      </p:cBhvr>
                                    </p:animEffect>
                                  </p:childTnLst>
                                </p:cTn>
                              </p:par>
                              <p:par>
                                <p:cTn id="83" presetID="22" presetClass="entr" presetSubtype="8" fill="hold" nodeType="withEffect">
                                  <p:stCondLst>
                                    <p:cond delay="0"/>
                                  </p:stCondLst>
                                  <p:childTnLst>
                                    <p:set>
                                      <p:cBhvr>
                                        <p:cTn id="84" dur="1" fill="hold">
                                          <p:stCondLst>
                                            <p:cond delay="0"/>
                                          </p:stCondLst>
                                        </p:cTn>
                                        <p:tgtEl>
                                          <p:spTgt spid="54"/>
                                        </p:tgtEl>
                                        <p:attrNameLst>
                                          <p:attrName>style.visibility</p:attrName>
                                        </p:attrNameLst>
                                      </p:cBhvr>
                                      <p:to>
                                        <p:strVal val="visible"/>
                                      </p:to>
                                    </p:set>
                                    <p:animEffect transition="in" filter="wipe(left)">
                                      <p:cBhvr>
                                        <p:cTn id="85" dur="500"/>
                                        <p:tgtEl>
                                          <p:spTgt spid="54"/>
                                        </p:tgtEl>
                                      </p:cBhvr>
                                    </p:animEffect>
                                  </p:childTnLst>
                                </p:cTn>
                              </p:par>
                            </p:childTnLst>
                          </p:cTn>
                        </p:par>
                        <p:par>
                          <p:cTn id="86" fill="hold">
                            <p:stCondLst>
                              <p:cond delay="8799"/>
                            </p:stCondLst>
                            <p:childTnLst>
                              <p:par>
                                <p:cTn id="87" presetID="10" presetClass="entr" presetSubtype="0" fill="hold" grpId="0" nodeType="after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childTnLst>
                          </p:cTn>
                        </p:par>
                        <p:par>
                          <p:cTn id="90" fill="hold">
                            <p:stCondLst>
                              <p:cond delay="9299"/>
                            </p:stCondLst>
                            <p:childTnLst>
                              <p:par>
                                <p:cTn id="91" presetID="10" presetClass="entr" presetSubtype="0"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Effect transition="in" filter="fade">
                                      <p:cBhvr>
                                        <p:cTn id="93" dur="500"/>
                                        <p:tgtEl>
                                          <p:spTgt spid="35"/>
                                        </p:tgtEl>
                                      </p:cBhvr>
                                    </p:animEffect>
                                  </p:childTnLst>
                                </p:cTn>
                              </p:par>
                              <p:par>
                                <p:cTn id="94" presetID="22" presetClass="entr" presetSubtype="8" fill="hold"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wipe(left)">
                                      <p:cBhvr>
                                        <p:cTn id="96" dur="500"/>
                                        <p:tgtEl>
                                          <p:spTgt spid="57"/>
                                        </p:tgtEl>
                                      </p:cBhvr>
                                    </p:animEffect>
                                  </p:childTnLst>
                                </p:cTn>
                              </p:par>
                            </p:childTnLst>
                          </p:cTn>
                        </p:par>
                        <p:par>
                          <p:cTn id="97" fill="hold">
                            <p:stCondLst>
                              <p:cond delay="9799"/>
                            </p:stCondLst>
                            <p:childTnLst>
                              <p:par>
                                <p:cTn id="98" presetID="10" presetClass="entr" presetSubtype="0" fill="hold" grpId="0" nodeType="after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fade">
                                      <p:cBhvr>
                                        <p:cTn id="100" dur="500"/>
                                        <p:tgtEl>
                                          <p:spTgt spid="37"/>
                                        </p:tgtEl>
                                      </p:cBhvr>
                                    </p:animEffect>
                                  </p:childTnLst>
                                </p:cTn>
                              </p:par>
                            </p:childTnLst>
                          </p:cTn>
                        </p:par>
                        <p:par>
                          <p:cTn id="101" fill="hold">
                            <p:stCondLst>
                              <p:cond delay="10299"/>
                            </p:stCondLst>
                            <p:childTnLst>
                              <p:par>
                                <p:cTn id="102" presetID="10" presetClass="entr" presetSubtype="0" fill="hold" grpId="0" nodeType="afterEffect">
                                  <p:stCondLst>
                                    <p:cond delay="0"/>
                                  </p:stCondLst>
                                  <p:childTnLst>
                                    <p:set>
                                      <p:cBhvr>
                                        <p:cTn id="103" dur="1" fill="hold">
                                          <p:stCondLst>
                                            <p:cond delay="0"/>
                                          </p:stCondLst>
                                        </p:cTn>
                                        <p:tgtEl>
                                          <p:spTgt spid="38"/>
                                        </p:tgtEl>
                                        <p:attrNameLst>
                                          <p:attrName>style.visibility</p:attrName>
                                        </p:attrNameLst>
                                      </p:cBhvr>
                                      <p:to>
                                        <p:strVal val="visible"/>
                                      </p:to>
                                    </p:set>
                                    <p:animEffect transition="in" filter="fade">
                                      <p:cBhvr>
                                        <p:cTn id="104"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4" grpId="0"/>
      <p:bldP spid="16" grpId="0" animBg="1"/>
      <p:bldP spid="17" grpId="0"/>
      <p:bldP spid="19" grpId="0" animBg="1"/>
      <p:bldP spid="20" grpId="0"/>
      <p:bldP spid="22" grpId="0" animBg="1"/>
      <p:bldP spid="23" grpId="0"/>
      <p:bldP spid="25" grpId="0" animBg="1"/>
      <p:bldP spid="26" grpId="0"/>
      <p:bldP spid="28" grpId="0" animBg="1"/>
      <p:bldP spid="29" grpId="0"/>
      <p:bldP spid="31" grpId="0" animBg="1"/>
      <p:bldP spid="32" grpId="0"/>
      <p:bldP spid="34" grpId="0" animBg="1"/>
      <p:bldP spid="35" grpId="0"/>
      <p:bldP spid="37" grpId="0" animBg="1"/>
      <p:bldP spid="38" grpId="0"/>
      <p:bldP spid="4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1+#ppt_w/2"/>
                          </p:val>
                        </p:tav>
                        <p:tav tm="100000">
                          <p:val>
                            <p:strVal val="#ppt_x"/>
                          </p:val>
                        </p:tav>
                      </p:tavLst>
                    </p:anim>
                    <p:anim calcmode="lin" valueType="num">
                      <p:cBhvr additive="base">
                        <p:cTn dur="500" fill="hold"/>
                        <p:tgtEl>
                          <p:spTgt spid="43"/>
                        </p:tgtEl>
                        <p:attrNameLst>
                          <p:attrName>ppt_y</p:attrName>
                        </p:attrNameLst>
                      </p:cBhvr>
                      <p:tavLst>
                        <p:tav tm="0">
                          <p:val>
                            <p:strVal val="#ppt_y"/>
                          </p:val>
                        </p:tav>
                        <p:tav tm="100000">
                          <p:val>
                            <p:strVal val="#ppt_y"/>
                          </p:val>
                        </p:tav>
                      </p:tavLst>
                    </p:anim>
                  </p:childTnLst>
                </p:cTn>
              </p:par>
            </p:tnLst>
          </p:tmpl>
        </p:tmplLst>
      </p:bldP>
      <p:bldP spid="44"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1+#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530" y="292735"/>
            <a:ext cx="3712845" cy="425450"/>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Project Review</a:t>
            </a:r>
          </a:p>
        </p:txBody>
      </p:sp>
      <p:sp>
        <p:nvSpPr>
          <p:cNvPr id="4" name="Freeform 2"/>
          <p:cNvSpPr/>
          <p:nvPr/>
        </p:nvSpPr>
        <p:spPr bwMode="auto">
          <a:xfrm>
            <a:off x="1388982" y="2065939"/>
            <a:ext cx="9457834" cy="1455688"/>
          </a:xfrm>
          <a:custGeom>
            <a:avLst/>
            <a:gdLst>
              <a:gd name="T0" fmla="*/ 2134 w 2522"/>
              <a:gd name="T1" fmla="*/ 0 h 388"/>
              <a:gd name="T2" fmla="*/ 1749 w 2522"/>
              <a:gd name="T3" fmla="*/ 341 h 388"/>
              <a:gd name="T4" fmla="*/ 0 w 2522"/>
              <a:gd name="T5" fmla="*/ 341 h 388"/>
              <a:gd name="T6" fmla="*/ 0 w 2522"/>
              <a:gd name="T7" fmla="*/ 388 h 388"/>
              <a:gd name="T8" fmla="*/ 1746 w 2522"/>
              <a:gd name="T9" fmla="*/ 388 h 388"/>
              <a:gd name="T10" fmla="*/ 1803 w 2522"/>
              <a:gd name="T11" fmla="*/ 388 h 388"/>
              <a:gd name="T12" fmla="*/ 2522 w 2522"/>
              <a:gd name="T13" fmla="*/ 388 h 388"/>
              <a:gd name="T14" fmla="*/ 2134 w 2522"/>
              <a:gd name="T15" fmla="*/ 0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2" h="388">
                <a:moveTo>
                  <a:pt x="2134" y="0"/>
                </a:moveTo>
                <a:cubicBezTo>
                  <a:pt x="1936" y="0"/>
                  <a:pt x="1772" y="149"/>
                  <a:pt x="1749" y="341"/>
                </a:cubicBezTo>
                <a:cubicBezTo>
                  <a:pt x="0" y="341"/>
                  <a:pt x="0" y="341"/>
                  <a:pt x="0" y="341"/>
                </a:cubicBezTo>
                <a:cubicBezTo>
                  <a:pt x="0" y="388"/>
                  <a:pt x="0" y="388"/>
                  <a:pt x="0" y="388"/>
                </a:cubicBezTo>
                <a:cubicBezTo>
                  <a:pt x="1746" y="388"/>
                  <a:pt x="1746" y="388"/>
                  <a:pt x="1746" y="388"/>
                </a:cubicBezTo>
                <a:cubicBezTo>
                  <a:pt x="1803" y="388"/>
                  <a:pt x="1803" y="388"/>
                  <a:pt x="1803" y="388"/>
                </a:cubicBezTo>
                <a:cubicBezTo>
                  <a:pt x="2522" y="388"/>
                  <a:pt x="2522" y="388"/>
                  <a:pt x="2522" y="388"/>
                </a:cubicBezTo>
                <a:cubicBezTo>
                  <a:pt x="2522" y="174"/>
                  <a:pt x="2348" y="0"/>
                  <a:pt x="2134" y="0"/>
                </a:cubicBezTo>
                <a:close/>
              </a:path>
            </a:pathLst>
          </a:custGeom>
          <a:noFill/>
          <a:ln>
            <a:solidFill>
              <a:srgbClr val="005188"/>
            </a:solidFill>
          </a:ln>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5" name="Freeform 3"/>
          <p:cNvSpPr/>
          <p:nvPr/>
        </p:nvSpPr>
        <p:spPr bwMode="auto">
          <a:xfrm>
            <a:off x="1388982" y="3925973"/>
            <a:ext cx="9457834" cy="1455688"/>
          </a:xfrm>
          <a:custGeom>
            <a:avLst/>
            <a:gdLst>
              <a:gd name="T0" fmla="*/ 2134 w 2522"/>
              <a:gd name="T1" fmla="*/ 388 h 388"/>
              <a:gd name="T2" fmla="*/ 1749 w 2522"/>
              <a:gd name="T3" fmla="*/ 48 h 388"/>
              <a:gd name="T4" fmla="*/ 0 w 2522"/>
              <a:gd name="T5" fmla="*/ 48 h 388"/>
              <a:gd name="T6" fmla="*/ 0 w 2522"/>
              <a:gd name="T7" fmla="*/ 0 h 388"/>
              <a:gd name="T8" fmla="*/ 1746 w 2522"/>
              <a:gd name="T9" fmla="*/ 0 h 388"/>
              <a:gd name="T10" fmla="*/ 1803 w 2522"/>
              <a:gd name="T11" fmla="*/ 0 h 388"/>
              <a:gd name="T12" fmla="*/ 2522 w 2522"/>
              <a:gd name="T13" fmla="*/ 0 h 388"/>
              <a:gd name="T14" fmla="*/ 2134 w 2522"/>
              <a:gd name="T15" fmla="*/ 388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2" h="388">
                <a:moveTo>
                  <a:pt x="2134" y="388"/>
                </a:moveTo>
                <a:cubicBezTo>
                  <a:pt x="1936" y="388"/>
                  <a:pt x="1772" y="240"/>
                  <a:pt x="1749" y="48"/>
                </a:cubicBezTo>
                <a:cubicBezTo>
                  <a:pt x="0" y="48"/>
                  <a:pt x="0" y="48"/>
                  <a:pt x="0" y="48"/>
                </a:cubicBezTo>
                <a:cubicBezTo>
                  <a:pt x="0" y="0"/>
                  <a:pt x="0" y="0"/>
                  <a:pt x="0" y="0"/>
                </a:cubicBezTo>
                <a:cubicBezTo>
                  <a:pt x="1746" y="0"/>
                  <a:pt x="1746" y="0"/>
                  <a:pt x="1746" y="0"/>
                </a:cubicBezTo>
                <a:cubicBezTo>
                  <a:pt x="1803" y="0"/>
                  <a:pt x="1803" y="0"/>
                  <a:pt x="1803" y="0"/>
                </a:cubicBezTo>
                <a:cubicBezTo>
                  <a:pt x="2522" y="0"/>
                  <a:pt x="2522" y="0"/>
                  <a:pt x="2522" y="0"/>
                </a:cubicBezTo>
                <a:cubicBezTo>
                  <a:pt x="2522" y="215"/>
                  <a:pt x="2348" y="388"/>
                  <a:pt x="2134" y="388"/>
                </a:cubicBezTo>
                <a:close/>
              </a:path>
            </a:pathLst>
          </a:custGeom>
          <a:noFill/>
          <a:ln>
            <a:solidFill>
              <a:srgbClr val="005188"/>
            </a:solidFill>
          </a:ln>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6" name="Freeform 4"/>
          <p:cNvSpPr/>
          <p:nvPr/>
        </p:nvSpPr>
        <p:spPr bwMode="auto">
          <a:xfrm>
            <a:off x="1388982" y="1684217"/>
            <a:ext cx="8029026" cy="365990"/>
          </a:xfrm>
          <a:custGeom>
            <a:avLst/>
            <a:gdLst>
              <a:gd name="T0" fmla="*/ 0 w 3883"/>
              <a:gd name="T1" fmla="*/ 0 h 177"/>
              <a:gd name="T2" fmla="*/ 3883 w 3883"/>
              <a:gd name="T3" fmla="*/ 0 h 177"/>
              <a:gd name="T4" fmla="*/ 3883 w 3883"/>
              <a:gd name="T5" fmla="*/ 177 h 177"/>
            </a:gdLst>
            <a:ahLst/>
            <a:cxnLst>
              <a:cxn ang="0">
                <a:pos x="T0" y="T1"/>
              </a:cxn>
              <a:cxn ang="0">
                <a:pos x="T2" y="T3"/>
              </a:cxn>
              <a:cxn ang="0">
                <a:pos x="T4" y="T5"/>
              </a:cxn>
            </a:cxnLst>
            <a:rect l="0" t="0" r="r" b="b"/>
            <a:pathLst>
              <a:path w="3883" h="177">
                <a:moveTo>
                  <a:pt x="0" y="0"/>
                </a:moveTo>
                <a:lnTo>
                  <a:pt x="3883" y="0"/>
                </a:lnTo>
                <a:lnTo>
                  <a:pt x="3883" y="177"/>
                </a:lnTo>
              </a:path>
            </a:pathLst>
          </a:custGeom>
          <a:noFill/>
          <a:ln w="12700" cap="flat" cmpd="sng">
            <a:solidFill>
              <a:srgbClr val="005188"/>
            </a:solidFill>
            <a:round/>
            <a:tailEnd type="oval" w="med" len="med"/>
          </a:ln>
          <a:extLst>
            <a:ext uri="{909E8E84-426E-40DD-AFC4-6F175D3DCCD1}">
              <a14:hiddenFill xmlns:a14="http://schemas.microsoft.com/office/drawing/2010/main">
                <a:solidFill>
                  <a:srgbClr val="FFFFFF"/>
                </a:solidFill>
              </a14:hiddenFill>
            </a:ext>
          </a:extLst>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7" name="Freeform 5"/>
          <p:cNvSpPr/>
          <p:nvPr/>
        </p:nvSpPr>
        <p:spPr bwMode="auto">
          <a:xfrm>
            <a:off x="1388982" y="5405407"/>
            <a:ext cx="8029026" cy="363922"/>
          </a:xfrm>
          <a:custGeom>
            <a:avLst/>
            <a:gdLst>
              <a:gd name="T0" fmla="*/ 0 w 3883"/>
              <a:gd name="T1" fmla="*/ 176 h 176"/>
              <a:gd name="T2" fmla="*/ 3883 w 3883"/>
              <a:gd name="T3" fmla="*/ 176 h 176"/>
              <a:gd name="T4" fmla="*/ 3883 w 3883"/>
              <a:gd name="T5" fmla="*/ 0 h 176"/>
            </a:gdLst>
            <a:ahLst/>
            <a:cxnLst>
              <a:cxn ang="0">
                <a:pos x="T0" y="T1"/>
              </a:cxn>
              <a:cxn ang="0">
                <a:pos x="T2" y="T3"/>
              </a:cxn>
              <a:cxn ang="0">
                <a:pos x="T4" y="T5"/>
              </a:cxn>
            </a:cxnLst>
            <a:rect l="0" t="0" r="r" b="b"/>
            <a:pathLst>
              <a:path w="3883" h="176">
                <a:moveTo>
                  <a:pt x="0" y="176"/>
                </a:moveTo>
                <a:lnTo>
                  <a:pt x="3883" y="176"/>
                </a:lnTo>
                <a:lnTo>
                  <a:pt x="3883" y="0"/>
                </a:lnTo>
              </a:path>
            </a:pathLst>
          </a:custGeom>
          <a:noFill/>
          <a:ln w="12700" cap="flat" cmpd="sng">
            <a:solidFill>
              <a:srgbClr val="005188"/>
            </a:solidFill>
            <a:round/>
            <a:tailEnd type="oval" w="med" len="med"/>
          </a:ln>
          <a:extLst>
            <a:ext uri="{909E8E84-426E-40DD-AFC4-6F175D3DCCD1}">
              <a14:hiddenFill xmlns:a14="http://schemas.microsoft.com/office/drawing/2010/main">
                <a:solidFill>
                  <a:srgbClr val="FFFFFF"/>
                </a:solidFill>
              </a14:hiddenFill>
            </a:ext>
          </a:extLst>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8" name="Rectangle 10"/>
          <p:cNvSpPr>
            <a:spLocks noChangeArrowheads="1"/>
          </p:cNvSpPr>
          <p:nvPr/>
        </p:nvSpPr>
        <p:spPr bwMode="auto">
          <a:xfrm>
            <a:off x="8705850" y="2680335"/>
            <a:ext cx="1762125" cy="615315"/>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lIns="0" tIns="0" rIns="0" bIns="0">
            <a:spAutoFit/>
          </a:bodyPr>
          <a:lstStyle/>
          <a:p>
            <a:pPr eaLnBrk="1" fontAlgn="auto" hangingPunct="1">
              <a:spcBef>
                <a:spcPts val="0"/>
              </a:spcBef>
              <a:spcAft>
                <a:spcPts val="0"/>
              </a:spcAft>
              <a:defRPr/>
            </a:pPr>
            <a:r>
              <a:rPr lang="zh-CN" sz="4000" b="1" dirty="0">
                <a:solidFill>
                  <a:srgbClr val="005188"/>
                </a:solidFill>
                <a:latin typeface="+mn-ea"/>
                <a:ea typeface="+mn-ea"/>
              </a:rPr>
              <a:t>Yewno</a:t>
            </a:r>
          </a:p>
        </p:txBody>
      </p:sp>
      <p:sp>
        <p:nvSpPr>
          <p:cNvPr id="9" name="Rectangle 11"/>
          <p:cNvSpPr>
            <a:spLocks noChangeArrowheads="1"/>
          </p:cNvSpPr>
          <p:nvPr/>
        </p:nvSpPr>
        <p:spPr bwMode="auto">
          <a:xfrm>
            <a:off x="8275955" y="4165600"/>
            <a:ext cx="3028315" cy="368935"/>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lIns="0" tIns="0" rIns="0" bIns="0">
            <a:spAutoFit/>
          </a:bodyPr>
          <a:lstStyle/>
          <a:p>
            <a:pPr eaLnBrk="1" fontAlgn="auto" hangingPunct="1">
              <a:spcBef>
                <a:spcPts val="0"/>
              </a:spcBef>
              <a:spcAft>
                <a:spcPts val="0"/>
              </a:spcAft>
              <a:defRPr/>
            </a:pPr>
            <a:r>
              <a:rPr lang="zh-CN" sz="2400" b="1" dirty="0">
                <a:solidFill>
                  <a:srgbClr val="005188"/>
                </a:solidFill>
                <a:latin typeface="+mn-ea"/>
                <a:ea typeface="+mn-ea"/>
              </a:rPr>
              <a:t>Knowledge Graph</a:t>
            </a:r>
          </a:p>
        </p:txBody>
      </p:sp>
      <p:sp>
        <p:nvSpPr>
          <p:cNvPr id="10" name="Text Box 65"/>
          <p:cNvSpPr txBox="1">
            <a:spLocks noChangeArrowheads="1"/>
          </p:cNvSpPr>
          <p:nvPr/>
        </p:nvSpPr>
        <p:spPr bwMode="auto">
          <a:xfrm>
            <a:off x="1325245" y="1861185"/>
            <a:ext cx="6663690" cy="1161415"/>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lvl1pPr>
              <a:defRPr sz="1300">
                <a:solidFill>
                  <a:schemeClr val="tx1"/>
                </a:solidFill>
                <a:latin typeface="Nexa Light" pitchFamily="50" charset="0"/>
                <a:ea typeface="华康少女文字W5(P)" panose="040F0500000000000000" pitchFamily="82" charset="-122"/>
              </a:defRPr>
            </a:lvl1pPr>
            <a:lvl2pPr marL="742950" indent="-285750">
              <a:defRPr sz="1300">
                <a:solidFill>
                  <a:schemeClr val="tx1"/>
                </a:solidFill>
                <a:latin typeface="Nexa Light" pitchFamily="50" charset="0"/>
                <a:ea typeface="华康少女文字W5(P)" panose="040F0500000000000000" pitchFamily="82" charset="-122"/>
              </a:defRPr>
            </a:lvl2pPr>
            <a:lvl3pPr marL="1143000" indent="-228600">
              <a:defRPr sz="1300">
                <a:solidFill>
                  <a:schemeClr val="tx1"/>
                </a:solidFill>
                <a:latin typeface="Nexa Light" pitchFamily="50" charset="0"/>
                <a:ea typeface="华康少女文字W5(P)" panose="040F0500000000000000" pitchFamily="82" charset="-122"/>
              </a:defRPr>
            </a:lvl3pPr>
            <a:lvl4pPr marL="1600200" indent="-228600">
              <a:defRPr sz="1300">
                <a:solidFill>
                  <a:schemeClr val="tx1"/>
                </a:solidFill>
                <a:latin typeface="Nexa Light" pitchFamily="50" charset="0"/>
                <a:ea typeface="华康少女文字W5(P)" panose="040F0500000000000000" pitchFamily="82" charset="-122"/>
              </a:defRPr>
            </a:lvl4pPr>
            <a:lvl5pPr marL="2057400" indent="-228600">
              <a:defRPr sz="1300">
                <a:solidFill>
                  <a:schemeClr val="tx1"/>
                </a:solidFill>
                <a:latin typeface="Nexa Light" pitchFamily="50" charset="0"/>
                <a:ea typeface="华康少女文字W5(P)" panose="040F0500000000000000" pitchFamily="82" charset="-122"/>
              </a:defRPr>
            </a:lvl5pPr>
            <a:lvl6pPr marL="25146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6pPr>
            <a:lvl7pPr marL="29718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7pPr>
            <a:lvl8pPr marL="34290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8pPr>
            <a:lvl9pPr marL="38862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9pPr>
          </a:lstStyle>
          <a:p>
            <a:pPr eaLnBrk="1" hangingPunct="1">
              <a:lnSpc>
                <a:spcPct val="120000"/>
              </a:lnSpc>
            </a:pPr>
            <a:r>
              <a:rPr lang="en-US" altLang="zh-CN" sz="1600" b="1" dirty="0">
                <a:solidFill>
                  <a:srgbClr val="005188"/>
                </a:solidFill>
                <a:latin typeface="方正清刻本悦宋简体" panose="02000000000000000000" pitchFamily="2" charset="-122"/>
                <a:ea typeface="方正清刻本悦宋简体" panose="02000000000000000000" pitchFamily="2" charset="-122"/>
              </a:rPr>
              <a:t>Description</a:t>
            </a:r>
            <a:endParaRPr lang="zh-CN" altLang="zh-CN" sz="1600" b="1" dirty="0">
              <a:solidFill>
                <a:srgbClr val="005188"/>
              </a:solidFill>
              <a:latin typeface="方正清刻本悦宋简体" panose="02000000000000000000" pitchFamily="2" charset="-122"/>
              <a:ea typeface="方正清刻本悦宋简体" panose="02000000000000000000" pitchFamily="2" charset="-122"/>
            </a:endParaRPr>
          </a:p>
          <a:p>
            <a:pPr eaLnBrk="1" hangingPunct="1">
              <a:lnSpc>
                <a:spcPct val="120000"/>
              </a:lnSpc>
            </a:pPr>
            <a:r>
              <a:rPr lang="zh-CN" altLang="en-US" sz="1400" dirty="0">
                <a:solidFill>
                  <a:srgbClr val="005188"/>
                </a:solidFill>
                <a:latin typeface="方正清刻本悦宋简体" panose="02000000000000000000" pitchFamily="2" charset="-122"/>
                <a:ea typeface="方正清刻本悦宋简体" panose="02000000000000000000" pitchFamily="2" charset="-122"/>
              </a:rPr>
              <a:t>Developer of dynamically evolving knowledge graphs that provide inference strength across concepts, events and themes using computational linguistics and deep learning</a:t>
            </a:r>
            <a:r>
              <a:rPr lang="en-US" altLang="zh-CN" sz="1400" dirty="0">
                <a:solidFill>
                  <a:srgbClr val="005188"/>
                </a:solidFill>
                <a:latin typeface="方正清刻本悦宋简体" panose="02000000000000000000" pitchFamily="2" charset="-122"/>
                <a:ea typeface="方正清刻本悦宋简体" panose="02000000000000000000" pitchFamily="2" charset="-122"/>
              </a:rPr>
              <a:t>.</a:t>
            </a:r>
          </a:p>
        </p:txBody>
      </p:sp>
      <p:sp>
        <p:nvSpPr>
          <p:cNvPr id="11" name="Text Box 65"/>
          <p:cNvSpPr txBox="1">
            <a:spLocks noChangeArrowheads="1"/>
          </p:cNvSpPr>
          <p:nvPr/>
        </p:nvSpPr>
        <p:spPr bwMode="auto">
          <a:xfrm>
            <a:off x="1325245" y="4165600"/>
            <a:ext cx="7649210" cy="1419860"/>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lvl1pPr>
              <a:defRPr sz="1300">
                <a:solidFill>
                  <a:schemeClr val="tx1"/>
                </a:solidFill>
                <a:latin typeface="Nexa Light" pitchFamily="50" charset="0"/>
                <a:ea typeface="华康少女文字W5(P)" panose="040F0500000000000000" pitchFamily="82" charset="-122"/>
              </a:defRPr>
            </a:lvl1pPr>
            <a:lvl2pPr marL="742950" indent="-285750">
              <a:defRPr sz="1300">
                <a:solidFill>
                  <a:schemeClr val="tx1"/>
                </a:solidFill>
                <a:latin typeface="Nexa Light" pitchFamily="50" charset="0"/>
                <a:ea typeface="华康少女文字W5(P)" panose="040F0500000000000000" pitchFamily="82" charset="-122"/>
              </a:defRPr>
            </a:lvl2pPr>
            <a:lvl3pPr marL="1143000" indent="-228600">
              <a:defRPr sz="1300">
                <a:solidFill>
                  <a:schemeClr val="tx1"/>
                </a:solidFill>
                <a:latin typeface="Nexa Light" pitchFamily="50" charset="0"/>
                <a:ea typeface="华康少女文字W5(P)" panose="040F0500000000000000" pitchFamily="82" charset="-122"/>
              </a:defRPr>
            </a:lvl3pPr>
            <a:lvl4pPr marL="1600200" indent="-228600">
              <a:defRPr sz="1300">
                <a:solidFill>
                  <a:schemeClr val="tx1"/>
                </a:solidFill>
                <a:latin typeface="Nexa Light" pitchFamily="50" charset="0"/>
                <a:ea typeface="华康少女文字W5(P)" panose="040F0500000000000000" pitchFamily="82" charset="-122"/>
              </a:defRPr>
            </a:lvl4pPr>
            <a:lvl5pPr marL="2057400" indent="-228600">
              <a:defRPr sz="1300">
                <a:solidFill>
                  <a:schemeClr val="tx1"/>
                </a:solidFill>
                <a:latin typeface="Nexa Light" pitchFamily="50" charset="0"/>
                <a:ea typeface="华康少女文字W5(P)" panose="040F0500000000000000" pitchFamily="82" charset="-122"/>
              </a:defRPr>
            </a:lvl5pPr>
            <a:lvl6pPr marL="25146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6pPr>
            <a:lvl7pPr marL="29718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7pPr>
            <a:lvl8pPr marL="34290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8pPr>
            <a:lvl9pPr marL="38862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9pPr>
          </a:lstStyle>
          <a:p>
            <a:pPr eaLnBrk="1" hangingPunct="1">
              <a:lnSpc>
                <a:spcPct val="120000"/>
              </a:lnSpc>
            </a:pPr>
            <a:r>
              <a:rPr lang="en-US" altLang="zh-CN" sz="1600" b="1" dirty="0">
                <a:solidFill>
                  <a:srgbClr val="005188"/>
                </a:solidFill>
                <a:latin typeface="方正清刻本悦宋简体" panose="02000000000000000000" pitchFamily="2" charset="-122"/>
                <a:ea typeface="方正清刻本悦宋简体" panose="02000000000000000000" pitchFamily="2" charset="-122"/>
              </a:rPr>
              <a:t>Goal</a:t>
            </a:r>
            <a:endParaRPr lang="zh-CN" altLang="zh-CN" sz="1600" b="1" dirty="0">
              <a:solidFill>
                <a:srgbClr val="005188"/>
              </a:solidFill>
              <a:latin typeface="方正清刻本悦宋简体" panose="02000000000000000000" pitchFamily="2" charset="-122"/>
              <a:ea typeface="方正清刻本悦宋简体" panose="02000000000000000000" pitchFamily="2" charset="-122"/>
            </a:endParaRPr>
          </a:p>
          <a:p>
            <a:pPr eaLnBrk="1" hangingPunct="1">
              <a:lnSpc>
                <a:spcPct val="120000"/>
              </a:lnSpc>
            </a:pPr>
            <a:r>
              <a:rPr lang="zh-CN" altLang="en-US" sz="1400" dirty="0">
                <a:solidFill>
                  <a:srgbClr val="005188"/>
                </a:solidFill>
                <a:latin typeface="方正清刻本悦宋简体" panose="02000000000000000000" pitchFamily="2" charset="-122"/>
                <a:ea typeface="方正清刻本悦宋简体" panose="02000000000000000000" pitchFamily="2" charset="-122"/>
              </a:rPr>
              <a:t>Yewno’s mission is  extracting knowledge from an overwhelming quantity of unstructured and structured data. </a:t>
            </a:r>
          </a:p>
          <a:p>
            <a:pPr eaLnBrk="1" hangingPunct="1">
              <a:lnSpc>
                <a:spcPct val="120000"/>
              </a:lnSpc>
            </a:pPr>
            <a:r>
              <a:rPr lang="en-US" altLang="zh-CN" sz="1400" dirty="0">
                <a:solidFill>
                  <a:srgbClr val="005188"/>
                </a:solidFill>
                <a:latin typeface="方正清刻本悦宋简体" panose="02000000000000000000" pitchFamily="2" charset="-122"/>
                <a:ea typeface="方正清刻本悦宋简体" panose="02000000000000000000" pitchFamily="2" charset="-122"/>
              </a:rPr>
              <a:t>Using</a:t>
            </a:r>
            <a:r>
              <a:rPr lang="zh-CN" altLang="en-US" sz="1400" dirty="0">
                <a:solidFill>
                  <a:srgbClr val="005188"/>
                </a:solidFill>
                <a:latin typeface="方正清刻本悦宋简体" panose="02000000000000000000" pitchFamily="2" charset="-122"/>
                <a:ea typeface="方正清刻本悦宋简体" panose="02000000000000000000" pitchFamily="2" charset="-122"/>
              </a:rPr>
              <a:t> technology helps to overcome the “Information Overload” problem and to research and to understand the world in a more natural manner</a:t>
            </a:r>
            <a:r>
              <a:rPr lang="en-US" altLang="zh-CN" sz="1400" dirty="0">
                <a:solidFill>
                  <a:srgbClr val="005188"/>
                </a:solidFill>
                <a:latin typeface="方正清刻本悦宋简体" panose="02000000000000000000" pitchFamily="2" charset="-122"/>
                <a:ea typeface="方正清刻本悦宋简体" panose="02000000000000000000" pitchFamily="2" charset="-122"/>
              </a:rPr>
              <a:t>.</a:t>
            </a:r>
            <a:endParaRPr lang="en-US" altLang="zh-CN" sz="14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Tree>
    <p:extLst>
      <p:ext uri="{BB962C8B-B14F-4D97-AF65-F5344CB8AC3E}">
        <p14:creationId xmlns:p14="http://schemas.microsoft.com/office/powerpoint/2010/main" val="124619734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教学分析</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学情分析</a:t>
            </a:r>
          </a:p>
        </p:txBody>
      </p:sp>
      <p:grpSp>
        <p:nvGrpSpPr>
          <p:cNvPr id="4" name="chenying0907 3"/>
          <p:cNvGrpSpPr/>
          <p:nvPr/>
        </p:nvGrpSpPr>
        <p:grpSpPr bwMode="auto">
          <a:xfrm>
            <a:off x="1025032" y="2222446"/>
            <a:ext cx="2349620" cy="707127"/>
            <a:chOff x="533400" y="1528997"/>
            <a:chExt cx="1829490" cy="550887"/>
          </a:xfrm>
        </p:grpSpPr>
        <p:sp>
          <p:nvSpPr>
            <p:cNvPr id="5" name="五边形 4"/>
            <p:cNvSpPr/>
            <p:nvPr/>
          </p:nvSpPr>
          <p:spPr>
            <a:xfrm>
              <a:off x="533400" y="1528997"/>
              <a:ext cx="1829490" cy="550887"/>
            </a:xfrm>
            <a:prstGeom prst="homePlate">
              <a:avLst/>
            </a:prstGeom>
            <a:no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zh-CN" altLang="en-US" sz="1100">
                <a:solidFill>
                  <a:srgbClr val="005188"/>
                </a:solidFill>
                <a:latin typeface="方正清刻本悦宋简体" panose="02000000000000000000" pitchFamily="2" charset="-122"/>
                <a:ea typeface="方正清刻本悦宋简体" panose="02000000000000000000" pitchFamily="2" charset="-122"/>
              </a:endParaRPr>
            </a:p>
          </p:txBody>
        </p:sp>
        <p:sp>
          <p:nvSpPr>
            <p:cNvPr id="6" name="文本框 17"/>
            <p:cNvSpPr txBox="1">
              <a:spLocks noChangeArrowheads="1"/>
            </p:cNvSpPr>
            <p:nvPr/>
          </p:nvSpPr>
          <p:spPr bwMode="auto">
            <a:xfrm>
              <a:off x="861747" y="1648179"/>
              <a:ext cx="1081321" cy="35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Nexa Light" pitchFamily="50" charset="0"/>
                  <a:ea typeface="华康少女文字W5(P)" panose="040F0500000000000000" pitchFamily="82" charset="-122"/>
                </a:defRPr>
              </a:lvl1pPr>
              <a:lvl2pPr marL="742950" indent="-285750">
                <a:defRPr sz="1300">
                  <a:solidFill>
                    <a:schemeClr val="tx1"/>
                  </a:solidFill>
                  <a:latin typeface="Nexa Light" pitchFamily="50" charset="0"/>
                  <a:ea typeface="华康少女文字W5(P)" panose="040F0500000000000000" pitchFamily="82" charset="-122"/>
                </a:defRPr>
              </a:lvl2pPr>
              <a:lvl3pPr marL="1143000" indent="-228600">
                <a:defRPr sz="1300">
                  <a:solidFill>
                    <a:schemeClr val="tx1"/>
                  </a:solidFill>
                  <a:latin typeface="Nexa Light" pitchFamily="50" charset="0"/>
                  <a:ea typeface="华康少女文字W5(P)" panose="040F0500000000000000" pitchFamily="82" charset="-122"/>
                </a:defRPr>
              </a:lvl3pPr>
              <a:lvl4pPr marL="1600200" indent="-228600">
                <a:defRPr sz="1300">
                  <a:solidFill>
                    <a:schemeClr val="tx1"/>
                  </a:solidFill>
                  <a:latin typeface="Nexa Light" pitchFamily="50" charset="0"/>
                  <a:ea typeface="华康少女文字W5(P)" panose="040F0500000000000000" pitchFamily="82" charset="-122"/>
                </a:defRPr>
              </a:lvl4pPr>
              <a:lvl5pPr marL="2057400" indent="-228600">
                <a:defRPr sz="1300">
                  <a:solidFill>
                    <a:schemeClr val="tx1"/>
                  </a:solidFill>
                  <a:latin typeface="Nexa Light" pitchFamily="50" charset="0"/>
                  <a:ea typeface="华康少女文字W5(P)" panose="040F0500000000000000" pitchFamily="82" charset="-122"/>
                </a:defRPr>
              </a:lvl5pPr>
              <a:lvl6pPr marL="25146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6pPr>
              <a:lvl7pPr marL="29718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7pPr>
              <a:lvl8pPr marL="34290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8pPr>
              <a:lvl9pPr marL="38862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9pPr>
            </a:lstStyle>
            <a:p>
              <a:pPr eaLnBrk="1" hangingPunct="1"/>
              <a:r>
                <a:rPr lang="zh-CN" altLang="en-US" sz="2400">
                  <a:solidFill>
                    <a:srgbClr val="005188"/>
                  </a:solidFill>
                  <a:latin typeface="方正清刻本悦宋简体" panose="02000000000000000000" pitchFamily="2" charset="-122"/>
                  <a:ea typeface="方正清刻本悦宋简体" panose="02000000000000000000" pitchFamily="2" charset="-122"/>
                  <a:cs typeface="Segoe UI Semilight" panose="020B0402040204020203" pitchFamily="34" charset="0"/>
                </a:rPr>
                <a:t>步骤一</a:t>
              </a:r>
            </a:p>
          </p:txBody>
        </p:sp>
      </p:grpSp>
      <p:grpSp>
        <p:nvGrpSpPr>
          <p:cNvPr id="7" name="chenying0907 6"/>
          <p:cNvGrpSpPr/>
          <p:nvPr/>
        </p:nvGrpSpPr>
        <p:grpSpPr bwMode="auto">
          <a:xfrm>
            <a:off x="3272760" y="2222446"/>
            <a:ext cx="2107119" cy="707127"/>
            <a:chOff x="2283957" y="1528997"/>
            <a:chExt cx="1640420" cy="550887"/>
          </a:xfrm>
        </p:grpSpPr>
        <p:sp>
          <p:nvSpPr>
            <p:cNvPr id="8" name="任意多边形 7"/>
            <p:cNvSpPr/>
            <p:nvPr/>
          </p:nvSpPr>
          <p:spPr>
            <a:xfrm>
              <a:off x="2283957" y="1528997"/>
              <a:ext cx="1640420" cy="550887"/>
            </a:xfrm>
            <a:custGeom>
              <a:avLst/>
              <a:gdLst>
                <a:gd name="connsiteX0" fmla="*/ 0 w 2008682"/>
                <a:gd name="connsiteY0" fmla="*/ 0 h 674557"/>
                <a:gd name="connsiteX1" fmla="*/ 1671404 w 2008682"/>
                <a:gd name="connsiteY1" fmla="*/ 0 h 674557"/>
                <a:gd name="connsiteX2" fmla="*/ 2008682 w 2008682"/>
                <a:gd name="connsiteY2" fmla="*/ 337279 h 674557"/>
                <a:gd name="connsiteX3" fmla="*/ 1671404 w 2008682"/>
                <a:gd name="connsiteY3" fmla="*/ 674557 h 674557"/>
                <a:gd name="connsiteX4" fmla="*/ 137114 w 2008682"/>
                <a:gd name="connsiteY4" fmla="*/ 674557 h 674557"/>
                <a:gd name="connsiteX5" fmla="*/ 468146 w 2008682"/>
                <a:gd name="connsiteY5" fmla="*/ 343525 h 674557"/>
                <a:gd name="connsiteX6" fmla="*/ 130868 w 2008682"/>
                <a:gd name="connsiteY6" fmla="*/ 6246 h 674557"/>
                <a:gd name="connsiteX7" fmla="*/ 0 w 2008682"/>
                <a:gd name="connsiteY7" fmla="*/ 6246 h 674557"/>
                <a:gd name="connsiteX8" fmla="*/ 0 w 2008682"/>
                <a:gd name="connsiteY8" fmla="*/ 0 h 67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8682" h="674557">
                  <a:moveTo>
                    <a:pt x="0" y="0"/>
                  </a:moveTo>
                  <a:lnTo>
                    <a:pt x="1671404" y="0"/>
                  </a:lnTo>
                  <a:lnTo>
                    <a:pt x="2008682" y="337279"/>
                  </a:lnTo>
                  <a:lnTo>
                    <a:pt x="1671404" y="674557"/>
                  </a:lnTo>
                  <a:lnTo>
                    <a:pt x="137114" y="674557"/>
                  </a:lnTo>
                  <a:lnTo>
                    <a:pt x="468146" y="343525"/>
                  </a:lnTo>
                  <a:lnTo>
                    <a:pt x="130868" y="6246"/>
                  </a:lnTo>
                  <a:lnTo>
                    <a:pt x="0" y="6246"/>
                  </a:lnTo>
                  <a:lnTo>
                    <a:pt x="0" y="0"/>
                  </a:lnTo>
                  <a:close/>
                </a:path>
              </a:pathLst>
            </a:custGeom>
            <a:no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zh-CN" altLang="en-US" sz="1100">
                <a:solidFill>
                  <a:srgbClr val="005188"/>
                </a:solidFill>
                <a:latin typeface="方正清刻本悦宋简体" panose="02000000000000000000" pitchFamily="2" charset="-122"/>
                <a:ea typeface="方正清刻本悦宋简体" panose="02000000000000000000" pitchFamily="2" charset="-122"/>
              </a:endParaRPr>
            </a:p>
          </p:txBody>
        </p:sp>
        <p:sp>
          <p:nvSpPr>
            <p:cNvPr id="9" name="文本框 18"/>
            <p:cNvSpPr txBox="1">
              <a:spLocks noChangeArrowheads="1"/>
            </p:cNvSpPr>
            <p:nvPr/>
          </p:nvSpPr>
          <p:spPr bwMode="auto">
            <a:xfrm>
              <a:off x="2720597" y="1652040"/>
              <a:ext cx="945919" cy="35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Nexa Light" pitchFamily="50" charset="0"/>
                  <a:ea typeface="华康少女文字W5(P)" panose="040F0500000000000000" pitchFamily="82" charset="-122"/>
                </a:defRPr>
              </a:lvl1pPr>
              <a:lvl2pPr marL="742950" indent="-285750">
                <a:defRPr sz="1300">
                  <a:solidFill>
                    <a:schemeClr val="tx1"/>
                  </a:solidFill>
                  <a:latin typeface="Nexa Light" pitchFamily="50" charset="0"/>
                  <a:ea typeface="华康少女文字W5(P)" panose="040F0500000000000000" pitchFamily="82" charset="-122"/>
                </a:defRPr>
              </a:lvl2pPr>
              <a:lvl3pPr marL="1143000" indent="-228600">
                <a:defRPr sz="1300">
                  <a:solidFill>
                    <a:schemeClr val="tx1"/>
                  </a:solidFill>
                  <a:latin typeface="Nexa Light" pitchFamily="50" charset="0"/>
                  <a:ea typeface="华康少女文字W5(P)" panose="040F0500000000000000" pitchFamily="82" charset="-122"/>
                </a:defRPr>
              </a:lvl3pPr>
              <a:lvl4pPr marL="1600200" indent="-228600">
                <a:defRPr sz="1300">
                  <a:solidFill>
                    <a:schemeClr val="tx1"/>
                  </a:solidFill>
                  <a:latin typeface="Nexa Light" pitchFamily="50" charset="0"/>
                  <a:ea typeface="华康少女文字W5(P)" panose="040F0500000000000000" pitchFamily="82" charset="-122"/>
                </a:defRPr>
              </a:lvl4pPr>
              <a:lvl5pPr marL="2057400" indent="-228600">
                <a:defRPr sz="1300">
                  <a:solidFill>
                    <a:schemeClr val="tx1"/>
                  </a:solidFill>
                  <a:latin typeface="Nexa Light" pitchFamily="50" charset="0"/>
                  <a:ea typeface="华康少女文字W5(P)" panose="040F0500000000000000" pitchFamily="82" charset="-122"/>
                </a:defRPr>
              </a:lvl5pPr>
              <a:lvl6pPr marL="25146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6pPr>
              <a:lvl7pPr marL="29718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7pPr>
              <a:lvl8pPr marL="34290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8pPr>
              <a:lvl9pPr marL="38862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9pPr>
            </a:lstStyle>
            <a:p>
              <a:pPr eaLnBrk="1" hangingPunct="1"/>
              <a:r>
                <a:rPr lang="zh-CN" altLang="en-US" sz="2400">
                  <a:solidFill>
                    <a:srgbClr val="005188"/>
                  </a:solidFill>
                  <a:latin typeface="方正清刻本悦宋简体" panose="02000000000000000000" pitchFamily="2" charset="-122"/>
                  <a:ea typeface="方正清刻本悦宋简体" panose="02000000000000000000" pitchFamily="2" charset="-122"/>
                  <a:cs typeface="Segoe UI Semilight" panose="020B0402040204020203" pitchFamily="34" charset="0"/>
                </a:rPr>
                <a:t>步骤二</a:t>
              </a:r>
            </a:p>
          </p:txBody>
        </p:sp>
      </p:grpSp>
      <p:grpSp>
        <p:nvGrpSpPr>
          <p:cNvPr id="10" name="chenying0907 9"/>
          <p:cNvGrpSpPr/>
          <p:nvPr/>
        </p:nvGrpSpPr>
        <p:grpSpPr bwMode="auto">
          <a:xfrm>
            <a:off x="5200550" y="2222446"/>
            <a:ext cx="2105081" cy="707127"/>
            <a:chOff x="3785566" y="1528997"/>
            <a:chExt cx="1640420" cy="550887"/>
          </a:xfrm>
        </p:grpSpPr>
        <p:sp>
          <p:nvSpPr>
            <p:cNvPr id="11" name="任意多边形 10"/>
            <p:cNvSpPr/>
            <p:nvPr/>
          </p:nvSpPr>
          <p:spPr>
            <a:xfrm>
              <a:off x="3785566" y="1528997"/>
              <a:ext cx="1640420" cy="550887"/>
            </a:xfrm>
            <a:custGeom>
              <a:avLst/>
              <a:gdLst>
                <a:gd name="connsiteX0" fmla="*/ 0 w 2008682"/>
                <a:gd name="connsiteY0" fmla="*/ 0 h 674557"/>
                <a:gd name="connsiteX1" fmla="*/ 1671404 w 2008682"/>
                <a:gd name="connsiteY1" fmla="*/ 0 h 674557"/>
                <a:gd name="connsiteX2" fmla="*/ 2008682 w 2008682"/>
                <a:gd name="connsiteY2" fmla="*/ 337279 h 674557"/>
                <a:gd name="connsiteX3" fmla="*/ 1671404 w 2008682"/>
                <a:gd name="connsiteY3" fmla="*/ 674557 h 674557"/>
                <a:gd name="connsiteX4" fmla="*/ 137114 w 2008682"/>
                <a:gd name="connsiteY4" fmla="*/ 674557 h 674557"/>
                <a:gd name="connsiteX5" fmla="*/ 468146 w 2008682"/>
                <a:gd name="connsiteY5" fmla="*/ 343525 h 674557"/>
                <a:gd name="connsiteX6" fmla="*/ 130868 w 2008682"/>
                <a:gd name="connsiteY6" fmla="*/ 6246 h 674557"/>
                <a:gd name="connsiteX7" fmla="*/ 0 w 2008682"/>
                <a:gd name="connsiteY7" fmla="*/ 6246 h 674557"/>
                <a:gd name="connsiteX8" fmla="*/ 0 w 2008682"/>
                <a:gd name="connsiteY8" fmla="*/ 0 h 67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8682" h="674557">
                  <a:moveTo>
                    <a:pt x="0" y="0"/>
                  </a:moveTo>
                  <a:lnTo>
                    <a:pt x="1671404" y="0"/>
                  </a:lnTo>
                  <a:lnTo>
                    <a:pt x="2008682" y="337279"/>
                  </a:lnTo>
                  <a:lnTo>
                    <a:pt x="1671404" y="674557"/>
                  </a:lnTo>
                  <a:lnTo>
                    <a:pt x="137114" y="674557"/>
                  </a:lnTo>
                  <a:lnTo>
                    <a:pt x="468146" y="343525"/>
                  </a:lnTo>
                  <a:lnTo>
                    <a:pt x="130868" y="6246"/>
                  </a:lnTo>
                  <a:lnTo>
                    <a:pt x="0" y="6246"/>
                  </a:lnTo>
                  <a:lnTo>
                    <a:pt x="0" y="0"/>
                  </a:lnTo>
                  <a:close/>
                </a:path>
              </a:pathLst>
            </a:custGeom>
            <a:no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zh-CN" altLang="en-US" sz="1100">
                <a:solidFill>
                  <a:srgbClr val="005188"/>
                </a:solidFill>
                <a:latin typeface="方正清刻本悦宋简体" panose="02000000000000000000" pitchFamily="2" charset="-122"/>
                <a:ea typeface="方正清刻本悦宋简体" panose="02000000000000000000" pitchFamily="2" charset="-122"/>
              </a:endParaRPr>
            </a:p>
          </p:txBody>
        </p:sp>
        <p:sp>
          <p:nvSpPr>
            <p:cNvPr id="12" name="文本框 19"/>
            <p:cNvSpPr txBox="1">
              <a:spLocks noChangeArrowheads="1"/>
            </p:cNvSpPr>
            <p:nvPr/>
          </p:nvSpPr>
          <p:spPr bwMode="auto">
            <a:xfrm>
              <a:off x="4265266" y="1652040"/>
              <a:ext cx="945834" cy="35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Nexa Light" pitchFamily="50" charset="0"/>
                  <a:ea typeface="华康少女文字W5(P)" panose="040F0500000000000000" pitchFamily="82" charset="-122"/>
                </a:defRPr>
              </a:lvl1pPr>
              <a:lvl2pPr marL="742950" indent="-285750">
                <a:defRPr sz="1300">
                  <a:solidFill>
                    <a:schemeClr val="tx1"/>
                  </a:solidFill>
                  <a:latin typeface="Nexa Light" pitchFamily="50" charset="0"/>
                  <a:ea typeface="华康少女文字W5(P)" panose="040F0500000000000000" pitchFamily="82" charset="-122"/>
                </a:defRPr>
              </a:lvl2pPr>
              <a:lvl3pPr marL="1143000" indent="-228600">
                <a:defRPr sz="1300">
                  <a:solidFill>
                    <a:schemeClr val="tx1"/>
                  </a:solidFill>
                  <a:latin typeface="Nexa Light" pitchFamily="50" charset="0"/>
                  <a:ea typeface="华康少女文字W5(P)" panose="040F0500000000000000" pitchFamily="82" charset="-122"/>
                </a:defRPr>
              </a:lvl3pPr>
              <a:lvl4pPr marL="1600200" indent="-228600">
                <a:defRPr sz="1300">
                  <a:solidFill>
                    <a:schemeClr val="tx1"/>
                  </a:solidFill>
                  <a:latin typeface="Nexa Light" pitchFamily="50" charset="0"/>
                  <a:ea typeface="华康少女文字W5(P)" panose="040F0500000000000000" pitchFamily="82" charset="-122"/>
                </a:defRPr>
              </a:lvl4pPr>
              <a:lvl5pPr marL="2057400" indent="-228600">
                <a:defRPr sz="1300">
                  <a:solidFill>
                    <a:schemeClr val="tx1"/>
                  </a:solidFill>
                  <a:latin typeface="Nexa Light" pitchFamily="50" charset="0"/>
                  <a:ea typeface="华康少女文字W5(P)" panose="040F0500000000000000" pitchFamily="82" charset="-122"/>
                </a:defRPr>
              </a:lvl5pPr>
              <a:lvl6pPr marL="25146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6pPr>
              <a:lvl7pPr marL="29718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7pPr>
              <a:lvl8pPr marL="34290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8pPr>
              <a:lvl9pPr marL="38862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9pPr>
            </a:lstStyle>
            <a:p>
              <a:pPr eaLnBrk="1" hangingPunct="1"/>
              <a:r>
                <a:rPr lang="zh-CN" altLang="en-US" sz="2400" dirty="0">
                  <a:solidFill>
                    <a:srgbClr val="005188"/>
                  </a:solidFill>
                  <a:latin typeface="方正清刻本悦宋简体" panose="02000000000000000000" pitchFamily="2" charset="-122"/>
                  <a:ea typeface="方正清刻本悦宋简体" panose="02000000000000000000" pitchFamily="2" charset="-122"/>
                  <a:cs typeface="Segoe UI Semilight" panose="020B0402040204020203" pitchFamily="34" charset="0"/>
                </a:rPr>
                <a:t>步骤三</a:t>
              </a:r>
            </a:p>
          </p:txBody>
        </p:sp>
      </p:grpSp>
      <p:grpSp>
        <p:nvGrpSpPr>
          <p:cNvPr id="13" name="chenying0907 12"/>
          <p:cNvGrpSpPr/>
          <p:nvPr/>
        </p:nvGrpSpPr>
        <p:grpSpPr bwMode="auto">
          <a:xfrm>
            <a:off x="7144642" y="2222446"/>
            <a:ext cx="2105081" cy="707127"/>
            <a:chOff x="5299151" y="1528997"/>
            <a:chExt cx="1640420" cy="550887"/>
          </a:xfrm>
        </p:grpSpPr>
        <p:sp>
          <p:nvSpPr>
            <p:cNvPr id="14" name="任意多边形 13"/>
            <p:cNvSpPr/>
            <p:nvPr/>
          </p:nvSpPr>
          <p:spPr>
            <a:xfrm>
              <a:off x="5299151" y="1528997"/>
              <a:ext cx="1640420" cy="550887"/>
            </a:xfrm>
            <a:custGeom>
              <a:avLst/>
              <a:gdLst>
                <a:gd name="connsiteX0" fmla="*/ 0 w 2008682"/>
                <a:gd name="connsiteY0" fmla="*/ 0 h 674557"/>
                <a:gd name="connsiteX1" fmla="*/ 1671404 w 2008682"/>
                <a:gd name="connsiteY1" fmla="*/ 0 h 674557"/>
                <a:gd name="connsiteX2" fmla="*/ 2008682 w 2008682"/>
                <a:gd name="connsiteY2" fmla="*/ 337279 h 674557"/>
                <a:gd name="connsiteX3" fmla="*/ 1671404 w 2008682"/>
                <a:gd name="connsiteY3" fmla="*/ 674557 h 674557"/>
                <a:gd name="connsiteX4" fmla="*/ 137114 w 2008682"/>
                <a:gd name="connsiteY4" fmla="*/ 674557 h 674557"/>
                <a:gd name="connsiteX5" fmla="*/ 468146 w 2008682"/>
                <a:gd name="connsiteY5" fmla="*/ 343525 h 674557"/>
                <a:gd name="connsiteX6" fmla="*/ 130868 w 2008682"/>
                <a:gd name="connsiteY6" fmla="*/ 6246 h 674557"/>
                <a:gd name="connsiteX7" fmla="*/ 0 w 2008682"/>
                <a:gd name="connsiteY7" fmla="*/ 6246 h 674557"/>
                <a:gd name="connsiteX8" fmla="*/ 0 w 2008682"/>
                <a:gd name="connsiteY8" fmla="*/ 0 h 67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8682" h="674557">
                  <a:moveTo>
                    <a:pt x="0" y="0"/>
                  </a:moveTo>
                  <a:lnTo>
                    <a:pt x="1671404" y="0"/>
                  </a:lnTo>
                  <a:lnTo>
                    <a:pt x="2008682" y="337279"/>
                  </a:lnTo>
                  <a:lnTo>
                    <a:pt x="1671404" y="674557"/>
                  </a:lnTo>
                  <a:lnTo>
                    <a:pt x="137114" y="674557"/>
                  </a:lnTo>
                  <a:lnTo>
                    <a:pt x="468146" y="343525"/>
                  </a:lnTo>
                  <a:lnTo>
                    <a:pt x="130868" y="6246"/>
                  </a:lnTo>
                  <a:lnTo>
                    <a:pt x="0" y="6246"/>
                  </a:lnTo>
                  <a:lnTo>
                    <a:pt x="0" y="0"/>
                  </a:lnTo>
                  <a:close/>
                </a:path>
              </a:pathLst>
            </a:custGeom>
            <a:no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zh-CN" altLang="en-US" sz="1100">
                <a:solidFill>
                  <a:srgbClr val="005188"/>
                </a:solidFill>
                <a:latin typeface="方正清刻本悦宋简体" panose="02000000000000000000" pitchFamily="2" charset="-122"/>
                <a:ea typeface="方正清刻本悦宋简体" panose="02000000000000000000" pitchFamily="2" charset="-122"/>
              </a:endParaRPr>
            </a:p>
          </p:txBody>
        </p:sp>
        <p:sp>
          <p:nvSpPr>
            <p:cNvPr id="15" name="文本框 20"/>
            <p:cNvSpPr txBox="1">
              <a:spLocks noChangeArrowheads="1"/>
            </p:cNvSpPr>
            <p:nvPr/>
          </p:nvSpPr>
          <p:spPr bwMode="auto">
            <a:xfrm>
              <a:off x="5735042" y="1652040"/>
              <a:ext cx="934676" cy="35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Nexa Light" pitchFamily="50" charset="0"/>
                  <a:ea typeface="华康少女文字W5(P)" panose="040F0500000000000000" pitchFamily="82" charset="-122"/>
                </a:defRPr>
              </a:lvl1pPr>
              <a:lvl2pPr marL="742950" indent="-285750">
                <a:defRPr sz="1300">
                  <a:solidFill>
                    <a:schemeClr val="tx1"/>
                  </a:solidFill>
                  <a:latin typeface="Nexa Light" pitchFamily="50" charset="0"/>
                  <a:ea typeface="华康少女文字W5(P)" panose="040F0500000000000000" pitchFamily="82" charset="-122"/>
                </a:defRPr>
              </a:lvl2pPr>
              <a:lvl3pPr marL="1143000" indent="-228600">
                <a:defRPr sz="1300">
                  <a:solidFill>
                    <a:schemeClr val="tx1"/>
                  </a:solidFill>
                  <a:latin typeface="Nexa Light" pitchFamily="50" charset="0"/>
                  <a:ea typeface="华康少女文字W5(P)" panose="040F0500000000000000" pitchFamily="82" charset="-122"/>
                </a:defRPr>
              </a:lvl3pPr>
              <a:lvl4pPr marL="1600200" indent="-228600">
                <a:defRPr sz="1300">
                  <a:solidFill>
                    <a:schemeClr val="tx1"/>
                  </a:solidFill>
                  <a:latin typeface="Nexa Light" pitchFamily="50" charset="0"/>
                  <a:ea typeface="华康少女文字W5(P)" panose="040F0500000000000000" pitchFamily="82" charset="-122"/>
                </a:defRPr>
              </a:lvl4pPr>
              <a:lvl5pPr marL="2057400" indent="-228600">
                <a:defRPr sz="1300">
                  <a:solidFill>
                    <a:schemeClr val="tx1"/>
                  </a:solidFill>
                  <a:latin typeface="Nexa Light" pitchFamily="50" charset="0"/>
                  <a:ea typeface="华康少女文字W5(P)" panose="040F0500000000000000" pitchFamily="82" charset="-122"/>
                </a:defRPr>
              </a:lvl5pPr>
              <a:lvl6pPr marL="25146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6pPr>
              <a:lvl7pPr marL="29718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7pPr>
              <a:lvl8pPr marL="34290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8pPr>
              <a:lvl9pPr marL="38862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9pPr>
            </a:lstStyle>
            <a:p>
              <a:pPr eaLnBrk="1" hangingPunct="1"/>
              <a:r>
                <a:rPr lang="zh-CN" altLang="en-US" sz="2400" dirty="0">
                  <a:solidFill>
                    <a:srgbClr val="005188"/>
                  </a:solidFill>
                  <a:latin typeface="方正清刻本悦宋简体" panose="02000000000000000000" pitchFamily="2" charset="-122"/>
                  <a:ea typeface="方正清刻本悦宋简体" panose="02000000000000000000" pitchFamily="2" charset="-122"/>
                  <a:cs typeface="Segoe UI Semilight" panose="020B0402040204020203" pitchFamily="34" charset="0"/>
                </a:rPr>
                <a:t>步骤四</a:t>
              </a:r>
            </a:p>
          </p:txBody>
        </p:sp>
      </p:grpSp>
      <p:grpSp>
        <p:nvGrpSpPr>
          <p:cNvPr id="16" name="chenying0907 15"/>
          <p:cNvGrpSpPr/>
          <p:nvPr/>
        </p:nvGrpSpPr>
        <p:grpSpPr bwMode="auto">
          <a:xfrm>
            <a:off x="9039825" y="2222446"/>
            <a:ext cx="2107119" cy="707127"/>
            <a:chOff x="6776809" y="1528997"/>
            <a:chExt cx="1640420" cy="550887"/>
          </a:xfrm>
        </p:grpSpPr>
        <p:sp>
          <p:nvSpPr>
            <p:cNvPr id="17" name="任意多边形 16"/>
            <p:cNvSpPr/>
            <p:nvPr/>
          </p:nvSpPr>
          <p:spPr>
            <a:xfrm>
              <a:off x="6776809" y="1528997"/>
              <a:ext cx="1640420" cy="550887"/>
            </a:xfrm>
            <a:custGeom>
              <a:avLst/>
              <a:gdLst>
                <a:gd name="connsiteX0" fmla="*/ 0 w 2008682"/>
                <a:gd name="connsiteY0" fmla="*/ 0 h 674557"/>
                <a:gd name="connsiteX1" fmla="*/ 1671404 w 2008682"/>
                <a:gd name="connsiteY1" fmla="*/ 0 h 674557"/>
                <a:gd name="connsiteX2" fmla="*/ 2008682 w 2008682"/>
                <a:gd name="connsiteY2" fmla="*/ 337279 h 674557"/>
                <a:gd name="connsiteX3" fmla="*/ 1671404 w 2008682"/>
                <a:gd name="connsiteY3" fmla="*/ 674557 h 674557"/>
                <a:gd name="connsiteX4" fmla="*/ 137114 w 2008682"/>
                <a:gd name="connsiteY4" fmla="*/ 674557 h 674557"/>
                <a:gd name="connsiteX5" fmla="*/ 468146 w 2008682"/>
                <a:gd name="connsiteY5" fmla="*/ 343525 h 674557"/>
                <a:gd name="connsiteX6" fmla="*/ 130868 w 2008682"/>
                <a:gd name="connsiteY6" fmla="*/ 6246 h 674557"/>
                <a:gd name="connsiteX7" fmla="*/ 0 w 2008682"/>
                <a:gd name="connsiteY7" fmla="*/ 6246 h 674557"/>
                <a:gd name="connsiteX8" fmla="*/ 0 w 2008682"/>
                <a:gd name="connsiteY8" fmla="*/ 0 h 67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8682" h="674557">
                  <a:moveTo>
                    <a:pt x="0" y="0"/>
                  </a:moveTo>
                  <a:lnTo>
                    <a:pt x="1671404" y="0"/>
                  </a:lnTo>
                  <a:lnTo>
                    <a:pt x="2008682" y="337279"/>
                  </a:lnTo>
                  <a:lnTo>
                    <a:pt x="1671404" y="674557"/>
                  </a:lnTo>
                  <a:lnTo>
                    <a:pt x="137114" y="674557"/>
                  </a:lnTo>
                  <a:lnTo>
                    <a:pt x="468146" y="343525"/>
                  </a:lnTo>
                  <a:lnTo>
                    <a:pt x="130868" y="6246"/>
                  </a:lnTo>
                  <a:lnTo>
                    <a:pt x="0" y="6246"/>
                  </a:lnTo>
                  <a:lnTo>
                    <a:pt x="0" y="0"/>
                  </a:lnTo>
                  <a:close/>
                </a:path>
              </a:pathLst>
            </a:custGeom>
            <a:no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zh-CN" altLang="en-US" sz="1100">
                <a:solidFill>
                  <a:srgbClr val="005188"/>
                </a:solidFill>
                <a:latin typeface="方正清刻本悦宋简体" panose="02000000000000000000" pitchFamily="2" charset="-122"/>
                <a:ea typeface="方正清刻本悦宋简体" panose="02000000000000000000" pitchFamily="2" charset="-122"/>
              </a:endParaRPr>
            </a:p>
          </p:txBody>
        </p:sp>
        <p:sp>
          <p:nvSpPr>
            <p:cNvPr id="18" name="文本框 21"/>
            <p:cNvSpPr txBox="1">
              <a:spLocks noChangeArrowheads="1"/>
            </p:cNvSpPr>
            <p:nvPr/>
          </p:nvSpPr>
          <p:spPr bwMode="auto">
            <a:xfrm>
              <a:off x="7242600" y="1652040"/>
              <a:ext cx="921400" cy="35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Nexa Light" pitchFamily="50" charset="0"/>
                  <a:ea typeface="华康少女文字W5(P)" panose="040F0500000000000000" pitchFamily="82" charset="-122"/>
                </a:defRPr>
              </a:lvl1pPr>
              <a:lvl2pPr marL="742950" indent="-285750">
                <a:defRPr sz="1300">
                  <a:solidFill>
                    <a:schemeClr val="tx1"/>
                  </a:solidFill>
                  <a:latin typeface="Nexa Light" pitchFamily="50" charset="0"/>
                  <a:ea typeface="华康少女文字W5(P)" panose="040F0500000000000000" pitchFamily="82" charset="-122"/>
                </a:defRPr>
              </a:lvl2pPr>
              <a:lvl3pPr marL="1143000" indent="-228600">
                <a:defRPr sz="1300">
                  <a:solidFill>
                    <a:schemeClr val="tx1"/>
                  </a:solidFill>
                  <a:latin typeface="Nexa Light" pitchFamily="50" charset="0"/>
                  <a:ea typeface="华康少女文字W5(P)" panose="040F0500000000000000" pitchFamily="82" charset="-122"/>
                </a:defRPr>
              </a:lvl3pPr>
              <a:lvl4pPr marL="1600200" indent="-228600">
                <a:defRPr sz="1300">
                  <a:solidFill>
                    <a:schemeClr val="tx1"/>
                  </a:solidFill>
                  <a:latin typeface="Nexa Light" pitchFamily="50" charset="0"/>
                  <a:ea typeface="华康少女文字W5(P)" panose="040F0500000000000000" pitchFamily="82" charset="-122"/>
                </a:defRPr>
              </a:lvl4pPr>
              <a:lvl5pPr marL="2057400" indent="-228600">
                <a:defRPr sz="1300">
                  <a:solidFill>
                    <a:schemeClr val="tx1"/>
                  </a:solidFill>
                  <a:latin typeface="Nexa Light" pitchFamily="50" charset="0"/>
                  <a:ea typeface="华康少女文字W5(P)" panose="040F0500000000000000" pitchFamily="82" charset="-122"/>
                </a:defRPr>
              </a:lvl5pPr>
              <a:lvl6pPr marL="25146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6pPr>
              <a:lvl7pPr marL="29718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7pPr>
              <a:lvl8pPr marL="34290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8pPr>
              <a:lvl9pPr marL="38862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9pPr>
            </a:lstStyle>
            <a:p>
              <a:pPr eaLnBrk="1" hangingPunct="1"/>
              <a:r>
                <a:rPr lang="zh-CN" altLang="en-US" sz="2400" dirty="0">
                  <a:solidFill>
                    <a:srgbClr val="005188"/>
                  </a:solidFill>
                  <a:latin typeface="方正清刻本悦宋简体" panose="02000000000000000000" pitchFamily="2" charset="-122"/>
                  <a:ea typeface="方正清刻本悦宋简体" panose="02000000000000000000" pitchFamily="2" charset="-122"/>
                  <a:cs typeface="Segoe UI Semilight" panose="020B0402040204020203" pitchFamily="34" charset="0"/>
                </a:rPr>
                <a:t>步骤五</a:t>
              </a:r>
            </a:p>
          </p:txBody>
        </p:sp>
      </p:grpSp>
      <p:grpSp>
        <p:nvGrpSpPr>
          <p:cNvPr id="19" name="chenying0907 18"/>
          <p:cNvGrpSpPr/>
          <p:nvPr/>
        </p:nvGrpSpPr>
        <p:grpSpPr bwMode="auto">
          <a:xfrm>
            <a:off x="980198" y="3642905"/>
            <a:ext cx="2074514" cy="1471118"/>
            <a:chOff x="1034229" y="1255861"/>
            <a:chExt cx="1789697" cy="1166442"/>
          </a:xfrm>
        </p:grpSpPr>
        <p:sp>
          <p:nvSpPr>
            <p:cNvPr id="20" name="矩形 13"/>
            <p:cNvSpPr>
              <a:spLocks noChangeArrowheads="1"/>
            </p:cNvSpPr>
            <p:nvPr/>
          </p:nvSpPr>
          <p:spPr bwMode="auto">
            <a:xfrm>
              <a:off x="1034229" y="1511343"/>
              <a:ext cx="1789697" cy="910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3895">
                <a:lnSpc>
                  <a:spcPct val="150000"/>
                </a:lnSpc>
                <a:defRPr/>
              </a:pPr>
              <a:r>
                <a:rPr lang="zh-CN" altLang="en-US" sz="12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endParaRPr lang="zh-CN" altLang="en-US" sz="11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a:p>
              <a:pPr algn="ctr" defTabSz="683895" eaLnBrk="1" fontAlgn="auto" hangingPunct="1">
                <a:lnSpc>
                  <a:spcPct val="150000"/>
                </a:lnSpc>
                <a:spcBef>
                  <a:spcPts val="0"/>
                </a:spcBef>
                <a:spcAft>
                  <a:spcPts val="0"/>
                </a:spcAft>
                <a:defRPr/>
              </a:pPr>
              <a:endParaRPr lang="zh-CN" altLang="en-US" sz="11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
          <p:nvSpPr>
            <p:cNvPr id="21" name="文本框 83"/>
            <p:cNvSpPr txBox="1">
              <a:spLocks noChangeArrowheads="1"/>
            </p:cNvSpPr>
            <p:nvPr/>
          </p:nvSpPr>
          <p:spPr bwMode="auto">
            <a:xfrm>
              <a:off x="1260512" y="1255861"/>
              <a:ext cx="1357702" cy="287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12445"/>
              <a:lvl2pPr marL="742950" indent="-285750" defTabSz="512445"/>
              <a:lvl3pPr marL="1143000" indent="-228600" defTabSz="512445"/>
              <a:lvl4pPr marL="1600200" indent="-228600" defTabSz="512445"/>
              <a:lvl5pPr marL="2057400" indent="-228600" defTabSz="512445"/>
              <a:lvl6pPr marL="2514600" indent="-228600" defTabSz="512445"/>
              <a:lvl7pPr marL="2971800" indent="-228600" defTabSz="512445"/>
              <a:lvl8pPr marL="3429000" indent="-228600" defTabSz="512445"/>
              <a:lvl9pPr marL="3886200" indent="-228600" defTabSz="512445"/>
            </a:lstStyle>
            <a:p>
              <a:pPr algn="ctr" eaLnBrk="1" fontAlgn="auto" hangingPunct="1">
                <a:spcBef>
                  <a:spcPts val="0"/>
                </a:spcBef>
                <a:spcAft>
                  <a:spcPts val="0"/>
                </a:spcAft>
                <a:defRPr/>
              </a:pPr>
              <a:r>
                <a:rPr lang="zh-CN" altLang="en-US" b="1" dirty="0">
                  <a:solidFill>
                    <a:srgbClr val="005188"/>
                  </a:solidFill>
                  <a:latin typeface="方正清刻本悦宋简体" panose="02000000000000000000" pitchFamily="2" charset="-122"/>
                  <a:ea typeface="方正清刻本悦宋简体" panose="02000000000000000000" pitchFamily="2" charset="-122"/>
                </a:rPr>
                <a:t>添加标题</a:t>
              </a:r>
            </a:p>
          </p:txBody>
        </p:sp>
      </p:grpSp>
      <p:grpSp>
        <p:nvGrpSpPr>
          <p:cNvPr id="22" name="chenying0907 21"/>
          <p:cNvGrpSpPr/>
          <p:nvPr/>
        </p:nvGrpSpPr>
        <p:grpSpPr bwMode="auto">
          <a:xfrm>
            <a:off x="3209909" y="3609701"/>
            <a:ext cx="1950205" cy="1251421"/>
            <a:chOff x="1034229" y="1255861"/>
            <a:chExt cx="1789697" cy="974470"/>
          </a:xfrm>
        </p:grpSpPr>
        <p:sp>
          <p:nvSpPr>
            <p:cNvPr id="23" name="矩形 13"/>
            <p:cNvSpPr>
              <a:spLocks noChangeArrowheads="1"/>
            </p:cNvSpPr>
            <p:nvPr/>
          </p:nvSpPr>
          <p:spPr bwMode="auto">
            <a:xfrm>
              <a:off x="1034229" y="1511343"/>
              <a:ext cx="1789697" cy="71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3895" eaLnBrk="1" fontAlgn="auto" hangingPunct="1">
                <a:lnSpc>
                  <a:spcPct val="150000"/>
                </a:lnSpc>
                <a:spcBef>
                  <a:spcPts val="0"/>
                </a:spcBef>
                <a:spcAft>
                  <a:spcPts val="0"/>
                </a:spcAft>
                <a:defRPr/>
              </a:pPr>
              <a:r>
                <a:rPr lang="zh-CN" altLang="en-US" sz="12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endParaRPr lang="zh-CN" altLang="en-US" sz="11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
          <p:nvSpPr>
            <p:cNvPr id="24" name="文本框 83"/>
            <p:cNvSpPr txBox="1">
              <a:spLocks noChangeArrowheads="1"/>
            </p:cNvSpPr>
            <p:nvPr/>
          </p:nvSpPr>
          <p:spPr bwMode="auto">
            <a:xfrm>
              <a:off x="1260512" y="1255861"/>
              <a:ext cx="1357702" cy="287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12445"/>
              <a:lvl2pPr marL="742950" indent="-285750" defTabSz="512445"/>
              <a:lvl3pPr marL="1143000" indent="-228600" defTabSz="512445"/>
              <a:lvl4pPr marL="1600200" indent="-228600" defTabSz="512445"/>
              <a:lvl5pPr marL="2057400" indent="-228600" defTabSz="512445"/>
              <a:lvl6pPr marL="2514600" indent="-228600" defTabSz="512445"/>
              <a:lvl7pPr marL="2971800" indent="-228600" defTabSz="512445"/>
              <a:lvl8pPr marL="3429000" indent="-228600" defTabSz="512445"/>
              <a:lvl9pPr marL="3886200" indent="-228600" defTabSz="512445"/>
            </a:lstStyle>
            <a:p>
              <a:pPr algn="ctr" eaLnBrk="1" fontAlgn="auto" hangingPunct="1">
                <a:spcBef>
                  <a:spcPts val="0"/>
                </a:spcBef>
                <a:spcAft>
                  <a:spcPts val="0"/>
                </a:spcAft>
                <a:defRPr/>
              </a:pPr>
              <a:r>
                <a:rPr lang="zh-CN" altLang="en-US" b="1" dirty="0">
                  <a:solidFill>
                    <a:srgbClr val="005188"/>
                  </a:solidFill>
                  <a:latin typeface="方正清刻本悦宋简体" panose="02000000000000000000" pitchFamily="2" charset="-122"/>
                  <a:ea typeface="方正清刻本悦宋简体" panose="02000000000000000000" pitchFamily="2" charset="-122"/>
                </a:rPr>
                <a:t>添加标题</a:t>
              </a:r>
            </a:p>
          </p:txBody>
        </p:sp>
      </p:grpSp>
      <p:grpSp>
        <p:nvGrpSpPr>
          <p:cNvPr id="25" name="chenying0907 24"/>
          <p:cNvGrpSpPr/>
          <p:nvPr/>
        </p:nvGrpSpPr>
        <p:grpSpPr bwMode="auto">
          <a:xfrm>
            <a:off x="5337101" y="3578168"/>
            <a:ext cx="1950205" cy="1282954"/>
            <a:chOff x="1034229" y="1255861"/>
            <a:chExt cx="1789697" cy="999024"/>
          </a:xfrm>
        </p:grpSpPr>
        <p:sp>
          <p:nvSpPr>
            <p:cNvPr id="26" name="矩形 13"/>
            <p:cNvSpPr>
              <a:spLocks noChangeArrowheads="1"/>
            </p:cNvSpPr>
            <p:nvPr/>
          </p:nvSpPr>
          <p:spPr bwMode="auto">
            <a:xfrm>
              <a:off x="1034229" y="1535897"/>
              <a:ext cx="1789697" cy="71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3895" eaLnBrk="1" fontAlgn="auto" hangingPunct="1">
                <a:lnSpc>
                  <a:spcPct val="150000"/>
                </a:lnSpc>
                <a:spcBef>
                  <a:spcPts val="0"/>
                </a:spcBef>
                <a:spcAft>
                  <a:spcPts val="0"/>
                </a:spcAft>
                <a:defRPr/>
              </a:pPr>
              <a:r>
                <a:rPr lang="zh-CN" altLang="en-US" sz="12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endParaRPr lang="zh-CN" altLang="en-US" sz="11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
          <p:nvSpPr>
            <p:cNvPr id="27" name="文本框 83"/>
            <p:cNvSpPr txBox="1">
              <a:spLocks noChangeArrowheads="1"/>
            </p:cNvSpPr>
            <p:nvPr/>
          </p:nvSpPr>
          <p:spPr bwMode="auto">
            <a:xfrm>
              <a:off x="1260512" y="1255861"/>
              <a:ext cx="1357702" cy="287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12445"/>
              <a:lvl2pPr marL="742950" indent="-285750" defTabSz="512445"/>
              <a:lvl3pPr marL="1143000" indent="-228600" defTabSz="512445"/>
              <a:lvl4pPr marL="1600200" indent="-228600" defTabSz="512445"/>
              <a:lvl5pPr marL="2057400" indent="-228600" defTabSz="512445"/>
              <a:lvl6pPr marL="2514600" indent="-228600" defTabSz="512445"/>
              <a:lvl7pPr marL="2971800" indent="-228600" defTabSz="512445"/>
              <a:lvl8pPr marL="3429000" indent="-228600" defTabSz="512445"/>
              <a:lvl9pPr marL="3886200" indent="-228600" defTabSz="512445"/>
            </a:lstStyle>
            <a:p>
              <a:pPr algn="ctr" eaLnBrk="1" fontAlgn="auto" hangingPunct="1">
                <a:spcBef>
                  <a:spcPts val="0"/>
                </a:spcBef>
                <a:spcAft>
                  <a:spcPts val="0"/>
                </a:spcAft>
                <a:defRPr/>
              </a:pPr>
              <a:r>
                <a:rPr lang="zh-CN" altLang="en-US" b="1" dirty="0">
                  <a:solidFill>
                    <a:srgbClr val="005188"/>
                  </a:solidFill>
                  <a:latin typeface="方正清刻本悦宋简体" panose="02000000000000000000" pitchFamily="2" charset="-122"/>
                  <a:ea typeface="方正清刻本悦宋简体" panose="02000000000000000000" pitchFamily="2" charset="-122"/>
                </a:rPr>
                <a:t>添加标题</a:t>
              </a:r>
            </a:p>
          </p:txBody>
        </p:sp>
      </p:grpSp>
      <p:grpSp>
        <p:nvGrpSpPr>
          <p:cNvPr id="28" name="chenying0907 27"/>
          <p:cNvGrpSpPr/>
          <p:nvPr/>
        </p:nvGrpSpPr>
        <p:grpSpPr bwMode="auto">
          <a:xfrm>
            <a:off x="7305421" y="3609701"/>
            <a:ext cx="1948168" cy="1324994"/>
            <a:chOff x="1034229" y="1296821"/>
            <a:chExt cx="1789697" cy="1032813"/>
          </a:xfrm>
        </p:grpSpPr>
        <p:sp>
          <p:nvSpPr>
            <p:cNvPr id="29" name="矩形 13"/>
            <p:cNvSpPr>
              <a:spLocks noChangeArrowheads="1"/>
            </p:cNvSpPr>
            <p:nvPr/>
          </p:nvSpPr>
          <p:spPr bwMode="auto">
            <a:xfrm>
              <a:off x="1034229" y="1609913"/>
              <a:ext cx="1789697" cy="719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3895" eaLnBrk="1" fontAlgn="auto" hangingPunct="1">
                <a:lnSpc>
                  <a:spcPct val="150000"/>
                </a:lnSpc>
                <a:spcBef>
                  <a:spcPts val="0"/>
                </a:spcBef>
                <a:spcAft>
                  <a:spcPts val="0"/>
                </a:spcAft>
                <a:defRPr/>
              </a:pPr>
              <a:r>
                <a:rPr lang="zh-CN" altLang="en-US" sz="12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endParaRPr lang="zh-CN" altLang="en-US" sz="11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
          <p:nvSpPr>
            <p:cNvPr id="30" name="文本框 83"/>
            <p:cNvSpPr txBox="1">
              <a:spLocks noChangeArrowheads="1"/>
            </p:cNvSpPr>
            <p:nvPr/>
          </p:nvSpPr>
          <p:spPr bwMode="auto">
            <a:xfrm>
              <a:off x="1258877" y="1296821"/>
              <a:ext cx="1359121" cy="28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12445"/>
              <a:lvl2pPr marL="742950" indent="-285750" defTabSz="512445"/>
              <a:lvl3pPr marL="1143000" indent="-228600" defTabSz="512445"/>
              <a:lvl4pPr marL="1600200" indent="-228600" defTabSz="512445"/>
              <a:lvl5pPr marL="2057400" indent="-228600" defTabSz="512445"/>
              <a:lvl6pPr marL="2514600" indent="-228600" defTabSz="512445"/>
              <a:lvl7pPr marL="2971800" indent="-228600" defTabSz="512445"/>
              <a:lvl8pPr marL="3429000" indent="-228600" defTabSz="512445"/>
              <a:lvl9pPr marL="3886200" indent="-228600" defTabSz="512445"/>
            </a:lstStyle>
            <a:p>
              <a:pPr algn="ctr" eaLnBrk="1" fontAlgn="auto" hangingPunct="1">
                <a:spcBef>
                  <a:spcPts val="0"/>
                </a:spcBef>
                <a:spcAft>
                  <a:spcPts val="0"/>
                </a:spcAft>
                <a:defRPr/>
              </a:pPr>
              <a:r>
                <a:rPr lang="zh-CN" altLang="en-US" b="1" dirty="0">
                  <a:solidFill>
                    <a:srgbClr val="005188"/>
                  </a:solidFill>
                  <a:latin typeface="方正清刻本悦宋简体" panose="02000000000000000000" pitchFamily="2" charset="-122"/>
                  <a:ea typeface="方正清刻本悦宋简体" panose="02000000000000000000" pitchFamily="2" charset="-122"/>
                </a:rPr>
                <a:t>添加标题</a:t>
              </a:r>
            </a:p>
          </p:txBody>
        </p:sp>
      </p:grpSp>
      <p:grpSp>
        <p:nvGrpSpPr>
          <p:cNvPr id="31" name="chenying0907 30"/>
          <p:cNvGrpSpPr/>
          <p:nvPr/>
        </p:nvGrpSpPr>
        <p:grpSpPr bwMode="auto">
          <a:xfrm>
            <a:off x="9249723" y="3630725"/>
            <a:ext cx="1948168" cy="1303970"/>
            <a:chOff x="1034229" y="1214901"/>
            <a:chExt cx="1789697" cy="1016422"/>
          </a:xfrm>
        </p:grpSpPr>
        <p:sp>
          <p:nvSpPr>
            <p:cNvPr id="32" name="矩形 13"/>
            <p:cNvSpPr>
              <a:spLocks noChangeArrowheads="1"/>
            </p:cNvSpPr>
            <p:nvPr/>
          </p:nvSpPr>
          <p:spPr bwMode="auto">
            <a:xfrm>
              <a:off x="1034229" y="1511602"/>
              <a:ext cx="1789697" cy="719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3895" eaLnBrk="1" fontAlgn="auto" hangingPunct="1">
                <a:lnSpc>
                  <a:spcPct val="150000"/>
                </a:lnSpc>
                <a:spcBef>
                  <a:spcPts val="0"/>
                </a:spcBef>
                <a:spcAft>
                  <a:spcPts val="0"/>
                </a:spcAft>
                <a:defRPr/>
              </a:pPr>
              <a:r>
                <a:rPr lang="zh-CN" altLang="en-US" sz="12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endParaRPr lang="zh-CN" altLang="en-US" sz="11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
          <p:nvSpPr>
            <p:cNvPr id="33" name="文本框 83"/>
            <p:cNvSpPr txBox="1">
              <a:spLocks noChangeArrowheads="1"/>
            </p:cNvSpPr>
            <p:nvPr/>
          </p:nvSpPr>
          <p:spPr bwMode="auto">
            <a:xfrm>
              <a:off x="1258877" y="1214901"/>
              <a:ext cx="1359121" cy="28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12445"/>
              <a:lvl2pPr marL="742950" indent="-285750" defTabSz="512445"/>
              <a:lvl3pPr marL="1143000" indent="-228600" defTabSz="512445"/>
              <a:lvl4pPr marL="1600200" indent="-228600" defTabSz="512445"/>
              <a:lvl5pPr marL="2057400" indent="-228600" defTabSz="512445"/>
              <a:lvl6pPr marL="2514600" indent="-228600" defTabSz="512445"/>
              <a:lvl7pPr marL="2971800" indent="-228600" defTabSz="512445"/>
              <a:lvl8pPr marL="3429000" indent="-228600" defTabSz="512445"/>
              <a:lvl9pPr marL="3886200" indent="-228600" defTabSz="512445"/>
            </a:lstStyle>
            <a:p>
              <a:pPr algn="ctr" eaLnBrk="1" fontAlgn="auto" hangingPunct="1">
                <a:spcBef>
                  <a:spcPts val="0"/>
                </a:spcBef>
                <a:spcAft>
                  <a:spcPts val="0"/>
                </a:spcAft>
                <a:defRPr/>
              </a:pPr>
              <a:r>
                <a:rPr lang="zh-CN" altLang="en-US" b="1" dirty="0">
                  <a:solidFill>
                    <a:srgbClr val="005188"/>
                  </a:solidFill>
                  <a:latin typeface="方正清刻本悦宋简体" panose="02000000000000000000" pitchFamily="2" charset="-122"/>
                  <a:ea typeface="方正清刻本悦宋简体" panose="02000000000000000000" pitchFamily="2" charset="-122"/>
                </a:rPr>
                <a:t>添加标题</a:t>
              </a:r>
            </a:p>
          </p:txBody>
        </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 presetClass="entr" presetSubtype="8" decel="10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0-#ppt_w/2"/>
                                          </p:val>
                                        </p:tav>
                                        <p:tav tm="100000">
                                          <p:val>
                                            <p:strVal val="#ppt_x"/>
                                          </p:val>
                                        </p:tav>
                                      </p:tavLst>
                                    </p:anim>
                                    <p:anim calcmode="lin" valueType="num">
                                      <p:cBhvr additive="base">
                                        <p:cTn id="18" dur="500" fill="hold"/>
                                        <p:tgtEl>
                                          <p:spTgt spid="16"/>
                                        </p:tgtEl>
                                        <p:attrNameLst>
                                          <p:attrName>ppt_y</p:attrName>
                                        </p:attrNameLst>
                                      </p:cBhvr>
                                      <p:tavLst>
                                        <p:tav tm="0">
                                          <p:val>
                                            <p:strVal val="#ppt_y"/>
                                          </p:val>
                                        </p:tav>
                                        <p:tav tm="100000">
                                          <p:val>
                                            <p:strVal val="#ppt_y"/>
                                          </p:val>
                                        </p:tav>
                                      </p:tavLst>
                                    </p:anim>
                                  </p:childTnLst>
                                </p:cTn>
                              </p:par>
                            </p:childTnLst>
                          </p:cTn>
                        </p:par>
                        <p:par>
                          <p:cTn id="19" fill="hold">
                            <p:stCondLst>
                              <p:cond delay="1799"/>
                            </p:stCondLst>
                            <p:childTnLst>
                              <p:par>
                                <p:cTn id="20" presetID="2" presetClass="entr" presetSubtype="8" decel="100000"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0-#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par>
                          <p:cTn id="24" fill="hold">
                            <p:stCondLst>
                              <p:cond delay="2299"/>
                            </p:stCondLst>
                            <p:childTnLst>
                              <p:par>
                                <p:cTn id="25" presetID="2" presetClass="entr" presetSubtype="8" decel="100000"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0-#ppt_w/2"/>
                                          </p:val>
                                        </p:tav>
                                        <p:tav tm="100000">
                                          <p:val>
                                            <p:strVal val="#ppt_x"/>
                                          </p:val>
                                        </p:tav>
                                      </p:tavLst>
                                    </p:anim>
                                    <p:anim calcmode="lin" valueType="num">
                                      <p:cBhvr additive="base">
                                        <p:cTn id="28" dur="500" fill="hold"/>
                                        <p:tgtEl>
                                          <p:spTgt spid="10"/>
                                        </p:tgtEl>
                                        <p:attrNameLst>
                                          <p:attrName>ppt_y</p:attrName>
                                        </p:attrNameLst>
                                      </p:cBhvr>
                                      <p:tavLst>
                                        <p:tav tm="0">
                                          <p:val>
                                            <p:strVal val="#ppt_y"/>
                                          </p:val>
                                        </p:tav>
                                        <p:tav tm="100000">
                                          <p:val>
                                            <p:strVal val="#ppt_y"/>
                                          </p:val>
                                        </p:tav>
                                      </p:tavLst>
                                    </p:anim>
                                  </p:childTnLst>
                                </p:cTn>
                              </p:par>
                            </p:childTnLst>
                          </p:cTn>
                        </p:par>
                        <p:par>
                          <p:cTn id="29" fill="hold">
                            <p:stCondLst>
                              <p:cond delay="2799"/>
                            </p:stCondLst>
                            <p:childTnLst>
                              <p:par>
                                <p:cTn id="30" presetID="2" presetClass="entr" presetSubtype="8" decel="100000"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500" fill="hold"/>
                                        <p:tgtEl>
                                          <p:spTgt spid="7"/>
                                        </p:tgtEl>
                                        <p:attrNameLst>
                                          <p:attrName>ppt_x</p:attrName>
                                        </p:attrNameLst>
                                      </p:cBhvr>
                                      <p:tavLst>
                                        <p:tav tm="0">
                                          <p:val>
                                            <p:strVal val="0-#ppt_w/2"/>
                                          </p:val>
                                        </p:tav>
                                        <p:tav tm="100000">
                                          <p:val>
                                            <p:strVal val="#ppt_x"/>
                                          </p:val>
                                        </p:tav>
                                      </p:tavLst>
                                    </p:anim>
                                    <p:anim calcmode="lin" valueType="num">
                                      <p:cBhvr additive="base">
                                        <p:cTn id="33" dur="500" fill="hold"/>
                                        <p:tgtEl>
                                          <p:spTgt spid="7"/>
                                        </p:tgtEl>
                                        <p:attrNameLst>
                                          <p:attrName>ppt_y</p:attrName>
                                        </p:attrNameLst>
                                      </p:cBhvr>
                                      <p:tavLst>
                                        <p:tav tm="0">
                                          <p:val>
                                            <p:strVal val="#ppt_y"/>
                                          </p:val>
                                        </p:tav>
                                        <p:tav tm="100000">
                                          <p:val>
                                            <p:strVal val="#ppt_y"/>
                                          </p:val>
                                        </p:tav>
                                      </p:tavLst>
                                    </p:anim>
                                  </p:childTnLst>
                                </p:cTn>
                              </p:par>
                            </p:childTnLst>
                          </p:cTn>
                        </p:par>
                        <p:par>
                          <p:cTn id="34" fill="hold">
                            <p:stCondLst>
                              <p:cond delay="3299"/>
                            </p:stCondLst>
                            <p:childTnLst>
                              <p:par>
                                <p:cTn id="35" presetID="2" presetClass="entr" presetSubtype="8" decel="10000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0-#ppt_w/2"/>
                                          </p:val>
                                        </p:tav>
                                        <p:tav tm="100000">
                                          <p:val>
                                            <p:strVal val="#ppt_x"/>
                                          </p:val>
                                        </p:tav>
                                      </p:tavLst>
                                    </p:anim>
                                    <p:anim calcmode="lin" valueType="num">
                                      <p:cBhvr additive="base">
                                        <p:cTn id="38" dur="500" fill="hold"/>
                                        <p:tgtEl>
                                          <p:spTgt spid="4"/>
                                        </p:tgtEl>
                                        <p:attrNameLst>
                                          <p:attrName>ppt_y</p:attrName>
                                        </p:attrNameLst>
                                      </p:cBhvr>
                                      <p:tavLst>
                                        <p:tav tm="0">
                                          <p:val>
                                            <p:strVal val="#ppt_y"/>
                                          </p:val>
                                        </p:tav>
                                        <p:tav tm="100000">
                                          <p:val>
                                            <p:strVal val="#ppt_y"/>
                                          </p:val>
                                        </p:tav>
                                      </p:tavLst>
                                    </p:anim>
                                  </p:childTnLst>
                                </p:cTn>
                              </p:par>
                            </p:childTnLst>
                          </p:cTn>
                        </p:par>
                        <p:par>
                          <p:cTn id="39" fill="hold">
                            <p:stCondLst>
                              <p:cond delay="3799"/>
                            </p:stCondLst>
                            <p:childTnLst>
                              <p:par>
                                <p:cTn id="40" presetID="2" presetClass="entr" presetSubtype="4" decel="100000" fill="hold"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ppt_x"/>
                                          </p:val>
                                        </p:tav>
                                        <p:tav tm="100000">
                                          <p:val>
                                            <p:strVal val="#ppt_x"/>
                                          </p:val>
                                        </p:tav>
                                      </p:tavLst>
                                    </p:anim>
                                    <p:anim calcmode="lin" valueType="num">
                                      <p:cBhvr additive="base">
                                        <p:cTn id="43" dur="500" fill="hold"/>
                                        <p:tgtEl>
                                          <p:spTgt spid="19"/>
                                        </p:tgtEl>
                                        <p:attrNameLst>
                                          <p:attrName>ppt_y</p:attrName>
                                        </p:attrNameLst>
                                      </p:cBhvr>
                                      <p:tavLst>
                                        <p:tav tm="0">
                                          <p:val>
                                            <p:strVal val="1+#ppt_h/2"/>
                                          </p:val>
                                        </p:tav>
                                        <p:tav tm="100000">
                                          <p:val>
                                            <p:strVal val="#ppt_y"/>
                                          </p:val>
                                        </p:tav>
                                      </p:tavLst>
                                    </p:anim>
                                  </p:childTnLst>
                                </p:cTn>
                              </p:par>
                            </p:childTnLst>
                          </p:cTn>
                        </p:par>
                        <p:par>
                          <p:cTn id="44" fill="hold">
                            <p:stCondLst>
                              <p:cond delay="4299"/>
                            </p:stCondLst>
                            <p:childTnLst>
                              <p:par>
                                <p:cTn id="45" presetID="2" presetClass="entr" presetSubtype="4" decel="10000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ppt_x"/>
                                          </p:val>
                                        </p:tav>
                                        <p:tav tm="100000">
                                          <p:val>
                                            <p:strVal val="#ppt_x"/>
                                          </p:val>
                                        </p:tav>
                                      </p:tavLst>
                                    </p:anim>
                                    <p:anim calcmode="lin" valueType="num">
                                      <p:cBhvr additive="base">
                                        <p:cTn id="48" dur="500" fill="hold"/>
                                        <p:tgtEl>
                                          <p:spTgt spid="22"/>
                                        </p:tgtEl>
                                        <p:attrNameLst>
                                          <p:attrName>ppt_y</p:attrName>
                                        </p:attrNameLst>
                                      </p:cBhvr>
                                      <p:tavLst>
                                        <p:tav tm="0">
                                          <p:val>
                                            <p:strVal val="1+#ppt_h/2"/>
                                          </p:val>
                                        </p:tav>
                                        <p:tav tm="100000">
                                          <p:val>
                                            <p:strVal val="#ppt_y"/>
                                          </p:val>
                                        </p:tav>
                                      </p:tavLst>
                                    </p:anim>
                                  </p:childTnLst>
                                </p:cTn>
                              </p:par>
                            </p:childTnLst>
                          </p:cTn>
                        </p:par>
                        <p:par>
                          <p:cTn id="49" fill="hold">
                            <p:stCondLst>
                              <p:cond delay="4799"/>
                            </p:stCondLst>
                            <p:childTnLst>
                              <p:par>
                                <p:cTn id="50" presetID="2" presetClass="entr" presetSubtype="4" decel="100000" fill="hold" nodeType="after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500" fill="hold"/>
                                        <p:tgtEl>
                                          <p:spTgt spid="25"/>
                                        </p:tgtEl>
                                        <p:attrNameLst>
                                          <p:attrName>ppt_x</p:attrName>
                                        </p:attrNameLst>
                                      </p:cBhvr>
                                      <p:tavLst>
                                        <p:tav tm="0">
                                          <p:val>
                                            <p:strVal val="#ppt_x"/>
                                          </p:val>
                                        </p:tav>
                                        <p:tav tm="100000">
                                          <p:val>
                                            <p:strVal val="#ppt_x"/>
                                          </p:val>
                                        </p:tav>
                                      </p:tavLst>
                                    </p:anim>
                                    <p:anim calcmode="lin" valueType="num">
                                      <p:cBhvr additive="base">
                                        <p:cTn id="53" dur="500" fill="hold"/>
                                        <p:tgtEl>
                                          <p:spTgt spid="25"/>
                                        </p:tgtEl>
                                        <p:attrNameLst>
                                          <p:attrName>ppt_y</p:attrName>
                                        </p:attrNameLst>
                                      </p:cBhvr>
                                      <p:tavLst>
                                        <p:tav tm="0">
                                          <p:val>
                                            <p:strVal val="1+#ppt_h/2"/>
                                          </p:val>
                                        </p:tav>
                                        <p:tav tm="100000">
                                          <p:val>
                                            <p:strVal val="#ppt_y"/>
                                          </p:val>
                                        </p:tav>
                                      </p:tavLst>
                                    </p:anim>
                                  </p:childTnLst>
                                </p:cTn>
                              </p:par>
                            </p:childTnLst>
                          </p:cTn>
                        </p:par>
                        <p:par>
                          <p:cTn id="54" fill="hold">
                            <p:stCondLst>
                              <p:cond delay="5299"/>
                            </p:stCondLst>
                            <p:childTnLst>
                              <p:par>
                                <p:cTn id="55" presetID="2" presetClass="entr" presetSubtype="4" decel="100000" fill="hold" nodeType="after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500" fill="hold"/>
                                        <p:tgtEl>
                                          <p:spTgt spid="28"/>
                                        </p:tgtEl>
                                        <p:attrNameLst>
                                          <p:attrName>ppt_x</p:attrName>
                                        </p:attrNameLst>
                                      </p:cBhvr>
                                      <p:tavLst>
                                        <p:tav tm="0">
                                          <p:val>
                                            <p:strVal val="#ppt_x"/>
                                          </p:val>
                                        </p:tav>
                                        <p:tav tm="100000">
                                          <p:val>
                                            <p:strVal val="#ppt_x"/>
                                          </p:val>
                                        </p:tav>
                                      </p:tavLst>
                                    </p:anim>
                                    <p:anim calcmode="lin" valueType="num">
                                      <p:cBhvr additive="base">
                                        <p:cTn id="58" dur="500" fill="hold"/>
                                        <p:tgtEl>
                                          <p:spTgt spid="28"/>
                                        </p:tgtEl>
                                        <p:attrNameLst>
                                          <p:attrName>ppt_y</p:attrName>
                                        </p:attrNameLst>
                                      </p:cBhvr>
                                      <p:tavLst>
                                        <p:tav tm="0">
                                          <p:val>
                                            <p:strVal val="1+#ppt_h/2"/>
                                          </p:val>
                                        </p:tav>
                                        <p:tav tm="100000">
                                          <p:val>
                                            <p:strVal val="#ppt_y"/>
                                          </p:val>
                                        </p:tav>
                                      </p:tavLst>
                                    </p:anim>
                                  </p:childTnLst>
                                </p:cTn>
                              </p:par>
                            </p:childTnLst>
                          </p:cTn>
                        </p:par>
                        <p:par>
                          <p:cTn id="59" fill="hold">
                            <p:stCondLst>
                              <p:cond delay="5799"/>
                            </p:stCondLst>
                            <p:childTnLst>
                              <p:par>
                                <p:cTn id="60" presetID="2" presetClass="entr" presetSubtype="4" decel="100000" fill="hold" nodeType="afterEffect">
                                  <p:stCondLst>
                                    <p:cond delay="0"/>
                                  </p:stCondLst>
                                  <p:childTnLst>
                                    <p:set>
                                      <p:cBhvr>
                                        <p:cTn id="61" dur="1" fill="hold">
                                          <p:stCondLst>
                                            <p:cond delay="0"/>
                                          </p:stCondLst>
                                        </p:cTn>
                                        <p:tgtEl>
                                          <p:spTgt spid="31"/>
                                        </p:tgtEl>
                                        <p:attrNameLst>
                                          <p:attrName>style.visibility</p:attrName>
                                        </p:attrNameLst>
                                      </p:cBhvr>
                                      <p:to>
                                        <p:strVal val="visible"/>
                                      </p:to>
                                    </p:set>
                                    <p:anim calcmode="lin" valueType="num">
                                      <p:cBhvr additive="base">
                                        <p:cTn id="62" dur="500" fill="hold"/>
                                        <p:tgtEl>
                                          <p:spTgt spid="31"/>
                                        </p:tgtEl>
                                        <p:attrNameLst>
                                          <p:attrName>ppt_x</p:attrName>
                                        </p:attrNameLst>
                                      </p:cBhvr>
                                      <p:tavLst>
                                        <p:tav tm="0">
                                          <p:val>
                                            <p:strVal val="#ppt_x"/>
                                          </p:val>
                                        </p:tav>
                                        <p:tav tm="100000">
                                          <p:val>
                                            <p:strVal val="#ppt_x"/>
                                          </p:val>
                                        </p:tav>
                                      </p:tavLst>
                                    </p:anim>
                                    <p:anim calcmode="lin" valueType="num">
                                      <p:cBhvr additive="base">
                                        <p:cTn id="63"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教学难点</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教学难点</a:t>
            </a:r>
          </a:p>
        </p:txBody>
      </p:sp>
      <p:grpSp>
        <p:nvGrpSpPr>
          <p:cNvPr id="90" name="chenying0907 89"/>
          <p:cNvGrpSpPr/>
          <p:nvPr/>
        </p:nvGrpSpPr>
        <p:grpSpPr>
          <a:xfrm>
            <a:off x="4676615" y="2285656"/>
            <a:ext cx="2911120" cy="2879280"/>
            <a:chOff x="4676615" y="2285656"/>
            <a:chExt cx="2911120" cy="2879280"/>
          </a:xfrm>
        </p:grpSpPr>
        <p:sp>
          <p:nvSpPr>
            <p:cNvPr id="4" name="任意多边形 3"/>
            <p:cNvSpPr/>
            <p:nvPr/>
          </p:nvSpPr>
          <p:spPr>
            <a:xfrm>
              <a:off x="4676615" y="2341779"/>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605448"/>
                </a:solidFill>
              </a:endParaRPr>
            </a:p>
          </p:txBody>
        </p:sp>
        <p:sp>
          <p:nvSpPr>
            <p:cNvPr id="5" name="任意多边形 4"/>
            <p:cNvSpPr/>
            <p:nvPr/>
          </p:nvSpPr>
          <p:spPr>
            <a:xfrm rot="16200000">
              <a:off x="4747127" y="2303107"/>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605448"/>
                </a:solidFill>
              </a:endParaRPr>
            </a:p>
          </p:txBody>
        </p:sp>
      </p:grpSp>
      <p:sp>
        <p:nvSpPr>
          <p:cNvPr id="6" name="文本框 5"/>
          <p:cNvSpPr txBox="1"/>
          <p:nvPr/>
        </p:nvSpPr>
        <p:spPr>
          <a:xfrm>
            <a:off x="4993348" y="2285655"/>
            <a:ext cx="764275" cy="1200329"/>
          </a:xfrm>
          <a:prstGeom prst="rect">
            <a:avLst/>
          </a:prstGeom>
          <a:noFill/>
        </p:spPr>
        <p:txBody>
          <a:bodyPr wrap="square" rtlCol="0">
            <a:spAutoFit/>
          </a:bodyPr>
          <a:lstStyle/>
          <a:p>
            <a:r>
              <a:rPr lang="en-US" altLang="zh-CN" sz="7200" dirty="0">
                <a:solidFill>
                  <a:srgbClr val="005188"/>
                </a:solidFill>
                <a:latin typeface="方正静蕾简体" panose="03000509000000000000" pitchFamily="65" charset="-122"/>
                <a:ea typeface="方正静蕾简体" panose="03000509000000000000" pitchFamily="65" charset="-122"/>
              </a:rPr>
              <a:t>S</a:t>
            </a:r>
            <a:endParaRPr lang="zh-CN" altLang="en-US" sz="7200" dirty="0">
              <a:solidFill>
                <a:srgbClr val="005188"/>
              </a:solidFill>
              <a:latin typeface="方正静蕾简体" panose="03000509000000000000" pitchFamily="65" charset="-122"/>
              <a:ea typeface="方正静蕾简体" panose="03000509000000000000" pitchFamily="65" charset="-122"/>
            </a:endParaRPr>
          </a:p>
        </p:txBody>
      </p:sp>
      <p:sp>
        <p:nvSpPr>
          <p:cNvPr id="7" name="文本框 6"/>
          <p:cNvSpPr txBox="1"/>
          <p:nvPr/>
        </p:nvSpPr>
        <p:spPr>
          <a:xfrm>
            <a:off x="6647568" y="2263978"/>
            <a:ext cx="764275" cy="1200329"/>
          </a:xfrm>
          <a:prstGeom prst="rect">
            <a:avLst/>
          </a:prstGeom>
          <a:noFill/>
        </p:spPr>
        <p:txBody>
          <a:bodyPr wrap="square" rtlCol="0">
            <a:spAutoFit/>
          </a:bodyPr>
          <a:lstStyle/>
          <a:p>
            <a:r>
              <a:rPr lang="en-US" altLang="zh-CN" sz="7200" dirty="0">
                <a:solidFill>
                  <a:srgbClr val="005188"/>
                </a:solidFill>
                <a:latin typeface="方正静蕾简体" panose="03000509000000000000" pitchFamily="65" charset="-122"/>
                <a:ea typeface="方正静蕾简体" panose="03000509000000000000" pitchFamily="65" charset="-122"/>
              </a:rPr>
              <a:t>W</a:t>
            </a:r>
            <a:endParaRPr lang="zh-CN" altLang="en-US" sz="7200" dirty="0">
              <a:solidFill>
                <a:srgbClr val="005188"/>
              </a:solidFill>
              <a:latin typeface="方正静蕾简体" panose="03000509000000000000" pitchFamily="65" charset="-122"/>
              <a:ea typeface="方正静蕾简体" panose="03000509000000000000" pitchFamily="65" charset="-122"/>
            </a:endParaRPr>
          </a:p>
        </p:txBody>
      </p:sp>
      <p:sp>
        <p:nvSpPr>
          <p:cNvPr id="8" name="文本框 7"/>
          <p:cNvSpPr txBox="1"/>
          <p:nvPr/>
        </p:nvSpPr>
        <p:spPr>
          <a:xfrm>
            <a:off x="4993348" y="3919993"/>
            <a:ext cx="764275" cy="1200329"/>
          </a:xfrm>
          <a:prstGeom prst="rect">
            <a:avLst/>
          </a:prstGeom>
          <a:noFill/>
        </p:spPr>
        <p:txBody>
          <a:bodyPr wrap="square" rtlCol="0">
            <a:spAutoFit/>
          </a:bodyPr>
          <a:lstStyle/>
          <a:p>
            <a:r>
              <a:rPr lang="en-US" altLang="zh-CN" sz="7200" dirty="0">
                <a:solidFill>
                  <a:srgbClr val="005188"/>
                </a:solidFill>
                <a:latin typeface="方正静蕾简体" panose="03000509000000000000" pitchFamily="65" charset="-122"/>
                <a:ea typeface="方正静蕾简体" panose="03000509000000000000" pitchFamily="65" charset="-122"/>
              </a:rPr>
              <a:t>O</a:t>
            </a:r>
            <a:endParaRPr lang="zh-CN" altLang="en-US" sz="7200" dirty="0">
              <a:solidFill>
                <a:srgbClr val="005188"/>
              </a:solidFill>
              <a:latin typeface="方正静蕾简体" panose="03000509000000000000" pitchFamily="65" charset="-122"/>
              <a:ea typeface="方正静蕾简体" panose="03000509000000000000" pitchFamily="65" charset="-122"/>
            </a:endParaRPr>
          </a:p>
        </p:txBody>
      </p:sp>
      <p:sp>
        <p:nvSpPr>
          <p:cNvPr id="9" name="文本框 8"/>
          <p:cNvSpPr txBox="1"/>
          <p:nvPr/>
        </p:nvSpPr>
        <p:spPr>
          <a:xfrm>
            <a:off x="6647568" y="3898316"/>
            <a:ext cx="764275" cy="1200329"/>
          </a:xfrm>
          <a:prstGeom prst="rect">
            <a:avLst/>
          </a:prstGeom>
          <a:noFill/>
        </p:spPr>
        <p:txBody>
          <a:bodyPr wrap="square" rtlCol="0">
            <a:spAutoFit/>
          </a:bodyPr>
          <a:lstStyle/>
          <a:p>
            <a:r>
              <a:rPr lang="en-US" altLang="zh-CN" sz="7200" dirty="0">
                <a:solidFill>
                  <a:srgbClr val="005188"/>
                </a:solidFill>
                <a:latin typeface="方正静蕾简体" panose="03000509000000000000" pitchFamily="65" charset="-122"/>
                <a:ea typeface="方正静蕾简体" panose="03000509000000000000" pitchFamily="65" charset="-122"/>
              </a:rPr>
              <a:t>T</a:t>
            </a:r>
            <a:endParaRPr lang="zh-CN" altLang="en-US" sz="7200" dirty="0">
              <a:solidFill>
                <a:srgbClr val="005188"/>
              </a:solidFill>
              <a:latin typeface="方正静蕾简体" panose="03000509000000000000" pitchFamily="65" charset="-122"/>
              <a:ea typeface="方正静蕾简体" panose="03000509000000000000" pitchFamily="65" charset="-122"/>
            </a:endParaRPr>
          </a:p>
        </p:txBody>
      </p:sp>
      <p:grpSp>
        <p:nvGrpSpPr>
          <p:cNvPr id="91" name="chenying0907 90"/>
          <p:cNvGrpSpPr/>
          <p:nvPr/>
        </p:nvGrpSpPr>
        <p:grpSpPr>
          <a:xfrm>
            <a:off x="1114588" y="2582109"/>
            <a:ext cx="2870051" cy="1095823"/>
            <a:chOff x="1114588" y="2582109"/>
            <a:chExt cx="2870051" cy="1095823"/>
          </a:xfrm>
        </p:grpSpPr>
        <p:sp>
          <p:nvSpPr>
            <p:cNvPr id="10" name="文本框 16"/>
            <p:cNvSpPr txBox="1">
              <a:spLocks noChangeArrowheads="1"/>
            </p:cNvSpPr>
            <p:nvPr/>
          </p:nvSpPr>
          <p:spPr bwMode="auto">
            <a:xfrm>
              <a:off x="1114588" y="2975304"/>
              <a:ext cx="2870051" cy="702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defTabSz="683895">
                <a:lnSpc>
                  <a:spcPct val="150000"/>
                </a:lnSpc>
                <a:spcBef>
                  <a:spcPts val="0"/>
                </a:spcBef>
                <a:buNone/>
                <a:defRPr/>
              </a:pPr>
              <a:r>
                <a:rPr lang="zh-CN" altLang="en-US" sz="14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
          <p:nvSpPr>
            <p:cNvPr id="11" name="文本框 10"/>
            <p:cNvSpPr txBox="1"/>
            <p:nvPr/>
          </p:nvSpPr>
          <p:spPr>
            <a:xfrm>
              <a:off x="1485706" y="2582109"/>
              <a:ext cx="1424489" cy="400110"/>
            </a:xfrm>
            <a:prstGeom prst="rect">
              <a:avLst/>
            </a:prstGeom>
            <a:noFill/>
          </p:spPr>
          <p:txBody>
            <a:bodyPr wrap="square" rtlCol="0">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sz="2000" b="1"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12" name="chenying0907 30"/>
            <p:cNvSpPr>
              <a:spLocks noEditPoints="1"/>
            </p:cNvSpPr>
            <p:nvPr/>
          </p:nvSpPr>
          <p:spPr bwMode="auto">
            <a:xfrm>
              <a:off x="1192768" y="258672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91440" tIns="45720" rIns="91440" bIns="45720" numCol="1" anchor="t" anchorCtr="0" compatLnSpc="1"/>
            <a:lstStyle/>
            <a:p>
              <a:endParaRPr lang="zh-CN" altLang="en-US">
                <a:solidFill>
                  <a:srgbClr val="605448"/>
                </a:solidFill>
              </a:endParaRPr>
            </a:p>
          </p:txBody>
        </p:sp>
      </p:grpSp>
      <p:grpSp>
        <p:nvGrpSpPr>
          <p:cNvPr id="92" name="chenying0907 91"/>
          <p:cNvGrpSpPr/>
          <p:nvPr/>
        </p:nvGrpSpPr>
        <p:grpSpPr>
          <a:xfrm>
            <a:off x="1143977" y="3973896"/>
            <a:ext cx="2870051" cy="1095823"/>
            <a:chOff x="1143977" y="3973896"/>
            <a:chExt cx="2870051" cy="1095823"/>
          </a:xfrm>
        </p:grpSpPr>
        <p:sp>
          <p:nvSpPr>
            <p:cNvPr id="13" name="文本框 16"/>
            <p:cNvSpPr txBox="1">
              <a:spLocks noChangeArrowheads="1"/>
            </p:cNvSpPr>
            <p:nvPr/>
          </p:nvSpPr>
          <p:spPr bwMode="auto">
            <a:xfrm>
              <a:off x="1143977" y="4367091"/>
              <a:ext cx="2870051" cy="702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defTabSz="683895">
                <a:lnSpc>
                  <a:spcPct val="150000"/>
                </a:lnSpc>
                <a:spcBef>
                  <a:spcPts val="0"/>
                </a:spcBef>
                <a:buNone/>
                <a:defRPr/>
              </a:pPr>
              <a:r>
                <a:rPr lang="zh-CN" altLang="en-US" sz="14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
          <p:nvSpPr>
            <p:cNvPr id="14" name="文本框 13"/>
            <p:cNvSpPr txBox="1"/>
            <p:nvPr/>
          </p:nvSpPr>
          <p:spPr>
            <a:xfrm>
              <a:off x="1515095" y="3973896"/>
              <a:ext cx="1424489" cy="400110"/>
            </a:xfrm>
            <a:prstGeom prst="rect">
              <a:avLst/>
            </a:prstGeom>
            <a:noFill/>
          </p:spPr>
          <p:txBody>
            <a:bodyPr wrap="square" rtlCol="0">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sz="2000" b="1"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15" name="chenying0907 30"/>
            <p:cNvSpPr>
              <a:spLocks noEditPoints="1"/>
            </p:cNvSpPr>
            <p:nvPr/>
          </p:nvSpPr>
          <p:spPr bwMode="auto">
            <a:xfrm>
              <a:off x="1222157" y="3978513"/>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91440" tIns="45720" rIns="91440" bIns="45720" numCol="1" anchor="t" anchorCtr="0" compatLnSpc="1"/>
            <a:lstStyle/>
            <a:p>
              <a:endParaRPr lang="zh-CN" altLang="en-US">
                <a:solidFill>
                  <a:srgbClr val="605448"/>
                </a:solidFill>
              </a:endParaRPr>
            </a:p>
          </p:txBody>
        </p:sp>
      </p:grpSp>
      <p:grpSp>
        <p:nvGrpSpPr>
          <p:cNvPr id="93" name="chenying0907 92"/>
          <p:cNvGrpSpPr/>
          <p:nvPr/>
        </p:nvGrpSpPr>
        <p:grpSpPr>
          <a:xfrm>
            <a:off x="8146870" y="2542401"/>
            <a:ext cx="2892885" cy="1095823"/>
            <a:chOff x="8146870" y="2542401"/>
            <a:chExt cx="2892885" cy="1095823"/>
          </a:xfrm>
        </p:grpSpPr>
        <p:sp>
          <p:nvSpPr>
            <p:cNvPr id="16" name="文本框 16"/>
            <p:cNvSpPr txBox="1">
              <a:spLocks noChangeArrowheads="1"/>
            </p:cNvSpPr>
            <p:nvPr/>
          </p:nvSpPr>
          <p:spPr bwMode="auto">
            <a:xfrm>
              <a:off x="8146870" y="2935596"/>
              <a:ext cx="2892885" cy="702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r" defTabSz="683895">
                <a:lnSpc>
                  <a:spcPct val="150000"/>
                </a:lnSpc>
                <a:spcBef>
                  <a:spcPts val="0"/>
                </a:spcBef>
                <a:buNone/>
                <a:defRPr/>
              </a:pPr>
              <a:r>
                <a:rPr lang="zh-CN" altLang="en-US" sz="14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
          <p:nvSpPr>
            <p:cNvPr id="17" name="文本框 16"/>
            <p:cNvSpPr txBox="1"/>
            <p:nvPr/>
          </p:nvSpPr>
          <p:spPr>
            <a:xfrm>
              <a:off x="9592526" y="2542401"/>
              <a:ext cx="1424489" cy="400110"/>
            </a:xfrm>
            <a:prstGeom prst="rect">
              <a:avLst/>
            </a:prstGeom>
            <a:noFill/>
          </p:spPr>
          <p:txBody>
            <a:bodyPr wrap="square" rtlCol="0">
              <a:spAutoFit/>
            </a:bodyPr>
            <a:lstStyle/>
            <a:p>
              <a:pPr algn="r"/>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sz="2000" b="1"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18" name="chenying0907 30"/>
            <p:cNvSpPr>
              <a:spLocks noEditPoints="1"/>
            </p:cNvSpPr>
            <p:nvPr/>
          </p:nvSpPr>
          <p:spPr bwMode="auto">
            <a:xfrm>
              <a:off x="9521376" y="254644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91440" tIns="45720" rIns="91440" bIns="45720" numCol="1" anchor="t" anchorCtr="0" compatLnSpc="1"/>
            <a:lstStyle/>
            <a:p>
              <a:pPr algn="r"/>
              <a:endParaRPr lang="zh-CN" altLang="en-US">
                <a:solidFill>
                  <a:srgbClr val="605448"/>
                </a:solidFill>
              </a:endParaRPr>
            </a:p>
          </p:txBody>
        </p:sp>
      </p:grpSp>
      <p:grpSp>
        <p:nvGrpSpPr>
          <p:cNvPr id="94" name="chenying0907 93"/>
          <p:cNvGrpSpPr/>
          <p:nvPr/>
        </p:nvGrpSpPr>
        <p:grpSpPr>
          <a:xfrm>
            <a:off x="8176259" y="3934188"/>
            <a:ext cx="2892885" cy="1095823"/>
            <a:chOff x="8176259" y="3934188"/>
            <a:chExt cx="2892885" cy="1095823"/>
          </a:xfrm>
        </p:grpSpPr>
        <p:sp>
          <p:nvSpPr>
            <p:cNvPr id="19" name="文本框 16"/>
            <p:cNvSpPr txBox="1">
              <a:spLocks noChangeArrowheads="1"/>
            </p:cNvSpPr>
            <p:nvPr/>
          </p:nvSpPr>
          <p:spPr bwMode="auto">
            <a:xfrm>
              <a:off x="8176259" y="4327383"/>
              <a:ext cx="2892885" cy="702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r" defTabSz="683895">
                <a:lnSpc>
                  <a:spcPct val="150000"/>
                </a:lnSpc>
                <a:spcBef>
                  <a:spcPts val="0"/>
                </a:spcBef>
                <a:buNone/>
                <a:defRPr/>
              </a:pPr>
              <a:r>
                <a:rPr lang="zh-CN" altLang="en-US" sz="14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
          <p:nvSpPr>
            <p:cNvPr id="20" name="文本框 19"/>
            <p:cNvSpPr txBox="1"/>
            <p:nvPr/>
          </p:nvSpPr>
          <p:spPr>
            <a:xfrm>
              <a:off x="9621915" y="3934188"/>
              <a:ext cx="1424489" cy="400110"/>
            </a:xfrm>
            <a:prstGeom prst="rect">
              <a:avLst/>
            </a:prstGeom>
            <a:noFill/>
          </p:spPr>
          <p:txBody>
            <a:bodyPr wrap="square" rtlCol="0">
              <a:spAutoFit/>
            </a:bodyPr>
            <a:lstStyle/>
            <a:p>
              <a:pPr algn="r"/>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sz="2000" b="1"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21" name="chenying0907 30"/>
            <p:cNvSpPr>
              <a:spLocks noEditPoints="1"/>
            </p:cNvSpPr>
            <p:nvPr/>
          </p:nvSpPr>
          <p:spPr bwMode="auto">
            <a:xfrm>
              <a:off x="9621915" y="4002577"/>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91440" tIns="45720" rIns="91440" bIns="45720" numCol="1" anchor="t" anchorCtr="0" compatLnSpc="1"/>
            <a:lstStyle/>
            <a:p>
              <a:pPr algn="r"/>
              <a:endParaRPr lang="zh-CN" altLang="en-US">
                <a:solidFill>
                  <a:srgbClr val="605448"/>
                </a:solidFill>
              </a:endParaRPr>
            </a:p>
          </p:txBody>
        </p:sp>
      </p:grpSp>
      <p:grpSp>
        <p:nvGrpSpPr>
          <p:cNvPr id="22" name="chenying0907 21"/>
          <p:cNvGrpSpPr/>
          <p:nvPr/>
        </p:nvGrpSpPr>
        <p:grpSpPr>
          <a:xfrm>
            <a:off x="5721637" y="3255064"/>
            <a:ext cx="727961" cy="723449"/>
            <a:chOff x="6137276" y="2995613"/>
            <a:chExt cx="768350" cy="763588"/>
          </a:xfrm>
          <a:solidFill>
            <a:srgbClr val="005188"/>
          </a:solidFill>
        </p:grpSpPr>
        <p:sp>
          <p:nvSpPr>
            <p:cNvPr id="23" name="chenying0907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 name="chenying0907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 name="chenying0907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 name="chenying0907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 name="chenying0907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 name="chenying0907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 name="chenying0907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0" name="chenying0907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1" name="chenying0907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2" name="chenying0907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3" name="chenying0907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4" name="chenying0907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5" name="chenying0907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6" name="chenying0907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7" name="chenying0907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8" name="chenying0907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9" name="chenying0907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0" name="chenying0907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1" name="chenying0907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2" name="chenying0907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3" name="chenying0907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4" name="chenying0907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5" name="chenying0907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6" name="chenying0907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7" name="chenying0907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8" name="chenying0907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9" name="chenying0907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0" name="chenying0907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1" name="chenying0907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2" name="chenying0907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3" name="chenying0907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4" name="chenying0907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5" name="chenying0907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6" name="chenying0907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7" name="chenying0907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8" name="chenying0907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9" name="chenying0907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0" name="chenying0907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1" name="chenying0907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2" name="chenying0907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3" name="chenying0907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4" name="chenying0907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5" name="chenying0907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6" name="chenying0907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7" name="chenying0907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8" name="chenying0907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9" name="chenying0907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0" name="chenying0907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1" name="chenying0907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2" name="chenying0907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3" name="chenying0907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4" name="chenying0907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5" name="chenying0907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6" name="chenying0907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7" name="chenying0907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8" name="chenying0907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9" name="chenying0907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0" name="chenying0907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1" name="chenying0907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2" name="chenying0907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3" name="chenying0907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4" name="chenying0907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5" name="chenying0907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6" name="chenying0907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7" name="chenying0907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8" name="chenying0907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9" name="chenying0907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6" presetClass="entr" presetSubtype="16" fill="hold" nodeType="afterEffect">
                                  <p:stCondLst>
                                    <p:cond delay="0"/>
                                  </p:stCondLst>
                                  <p:childTnLst>
                                    <p:set>
                                      <p:cBhvr>
                                        <p:cTn id="16" dur="1" fill="hold">
                                          <p:stCondLst>
                                            <p:cond delay="0"/>
                                          </p:stCondLst>
                                        </p:cTn>
                                        <p:tgtEl>
                                          <p:spTgt spid="90"/>
                                        </p:tgtEl>
                                        <p:attrNameLst>
                                          <p:attrName>style.visibility</p:attrName>
                                        </p:attrNameLst>
                                      </p:cBhvr>
                                      <p:to>
                                        <p:strVal val="visible"/>
                                      </p:to>
                                    </p:set>
                                    <p:animEffect transition="in" filter="circle(in)">
                                      <p:cBhvr>
                                        <p:cTn id="17" dur="1000"/>
                                        <p:tgtEl>
                                          <p:spTgt spid="90"/>
                                        </p:tgtEl>
                                      </p:cBhvr>
                                    </p:animEffect>
                                  </p:childTnLst>
                                </p:cTn>
                              </p:par>
                            </p:childTnLst>
                          </p:cTn>
                        </p:par>
                        <p:par>
                          <p:cTn id="18" fill="hold">
                            <p:stCondLst>
                              <p:cond delay="2299"/>
                            </p:stCondLst>
                            <p:childTnLst>
                              <p:par>
                                <p:cTn id="19" presetID="10"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500"/>
                                        <p:tgtEl>
                                          <p:spTgt spid="22"/>
                                        </p:tgtEl>
                                      </p:cBhvr>
                                    </p:animEffect>
                                  </p:childTnLst>
                                </p:cTn>
                              </p:par>
                            </p:childTnLst>
                          </p:cTn>
                        </p:par>
                        <p:par>
                          <p:cTn id="22" fill="hold">
                            <p:stCondLst>
                              <p:cond delay="2799"/>
                            </p:stCondLst>
                            <p:childTnLst>
                              <p:par>
                                <p:cTn id="23" presetID="10" presetClass="entr" presetSubtype="0"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3299"/>
                            </p:stCondLst>
                            <p:childTnLst>
                              <p:par>
                                <p:cTn id="27" presetID="2" presetClass="entr" presetSubtype="8" decel="100000"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 calcmode="lin" valueType="num">
                                      <p:cBhvr additive="base">
                                        <p:cTn id="29" dur="500" fill="hold"/>
                                        <p:tgtEl>
                                          <p:spTgt spid="91"/>
                                        </p:tgtEl>
                                        <p:attrNameLst>
                                          <p:attrName>ppt_x</p:attrName>
                                        </p:attrNameLst>
                                      </p:cBhvr>
                                      <p:tavLst>
                                        <p:tav tm="0">
                                          <p:val>
                                            <p:strVal val="0-#ppt_w/2"/>
                                          </p:val>
                                        </p:tav>
                                        <p:tav tm="100000">
                                          <p:val>
                                            <p:strVal val="#ppt_x"/>
                                          </p:val>
                                        </p:tav>
                                      </p:tavLst>
                                    </p:anim>
                                    <p:anim calcmode="lin" valueType="num">
                                      <p:cBhvr additive="base">
                                        <p:cTn id="30" dur="500" fill="hold"/>
                                        <p:tgtEl>
                                          <p:spTgt spid="91"/>
                                        </p:tgtEl>
                                        <p:attrNameLst>
                                          <p:attrName>ppt_y</p:attrName>
                                        </p:attrNameLst>
                                      </p:cBhvr>
                                      <p:tavLst>
                                        <p:tav tm="0">
                                          <p:val>
                                            <p:strVal val="#ppt_y"/>
                                          </p:val>
                                        </p:tav>
                                        <p:tav tm="100000">
                                          <p:val>
                                            <p:strVal val="#ppt_y"/>
                                          </p:val>
                                        </p:tav>
                                      </p:tavLst>
                                    </p:anim>
                                  </p:childTnLst>
                                </p:cTn>
                              </p:par>
                            </p:childTnLst>
                          </p:cTn>
                        </p:par>
                        <p:par>
                          <p:cTn id="31" fill="hold">
                            <p:stCondLst>
                              <p:cond delay="3799"/>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par>
                          <p:cTn id="35" fill="hold">
                            <p:stCondLst>
                              <p:cond delay="4299"/>
                            </p:stCondLst>
                            <p:childTnLst>
                              <p:par>
                                <p:cTn id="36" presetID="2" presetClass="entr" presetSubtype="8" decel="100000" fill="hold" nodeType="afterEffect">
                                  <p:stCondLst>
                                    <p:cond delay="0"/>
                                  </p:stCondLst>
                                  <p:childTnLst>
                                    <p:set>
                                      <p:cBhvr>
                                        <p:cTn id="37" dur="1" fill="hold">
                                          <p:stCondLst>
                                            <p:cond delay="0"/>
                                          </p:stCondLst>
                                        </p:cTn>
                                        <p:tgtEl>
                                          <p:spTgt spid="92"/>
                                        </p:tgtEl>
                                        <p:attrNameLst>
                                          <p:attrName>style.visibility</p:attrName>
                                        </p:attrNameLst>
                                      </p:cBhvr>
                                      <p:to>
                                        <p:strVal val="visible"/>
                                      </p:to>
                                    </p:set>
                                    <p:anim calcmode="lin" valueType="num">
                                      <p:cBhvr additive="base">
                                        <p:cTn id="38" dur="500" fill="hold"/>
                                        <p:tgtEl>
                                          <p:spTgt spid="92"/>
                                        </p:tgtEl>
                                        <p:attrNameLst>
                                          <p:attrName>ppt_x</p:attrName>
                                        </p:attrNameLst>
                                      </p:cBhvr>
                                      <p:tavLst>
                                        <p:tav tm="0">
                                          <p:val>
                                            <p:strVal val="0-#ppt_w/2"/>
                                          </p:val>
                                        </p:tav>
                                        <p:tav tm="100000">
                                          <p:val>
                                            <p:strVal val="#ppt_x"/>
                                          </p:val>
                                        </p:tav>
                                      </p:tavLst>
                                    </p:anim>
                                    <p:anim calcmode="lin" valueType="num">
                                      <p:cBhvr additive="base">
                                        <p:cTn id="39" dur="500" fill="hold"/>
                                        <p:tgtEl>
                                          <p:spTgt spid="92"/>
                                        </p:tgtEl>
                                        <p:attrNameLst>
                                          <p:attrName>ppt_y</p:attrName>
                                        </p:attrNameLst>
                                      </p:cBhvr>
                                      <p:tavLst>
                                        <p:tav tm="0">
                                          <p:val>
                                            <p:strVal val="#ppt_y"/>
                                          </p:val>
                                        </p:tav>
                                        <p:tav tm="100000">
                                          <p:val>
                                            <p:strVal val="#ppt_y"/>
                                          </p:val>
                                        </p:tav>
                                      </p:tavLst>
                                    </p:anim>
                                  </p:childTnLst>
                                </p:cTn>
                              </p:par>
                            </p:childTnLst>
                          </p:cTn>
                        </p:par>
                        <p:par>
                          <p:cTn id="40" fill="hold">
                            <p:stCondLst>
                              <p:cond delay="4799"/>
                            </p:stCondLst>
                            <p:childTnLst>
                              <p:par>
                                <p:cTn id="41" presetID="10" presetClass="entr" presetSubtype="0" fill="hold" grpId="0" nodeType="after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childTnLst>
                          </p:cTn>
                        </p:par>
                        <p:par>
                          <p:cTn id="44" fill="hold">
                            <p:stCondLst>
                              <p:cond delay="5299"/>
                            </p:stCondLst>
                            <p:childTnLst>
                              <p:par>
                                <p:cTn id="45" presetID="2" presetClass="entr" presetSubtype="2" decel="100000" fill="hold" nodeType="afterEffect">
                                  <p:stCondLst>
                                    <p:cond delay="0"/>
                                  </p:stCondLst>
                                  <p:childTnLst>
                                    <p:set>
                                      <p:cBhvr>
                                        <p:cTn id="46" dur="1" fill="hold">
                                          <p:stCondLst>
                                            <p:cond delay="0"/>
                                          </p:stCondLst>
                                        </p:cTn>
                                        <p:tgtEl>
                                          <p:spTgt spid="93"/>
                                        </p:tgtEl>
                                        <p:attrNameLst>
                                          <p:attrName>style.visibility</p:attrName>
                                        </p:attrNameLst>
                                      </p:cBhvr>
                                      <p:to>
                                        <p:strVal val="visible"/>
                                      </p:to>
                                    </p:set>
                                    <p:anim calcmode="lin" valueType="num">
                                      <p:cBhvr additive="base">
                                        <p:cTn id="47" dur="500" fill="hold"/>
                                        <p:tgtEl>
                                          <p:spTgt spid="93"/>
                                        </p:tgtEl>
                                        <p:attrNameLst>
                                          <p:attrName>ppt_x</p:attrName>
                                        </p:attrNameLst>
                                      </p:cBhvr>
                                      <p:tavLst>
                                        <p:tav tm="0">
                                          <p:val>
                                            <p:strVal val="1+#ppt_w/2"/>
                                          </p:val>
                                        </p:tav>
                                        <p:tav tm="100000">
                                          <p:val>
                                            <p:strVal val="#ppt_x"/>
                                          </p:val>
                                        </p:tav>
                                      </p:tavLst>
                                    </p:anim>
                                    <p:anim calcmode="lin" valueType="num">
                                      <p:cBhvr additive="base">
                                        <p:cTn id="48" dur="500" fill="hold"/>
                                        <p:tgtEl>
                                          <p:spTgt spid="93"/>
                                        </p:tgtEl>
                                        <p:attrNameLst>
                                          <p:attrName>ppt_y</p:attrName>
                                        </p:attrNameLst>
                                      </p:cBhvr>
                                      <p:tavLst>
                                        <p:tav tm="0">
                                          <p:val>
                                            <p:strVal val="#ppt_y"/>
                                          </p:val>
                                        </p:tav>
                                        <p:tav tm="100000">
                                          <p:val>
                                            <p:strVal val="#ppt_y"/>
                                          </p:val>
                                        </p:tav>
                                      </p:tavLst>
                                    </p:anim>
                                  </p:childTnLst>
                                </p:cTn>
                              </p:par>
                            </p:childTnLst>
                          </p:cTn>
                        </p:par>
                        <p:par>
                          <p:cTn id="49" fill="hold">
                            <p:stCondLst>
                              <p:cond delay="5799"/>
                            </p:stCondLst>
                            <p:childTnLst>
                              <p:par>
                                <p:cTn id="50" presetID="10" presetClass="entr" presetSubtype="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fade">
                                      <p:cBhvr>
                                        <p:cTn id="52" dur="500"/>
                                        <p:tgtEl>
                                          <p:spTgt spid="9"/>
                                        </p:tgtEl>
                                      </p:cBhvr>
                                    </p:animEffect>
                                  </p:childTnLst>
                                </p:cTn>
                              </p:par>
                            </p:childTnLst>
                          </p:cTn>
                        </p:par>
                        <p:par>
                          <p:cTn id="53" fill="hold">
                            <p:stCondLst>
                              <p:cond delay="6299"/>
                            </p:stCondLst>
                            <p:childTnLst>
                              <p:par>
                                <p:cTn id="54" presetID="2" presetClass="entr" presetSubtype="2" decel="100000" fill="hold" nodeType="afterEffect">
                                  <p:stCondLst>
                                    <p:cond delay="0"/>
                                  </p:stCondLst>
                                  <p:childTnLst>
                                    <p:set>
                                      <p:cBhvr>
                                        <p:cTn id="55" dur="1" fill="hold">
                                          <p:stCondLst>
                                            <p:cond delay="0"/>
                                          </p:stCondLst>
                                        </p:cTn>
                                        <p:tgtEl>
                                          <p:spTgt spid="94"/>
                                        </p:tgtEl>
                                        <p:attrNameLst>
                                          <p:attrName>style.visibility</p:attrName>
                                        </p:attrNameLst>
                                      </p:cBhvr>
                                      <p:to>
                                        <p:strVal val="visible"/>
                                      </p:to>
                                    </p:set>
                                    <p:anim calcmode="lin" valueType="num">
                                      <p:cBhvr additive="base">
                                        <p:cTn id="56" dur="500" fill="hold"/>
                                        <p:tgtEl>
                                          <p:spTgt spid="94"/>
                                        </p:tgtEl>
                                        <p:attrNameLst>
                                          <p:attrName>ppt_x</p:attrName>
                                        </p:attrNameLst>
                                      </p:cBhvr>
                                      <p:tavLst>
                                        <p:tav tm="0">
                                          <p:val>
                                            <p:strVal val="1+#ppt_w/2"/>
                                          </p:val>
                                        </p:tav>
                                        <p:tav tm="100000">
                                          <p:val>
                                            <p:strVal val="#ppt_x"/>
                                          </p:val>
                                        </p:tav>
                                      </p:tavLst>
                                    </p:anim>
                                    <p:anim calcmode="lin" valueType="num">
                                      <p:cBhvr additive="base">
                                        <p:cTn id="57" dur="500" fill="hold"/>
                                        <p:tgtEl>
                                          <p:spTgt spid="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6" grpId="0"/>
      <p:bldP spid="7" grpId="0"/>
      <p:bldP spid="8" grpId="0"/>
      <p:bldP spid="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教学设计</a:t>
            </a:r>
          </a:p>
        </p:txBody>
      </p:sp>
      <p:sp>
        <p:nvSpPr>
          <p:cNvPr id="7" name="文本框 16"/>
          <p:cNvSpPr txBox="1"/>
          <p:nvPr/>
        </p:nvSpPr>
        <p:spPr>
          <a:xfrm>
            <a:off x="1504229" y="2212075"/>
            <a:ext cx="1068241" cy="346249"/>
          </a:xfrm>
          <a:prstGeom prst="rect">
            <a:avLst/>
          </a:prstGeom>
          <a:noFill/>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zh-CN" altLang="en-US" dirty="0">
                <a:solidFill>
                  <a:srgbClr val="005188"/>
                </a:solidFill>
                <a:latin typeface="方正清刻本悦宋简体" panose="02000000000000000000" pitchFamily="2" charset="-122"/>
                <a:ea typeface="方正清刻本悦宋简体" panose="02000000000000000000" pitchFamily="2" charset="-122"/>
                <a:cs typeface="+mn-ea"/>
                <a:sym typeface="+mn-lt"/>
              </a:rPr>
              <a:t>输入标题</a:t>
            </a:r>
          </a:p>
        </p:txBody>
      </p:sp>
      <p:sp>
        <p:nvSpPr>
          <p:cNvPr id="8" name="文本框 17"/>
          <p:cNvSpPr txBox="1"/>
          <p:nvPr/>
        </p:nvSpPr>
        <p:spPr>
          <a:xfrm>
            <a:off x="1454909" y="3799186"/>
            <a:ext cx="1068241" cy="346249"/>
          </a:xfrm>
          <a:prstGeom prst="rect">
            <a:avLst/>
          </a:prstGeom>
          <a:noFill/>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zh-CN" altLang="en-US" dirty="0">
                <a:solidFill>
                  <a:srgbClr val="005188"/>
                </a:solidFill>
                <a:latin typeface="方正清刻本悦宋简体" panose="02000000000000000000" pitchFamily="2" charset="-122"/>
                <a:ea typeface="方正清刻本悦宋简体" panose="02000000000000000000" pitchFamily="2" charset="-122"/>
                <a:cs typeface="+mn-ea"/>
                <a:sym typeface="+mn-lt"/>
              </a:rPr>
              <a:t>输入标题</a:t>
            </a:r>
          </a:p>
        </p:txBody>
      </p:sp>
      <p:sp>
        <p:nvSpPr>
          <p:cNvPr id="9" name="文本框 18"/>
          <p:cNvSpPr txBox="1"/>
          <p:nvPr/>
        </p:nvSpPr>
        <p:spPr>
          <a:xfrm>
            <a:off x="10086320" y="2417909"/>
            <a:ext cx="1068241" cy="346249"/>
          </a:xfrm>
          <a:prstGeom prst="rect">
            <a:avLst/>
          </a:prstGeom>
          <a:noFill/>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zh-CN" altLang="en-US" dirty="0">
                <a:solidFill>
                  <a:srgbClr val="005188"/>
                </a:solidFill>
                <a:latin typeface="方正清刻本悦宋简体" panose="02000000000000000000" pitchFamily="2" charset="-122"/>
                <a:ea typeface="方正清刻本悦宋简体" panose="02000000000000000000" pitchFamily="2" charset="-122"/>
                <a:cs typeface="+mn-ea"/>
                <a:sym typeface="+mn-lt"/>
              </a:rPr>
              <a:t>输入标题</a:t>
            </a:r>
          </a:p>
        </p:txBody>
      </p:sp>
      <p:sp>
        <p:nvSpPr>
          <p:cNvPr id="10" name="文本框 19"/>
          <p:cNvSpPr txBox="1"/>
          <p:nvPr/>
        </p:nvSpPr>
        <p:spPr>
          <a:xfrm>
            <a:off x="10052063" y="4019711"/>
            <a:ext cx="1068241" cy="346249"/>
          </a:xfrm>
          <a:prstGeom prst="rect">
            <a:avLst/>
          </a:prstGeom>
          <a:noFill/>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zh-CN" altLang="en-US" dirty="0">
                <a:solidFill>
                  <a:srgbClr val="005188"/>
                </a:solidFill>
                <a:latin typeface="方正清刻本悦宋简体" panose="02000000000000000000" pitchFamily="2" charset="-122"/>
                <a:ea typeface="方正清刻本悦宋简体" panose="02000000000000000000" pitchFamily="2" charset="-122"/>
                <a:cs typeface="+mn-ea"/>
                <a:sym typeface="+mn-lt"/>
              </a:rPr>
              <a:t>输入标题</a:t>
            </a:r>
          </a:p>
        </p:txBody>
      </p:sp>
      <p:sp>
        <p:nvSpPr>
          <p:cNvPr id="11" name="文本框 20"/>
          <p:cNvSpPr txBox="1"/>
          <p:nvPr/>
        </p:nvSpPr>
        <p:spPr>
          <a:xfrm>
            <a:off x="5514063" y="3302482"/>
            <a:ext cx="1581202" cy="500137"/>
          </a:xfrm>
          <a:prstGeom prst="rect">
            <a:avLst/>
          </a:prstGeom>
          <a:noFill/>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zh-CN" altLang="en-US" sz="2800" dirty="0">
                <a:solidFill>
                  <a:srgbClr val="005188"/>
                </a:solidFill>
                <a:latin typeface="方正清刻本悦宋简体" panose="02000000000000000000" pitchFamily="2" charset="-122"/>
                <a:ea typeface="方正清刻本悦宋简体" panose="02000000000000000000" pitchFamily="2" charset="-122"/>
                <a:cs typeface="+mn-ea"/>
                <a:sym typeface="+mn-lt"/>
              </a:rPr>
              <a:t>输入标题</a:t>
            </a:r>
          </a:p>
        </p:txBody>
      </p:sp>
      <p:sp>
        <p:nvSpPr>
          <p:cNvPr id="12" name="矩形 11"/>
          <p:cNvSpPr/>
          <p:nvPr/>
        </p:nvSpPr>
        <p:spPr>
          <a:xfrm>
            <a:off x="1449853" y="2621236"/>
            <a:ext cx="1817511" cy="500137"/>
          </a:xfrm>
          <a:prstGeom prst="rect">
            <a:avLst/>
          </a:prstGeom>
        </p:spPr>
        <p:txBody>
          <a:bodyPr wrap="squar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zh-CN" altLang="en-US" sz="1400" dirty="0">
                <a:solidFill>
                  <a:srgbClr val="005188"/>
                </a:solidFill>
                <a:latin typeface="方正清刻本悦宋简体" panose="02000000000000000000" pitchFamily="2" charset="-122"/>
                <a:ea typeface="方正清刻本悦宋简体" panose="02000000000000000000" pitchFamily="2" charset="-122"/>
                <a:cs typeface="+mn-ea"/>
                <a:sym typeface="+mn-lt"/>
              </a:rPr>
              <a:t>单击添加主题描述文字单击添加主题描述</a:t>
            </a:r>
          </a:p>
        </p:txBody>
      </p:sp>
      <p:sp>
        <p:nvSpPr>
          <p:cNvPr id="13" name="矩形 12"/>
          <p:cNvSpPr/>
          <p:nvPr/>
        </p:nvSpPr>
        <p:spPr>
          <a:xfrm>
            <a:off x="1440328" y="4242074"/>
            <a:ext cx="1817511" cy="500137"/>
          </a:xfrm>
          <a:prstGeom prst="rect">
            <a:avLst/>
          </a:prstGeom>
        </p:spPr>
        <p:txBody>
          <a:bodyPr wrap="squar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zh-CN" altLang="en-US" sz="1400" dirty="0">
                <a:solidFill>
                  <a:srgbClr val="005188"/>
                </a:solidFill>
                <a:latin typeface="方正清刻本悦宋简体" panose="02000000000000000000" pitchFamily="2" charset="-122"/>
                <a:ea typeface="方正清刻本悦宋简体" panose="02000000000000000000" pitchFamily="2" charset="-122"/>
                <a:cs typeface="+mn-ea"/>
                <a:sym typeface="+mn-lt"/>
              </a:rPr>
              <a:t>单击添加主题描述文字单击添加主题描述</a:t>
            </a:r>
          </a:p>
        </p:txBody>
      </p:sp>
      <p:sp>
        <p:nvSpPr>
          <p:cNvPr id="14" name="矩形 13"/>
          <p:cNvSpPr/>
          <p:nvPr/>
        </p:nvSpPr>
        <p:spPr>
          <a:xfrm>
            <a:off x="9428029" y="2908333"/>
            <a:ext cx="1819250" cy="500137"/>
          </a:xfrm>
          <a:prstGeom prst="rect">
            <a:avLst/>
          </a:prstGeom>
        </p:spPr>
        <p:txBody>
          <a:bodyPr wrap="squar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zh-CN" altLang="en-US" sz="1400" dirty="0">
                <a:solidFill>
                  <a:srgbClr val="005188"/>
                </a:solidFill>
                <a:latin typeface="方正清刻本悦宋简体" panose="02000000000000000000" pitchFamily="2" charset="-122"/>
                <a:ea typeface="方正清刻本悦宋简体" panose="02000000000000000000" pitchFamily="2" charset="-122"/>
                <a:cs typeface="+mn-ea"/>
                <a:sym typeface="+mn-lt"/>
              </a:rPr>
              <a:t>单击添加主题描述文字单击添加主题描述</a:t>
            </a:r>
          </a:p>
        </p:txBody>
      </p:sp>
      <p:sp>
        <p:nvSpPr>
          <p:cNvPr id="15" name="矩形 14"/>
          <p:cNvSpPr/>
          <p:nvPr/>
        </p:nvSpPr>
        <p:spPr>
          <a:xfrm>
            <a:off x="9362735" y="4444971"/>
            <a:ext cx="1817510" cy="500137"/>
          </a:xfrm>
          <a:prstGeom prst="rect">
            <a:avLst/>
          </a:prstGeom>
        </p:spPr>
        <p:txBody>
          <a:bodyPr wrap="squar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zh-CN" altLang="en-US" sz="1400" dirty="0">
                <a:solidFill>
                  <a:srgbClr val="005188"/>
                </a:solidFill>
                <a:latin typeface="方正清刻本悦宋简体" panose="02000000000000000000" pitchFamily="2" charset="-122"/>
                <a:ea typeface="方正清刻本悦宋简体" panose="02000000000000000000" pitchFamily="2" charset="-122"/>
                <a:cs typeface="+mn-ea"/>
                <a:sym typeface="+mn-lt"/>
              </a:rPr>
              <a:t>单击添加主题描述文字单击添加主题描述</a:t>
            </a:r>
          </a:p>
        </p:txBody>
      </p:sp>
      <p:grpSp>
        <p:nvGrpSpPr>
          <p:cNvPr id="16" name="chenying0907 15"/>
          <p:cNvGrpSpPr/>
          <p:nvPr/>
        </p:nvGrpSpPr>
        <p:grpSpPr bwMode="auto">
          <a:xfrm>
            <a:off x="4371617" y="1605948"/>
            <a:ext cx="3827900" cy="3827900"/>
            <a:chOff x="3134916" y="1290638"/>
            <a:chExt cx="2827821" cy="2826544"/>
          </a:xfrm>
        </p:grpSpPr>
        <p:sp>
          <p:nvSpPr>
            <p:cNvPr id="17" name="箭头1"/>
            <p:cNvSpPr>
              <a:spLocks noChangeAspect="1"/>
            </p:cNvSpPr>
            <p:nvPr/>
          </p:nvSpPr>
          <p:spPr bwMode="auto">
            <a:xfrm>
              <a:off x="4571849" y="1290638"/>
              <a:ext cx="1390888" cy="1601338"/>
            </a:xfrm>
            <a:custGeom>
              <a:avLst/>
              <a:gdLst>
                <a:gd name="T0" fmla="*/ 35 w 1260"/>
                <a:gd name="T1" fmla="*/ 1 h 1451"/>
                <a:gd name="T2" fmla="*/ 100 w 1260"/>
                <a:gd name="T3" fmla="*/ 6 h 1451"/>
                <a:gd name="T4" fmla="*/ 162 w 1260"/>
                <a:gd name="T5" fmla="*/ 13 h 1451"/>
                <a:gd name="T6" fmla="*/ 225 w 1260"/>
                <a:gd name="T7" fmla="*/ 23 h 1451"/>
                <a:gd name="T8" fmla="*/ 285 w 1260"/>
                <a:gd name="T9" fmla="*/ 37 h 1451"/>
                <a:gd name="T10" fmla="*/ 345 w 1260"/>
                <a:gd name="T11" fmla="*/ 53 h 1451"/>
                <a:gd name="T12" fmla="*/ 404 w 1260"/>
                <a:gd name="T13" fmla="*/ 72 h 1451"/>
                <a:gd name="T14" fmla="*/ 461 w 1260"/>
                <a:gd name="T15" fmla="*/ 94 h 1451"/>
                <a:gd name="T16" fmla="*/ 517 w 1260"/>
                <a:gd name="T17" fmla="*/ 119 h 1451"/>
                <a:gd name="T18" fmla="*/ 572 w 1260"/>
                <a:gd name="T19" fmla="*/ 145 h 1451"/>
                <a:gd name="T20" fmla="*/ 625 w 1260"/>
                <a:gd name="T21" fmla="*/ 175 h 1451"/>
                <a:gd name="T22" fmla="*/ 676 w 1260"/>
                <a:gd name="T23" fmla="*/ 206 h 1451"/>
                <a:gd name="T24" fmla="*/ 726 w 1260"/>
                <a:gd name="T25" fmla="*/ 240 h 1451"/>
                <a:gd name="T26" fmla="*/ 774 w 1260"/>
                <a:gd name="T27" fmla="*/ 277 h 1451"/>
                <a:gd name="T28" fmla="*/ 820 w 1260"/>
                <a:gd name="T29" fmla="*/ 316 h 1451"/>
                <a:gd name="T30" fmla="*/ 866 w 1260"/>
                <a:gd name="T31" fmla="*/ 356 h 1451"/>
                <a:gd name="T32" fmla="*/ 908 w 1260"/>
                <a:gd name="T33" fmla="*/ 398 h 1451"/>
                <a:gd name="T34" fmla="*/ 948 w 1260"/>
                <a:gd name="T35" fmla="*/ 444 h 1451"/>
                <a:gd name="T36" fmla="*/ 986 w 1260"/>
                <a:gd name="T37" fmla="*/ 490 h 1451"/>
                <a:gd name="T38" fmla="*/ 1023 w 1260"/>
                <a:gd name="T39" fmla="*/ 538 h 1451"/>
                <a:gd name="T40" fmla="*/ 1057 w 1260"/>
                <a:gd name="T41" fmla="*/ 589 h 1451"/>
                <a:gd name="T42" fmla="*/ 1088 w 1260"/>
                <a:gd name="T43" fmla="*/ 640 h 1451"/>
                <a:gd name="T44" fmla="*/ 1117 w 1260"/>
                <a:gd name="T45" fmla="*/ 693 h 1451"/>
                <a:gd name="T46" fmla="*/ 1144 w 1260"/>
                <a:gd name="T47" fmla="*/ 748 h 1451"/>
                <a:gd name="T48" fmla="*/ 1168 w 1260"/>
                <a:gd name="T49" fmla="*/ 804 h 1451"/>
                <a:gd name="T50" fmla="*/ 1190 w 1260"/>
                <a:gd name="T51" fmla="*/ 861 h 1451"/>
                <a:gd name="T52" fmla="*/ 1209 w 1260"/>
                <a:gd name="T53" fmla="*/ 921 h 1451"/>
                <a:gd name="T54" fmla="*/ 1224 w 1260"/>
                <a:gd name="T55" fmla="*/ 980 h 1451"/>
                <a:gd name="T56" fmla="*/ 1237 w 1260"/>
                <a:gd name="T57" fmla="*/ 1042 h 1451"/>
                <a:gd name="T58" fmla="*/ 1248 w 1260"/>
                <a:gd name="T59" fmla="*/ 1104 h 1451"/>
                <a:gd name="T60" fmla="*/ 1255 w 1260"/>
                <a:gd name="T61" fmla="*/ 1166 h 1451"/>
                <a:gd name="T62" fmla="*/ 1259 w 1260"/>
                <a:gd name="T63" fmla="*/ 1231 h 1451"/>
                <a:gd name="T64" fmla="*/ 921 w 1260"/>
                <a:gd name="T65" fmla="*/ 1451 h 1451"/>
                <a:gd name="T66" fmla="*/ 622 w 1260"/>
                <a:gd name="T67" fmla="*/ 1231 h 1451"/>
                <a:gd name="T68" fmla="*/ 616 w 1260"/>
                <a:gd name="T69" fmla="*/ 1184 h 1451"/>
                <a:gd name="T70" fmla="*/ 608 w 1260"/>
                <a:gd name="T71" fmla="*/ 1139 h 1451"/>
                <a:gd name="T72" fmla="*/ 597 w 1260"/>
                <a:gd name="T73" fmla="*/ 1096 h 1451"/>
                <a:gd name="T74" fmla="*/ 588 w 1260"/>
                <a:gd name="T75" fmla="*/ 1067 h 1451"/>
                <a:gd name="T76" fmla="*/ 572 w 1260"/>
                <a:gd name="T77" fmla="*/ 1025 h 1451"/>
                <a:gd name="T78" fmla="*/ 559 w 1260"/>
                <a:gd name="T79" fmla="*/ 998 h 1451"/>
                <a:gd name="T80" fmla="*/ 539 w 1260"/>
                <a:gd name="T81" fmla="*/ 959 h 1451"/>
                <a:gd name="T82" fmla="*/ 523 w 1260"/>
                <a:gd name="T83" fmla="*/ 934 h 1451"/>
                <a:gd name="T84" fmla="*/ 498 w 1260"/>
                <a:gd name="T85" fmla="*/ 898 h 1451"/>
                <a:gd name="T86" fmla="*/ 480 w 1260"/>
                <a:gd name="T87" fmla="*/ 874 h 1451"/>
                <a:gd name="T88" fmla="*/ 461 w 1260"/>
                <a:gd name="T89" fmla="*/ 852 h 1451"/>
                <a:gd name="T90" fmla="*/ 431 w 1260"/>
                <a:gd name="T91" fmla="*/ 821 h 1451"/>
                <a:gd name="T92" fmla="*/ 399 w 1260"/>
                <a:gd name="T93" fmla="*/ 791 h 1451"/>
                <a:gd name="T94" fmla="*/ 375 w 1260"/>
                <a:gd name="T95" fmla="*/ 773 h 1451"/>
                <a:gd name="T96" fmla="*/ 352 w 1260"/>
                <a:gd name="T97" fmla="*/ 755 h 1451"/>
                <a:gd name="T98" fmla="*/ 328 w 1260"/>
                <a:gd name="T99" fmla="*/ 739 h 1451"/>
                <a:gd name="T100" fmla="*/ 290 w 1260"/>
                <a:gd name="T101" fmla="*/ 716 h 1451"/>
                <a:gd name="T102" fmla="*/ 264 w 1260"/>
                <a:gd name="T103" fmla="*/ 702 h 1451"/>
                <a:gd name="T104" fmla="*/ 223 w 1260"/>
                <a:gd name="T105" fmla="*/ 684 h 1451"/>
                <a:gd name="T106" fmla="*/ 181 w 1260"/>
                <a:gd name="T107" fmla="*/ 669 h 1451"/>
                <a:gd name="T108" fmla="*/ 137 w 1260"/>
                <a:gd name="T109" fmla="*/ 656 h 1451"/>
                <a:gd name="T110" fmla="*/ 108 w 1260"/>
                <a:gd name="T111" fmla="*/ 649 h 1451"/>
                <a:gd name="T112" fmla="*/ 63 w 1260"/>
                <a:gd name="T113" fmla="*/ 642 h 1451"/>
                <a:gd name="T114" fmla="*/ 31 w 1260"/>
                <a:gd name="T115" fmla="*/ 639 h 1451"/>
                <a:gd name="T116" fmla="*/ 0 w 1260"/>
                <a:gd name="T117" fmla="*/ 637 h 1451"/>
                <a:gd name="T118" fmla="*/ 3 w 1260"/>
                <a:gd name="T119" fmla="*/ 0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0" h="1451">
                  <a:moveTo>
                    <a:pt x="3" y="0"/>
                  </a:moveTo>
                  <a:lnTo>
                    <a:pt x="35" y="1"/>
                  </a:lnTo>
                  <a:lnTo>
                    <a:pt x="68" y="3"/>
                  </a:lnTo>
                  <a:lnTo>
                    <a:pt x="100" y="6"/>
                  </a:lnTo>
                  <a:lnTo>
                    <a:pt x="131" y="9"/>
                  </a:lnTo>
                  <a:lnTo>
                    <a:pt x="162" y="13"/>
                  </a:lnTo>
                  <a:lnTo>
                    <a:pt x="193" y="18"/>
                  </a:lnTo>
                  <a:lnTo>
                    <a:pt x="225" y="23"/>
                  </a:lnTo>
                  <a:lnTo>
                    <a:pt x="255" y="30"/>
                  </a:lnTo>
                  <a:lnTo>
                    <a:pt x="285" y="37"/>
                  </a:lnTo>
                  <a:lnTo>
                    <a:pt x="315" y="44"/>
                  </a:lnTo>
                  <a:lnTo>
                    <a:pt x="345" y="53"/>
                  </a:lnTo>
                  <a:lnTo>
                    <a:pt x="374" y="62"/>
                  </a:lnTo>
                  <a:lnTo>
                    <a:pt x="404" y="72"/>
                  </a:lnTo>
                  <a:lnTo>
                    <a:pt x="433" y="83"/>
                  </a:lnTo>
                  <a:lnTo>
                    <a:pt x="461" y="94"/>
                  </a:lnTo>
                  <a:lnTo>
                    <a:pt x="489" y="106"/>
                  </a:lnTo>
                  <a:lnTo>
                    <a:pt x="517" y="119"/>
                  </a:lnTo>
                  <a:lnTo>
                    <a:pt x="545" y="132"/>
                  </a:lnTo>
                  <a:lnTo>
                    <a:pt x="572" y="145"/>
                  </a:lnTo>
                  <a:lnTo>
                    <a:pt x="599" y="160"/>
                  </a:lnTo>
                  <a:lnTo>
                    <a:pt x="625" y="175"/>
                  </a:lnTo>
                  <a:lnTo>
                    <a:pt x="651" y="190"/>
                  </a:lnTo>
                  <a:lnTo>
                    <a:pt x="676" y="206"/>
                  </a:lnTo>
                  <a:lnTo>
                    <a:pt x="702" y="223"/>
                  </a:lnTo>
                  <a:lnTo>
                    <a:pt x="726" y="240"/>
                  </a:lnTo>
                  <a:lnTo>
                    <a:pt x="751" y="259"/>
                  </a:lnTo>
                  <a:lnTo>
                    <a:pt x="774" y="277"/>
                  </a:lnTo>
                  <a:lnTo>
                    <a:pt x="798" y="296"/>
                  </a:lnTo>
                  <a:lnTo>
                    <a:pt x="820" y="316"/>
                  </a:lnTo>
                  <a:lnTo>
                    <a:pt x="843" y="336"/>
                  </a:lnTo>
                  <a:lnTo>
                    <a:pt x="866" y="356"/>
                  </a:lnTo>
                  <a:lnTo>
                    <a:pt x="887" y="377"/>
                  </a:lnTo>
                  <a:lnTo>
                    <a:pt x="908" y="398"/>
                  </a:lnTo>
                  <a:lnTo>
                    <a:pt x="928" y="421"/>
                  </a:lnTo>
                  <a:lnTo>
                    <a:pt x="948" y="444"/>
                  </a:lnTo>
                  <a:lnTo>
                    <a:pt x="967" y="467"/>
                  </a:lnTo>
                  <a:lnTo>
                    <a:pt x="986" y="490"/>
                  </a:lnTo>
                  <a:lnTo>
                    <a:pt x="1004" y="514"/>
                  </a:lnTo>
                  <a:lnTo>
                    <a:pt x="1023" y="538"/>
                  </a:lnTo>
                  <a:lnTo>
                    <a:pt x="1040" y="564"/>
                  </a:lnTo>
                  <a:lnTo>
                    <a:pt x="1057" y="589"/>
                  </a:lnTo>
                  <a:lnTo>
                    <a:pt x="1073" y="614"/>
                  </a:lnTo>
                  <a:lnTo>
                    <a:pt x="1088" y="640"/>
                  </a:lnTo>
                  <a:lnTo>
                    <a:pt x="1103" y="666"/>
                  </a:lnTo>
                  <a:lnTo>
                    <a:pt x="1117" y="693"/>
                  </a:lnTo>
                  <a:lnTo>
                    <a:pt x="1131" y="720"/>
                  </a:lnTo>
                  <a:lnTo>
                    <a:pt x="1144" y="748"/>
                  </a:lnTo>
                  <a:lnTo>
                    <a:pt x="1156" y="776"/>
                  </a:lnTo>
                  <a:lnTo>
                    <a:pt x="1168" y="804"/>
                  </a:lnTo>
                  <a:lnTo>
                    <a:pt x="1180" y="833"/>
                  </a:lnTo>
                  <a:lnTo>
                    <a:pt x="1190" y="861"/>
                  </a:lnTo>
                  <a:lnTo>
                    <a:pt x="1200" y="891"/>
                  </a:lnTo>
                  <a:lnTo>
                    <a:pt x="1209" y="921"/>
                  </a:lnTo>
                  <a:lnTo>
                    <a:pt x="1217" y="950"/>
                  </a:lnTo>
                  <a:lnTo>
                    <a:pt x="1224" y="980"/>
                  </a:lnTo>
                  <a:lnTo>
                    <a:pt x="1231" y="1010"/>
                  </a:lnTo>
                  <a:lnTo>
                    <a:pt x="1237" y="1042"/>
                  </a:lnTo>
                  <a:lnTo>
                    <a:pt x="1243" y="1073"/>
                  </a:lnTo>
                  <a:lnTo>
                    <a:pt x="1248" y="1104"/>
                  </a:lnTo>
                  <a:lnTo>
                    <a:pt x="1252" y="1135"/>
                  </a:lnTo>
                  <a:lnTo>
                    <a:pt x="1255" y="1166"/>
                  </a:lnTo>
                  <a:lnTo>
                    <a:pt x="1257" y="1198"/>
                  </a:lnTo>
                  <a:lnTo>
                    <a:pt x="1259" y="1231"/>
                  </a:lnTo>
                  <a:lnTo>
                    <a:pt x="1260" y="1263"/>
                  </a:lnTo>
                  <a:lnTo>
                    <a:pt x="921" y="1451"/>
                  </a:lnTo>
                  <a:lnTo>
                    <a:pt x="622" y="1246"/>
                  </a:lnTo>
                  <a:lnTo>
                    <a:pt x="622" y="1231"/>
                  </a:lnTo>
                  <a:lnTo>
                    <a:pt x="620" y="1215"/>
                  </a:lnTo>
                  <a:lnTo>
                    <a:pt x="616" y="1184"/>
                  </a:lnTo>
                  <a:lnTo>
                    <a:pt x="611" y="1154"/>
                  </a:lnTo>
                  <a:lnTo>
                    <a:pt x="608" y="1139"/>
                  </a:lnTo>
                  <a:lnTo>
                    <a:pt x="605" y="1125"/>
                  </a:lnTo>
                  <a:lnTo>
                    <a:pt x="597" y="1096"/>
                  </a:lnTo>
                  <a:lnTo>
                    <a:pt x="593" y="1082"/>
                  </a:lnTo>
                  <a:lnTo>
                    <a:pt x="588" y="1067"/>
                  </a:lnTo>
                  <a:lnTo>
                    <a:pt x="577" y="1039"/>
                  </a:lnTo>
                  <a:lnTo>
                    <a:pt x="572" y="1025"/>
                  </a:lnTo>
                  <a:lnTo>
                    <a:pt x="566" y="1012"/>
                  </a:lnTo>
                  <a:lnTo>
                    <a:pt x="559" y="998"/>
                  </a:lnTo>
                  <a:lnTo>
                    <a:pt x="553" y="985"/>
                  </a:lnTo>
                  <a:lnTo>
                    <a:pt x="539" y="959"/>
                  </a:lnTo>
                  <a:lnTo>
                    <a:pt x="530" y="947"/>
                  </a:lnTo>
                  <a:lnTo>
                    <a:pt x="523" y="934"/>
                  </a:lnTo>
                  <a:lnTo>
                    <a:pt x="506" y="910"/>
                  </a:lnTo>
                  <a:lnTo>
                    <a:pt x="498" y="898"/>
                  </a:lnTo>
                  <a:lnTo>
                    <a:pt x="489" y="887"/>
                  </a:lnTo>
                  <a:lnTo>
                    <a:pt x="480" y="874"/>
                  </a:lnTo>
                  <a:lnTo>
                    <a:pt x="471" y="863"/>
                  </a:lnTo>
                  <a:lnTo>
                    <a:pt x="461" y="852"/>
                  </a:lnTo>
                  <a:lnTo>
                    <a:pt x="451" y="841"/>
                  </a:lnTo>
                  <a:lnTo>
                    <a:pt x="431" y="821"/>
                  </a:lnTo>
                  <a:lnTo>
                    <a:pt x="410" y="801"/>
                  </a:lnTo>
                  <a:lnTo>
                    <a:pt x="399" y="791"/>
                  </a:lnTo>
                  <a:lnTo>
                    <a:pt x="388" y="782"/>
                  </a:lnTo>
                  <a:lnTo>
                    <a:pt x="375" y="773"/>
                  </a:lnTo>
                  <a:lnTo>
                    <a:pt x="364" y="764"/>
                  </a:lnTo>
                  <a:lnTo>
                    <a:pt x="352" y="755"/>
                  </a:lnTo>
                  <a:lnTo>
                    <a:pt x="340" y="747"/>
                  </a:lnTo>
                  <a:lnTo>
                    <a:pt x="328" y="739"/>
                  </a:lnTo>
                  <a:lnTo>
                    <a:pt x="315" y="731"/>
                  </a:lnTo>
                  <a:lnTo>
                    <a:pt x="290" y="716"/>
                  </a:lnTo>
                  <a:lnTo>
                    <a:pt x="277" y="709"/>
                  </a:lnTo>
                  <a:lnTo>
                    <a:pt x="264" y="702"/>
                  </a:lnTo>
                  <a:lnTo>
                    <a:pt x="237" y="690"/>
                  </a:lnTo>
                  <a:lnTo>
                    <a:pt x="223" y="684"/>
                  </a:lnTo>
                  <a:lnTo>
                    <a:pt x="209" y="678"/>
                  </a:lnTo>
                  <a:lnTo>
                    <a:pt x="181" y="669"/>
                  </a:lnTo>
                  <a:lnTo>
                    <a:pt x="152" y="660"/>
                  </a:lnTo>
                  <a:lnTo>
                    <a:pt x="137" y="656"/>
                  </a:lnTo>
                  <a:lnTo>
                    <a:pt x="123" y="653"/>
                  </a:lnTo>
                  <a:lnTo>
                    <a:pt x="108" y="649"/>
                  </a:lnTo>
                  <a:lnTo>
                    <a:pt x="93" y="647"/>
                  </a:lnTo>
                  <a:lnTo>
                    <a:pt x="63" y="642"/>
                  </a:lnTo>
                  <a:lnTo>
                    <a:pt x="47" y="640"/>
                  </a:lnTo>
                  <a:lnTo>
                    <a:pt x="31" y="639"/>
                  </a:lnTo>
                  <a:lnTo>
                    <a:pt x="16" y="638"/>
                  </a:lnTo>
                  <a:lnTo>
                    <a:pt x="0" y="637"/>
                  </a:lnTo>
                  <a:lnTo>
                    <a:pt x="197" y="348"/>
                  </a:lnTo>
                  <a:lnTo>
                    <a:pt x="3" y="0"/>
                  </a:lnTo>
                  <a:close/>
                </a:path>
              </a:pathLst>
            </a:custGeom>
            <a:noFill/>
            <a:ln w="12700">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135000" tIns="270000" rIns="68580" bIns="34290"/>
            <a:lstStyle/>
            <a:p>
              <a:pPr algn="ctr" eaLnBrk="1" fontAlgn="auto" hangingPunct="1">
                <a:spcBef>
                  <a:spcPts val="0"/>
                </a:spcBef>
                <a:spcAft>
                  <a:spcPts val="0"/>
                </a:spcAft>
                <a:defRPr/>
              </a:pPr>
              <a:endParaRPr lang="en-US" sz="4100">
                <a:solidFill>
                  <a:srgbClr val="005188"/>
                </a:solidFill>
                <a:latin typeface="+mn-ea"/>
                <a:cs typeface="+mn-ea"/>
                <a:sym typeface="+mn-lt"/>
              </a:endParaRPr>
            </a:p>
          </p:txBody>
        </p:sp>
        <p:sp>
          <p:nvSpPr>
            <p:cNvPr id="18" name="箭头4"/>
            <p:cNvSpPr>
              <a:spLocks noChangeAspect="1"/>
            </p:cNvSpPr>
            <p:nvPr/>
          </p:nvSpPr>
          <p:spPr bwMode="auto">
            <a:xfrm>
              <a:off x="3134916" y="1292225"/>
              <a:ext cx="1578245" cy="1460090"/>
            </a:xfrm>
            <a:custGeom>
              <a:avLst/>
              <a:gdLst>
                <a:gd name="T0" fmla="*/ 637 w 1431"/>
                <a:gd name="T1" fmla="*/ 1302 h 1325"/>
                <a:gd name="T2" fmla="*/ 637 w 1431"/>
                <a:gd name="T3" fmla="*/ 1248 h 1325"/>
                <a:gd name="T4" fmla="*/ 640 w 1431"/>
                <a:gd name="T5" fmla="*/ 1217 h 1325"/>
                <a:gd name="T6" fmla="*/ 646 w 1431"/>
                <a:gd name="T7" fmla="*/ 1170 h 1325"/>
                <a:gd name="T8" fmla="*/ 655 w 1431"/>
                <a:gd name="T9" fmla="*/ 1125 h 1325"/>
                <a:gd name="T10" fmla="*/ 663 w 1431"/>
                <a:gd name="T11" fmla="*/ 1095 h 1325"/>
                <a:gd name="T12" fmla="*/ 678 w 1431"/>
                <a:gd name="T13" fmla="*/ 1052 h 1325"/>
                <a:gd name="T14" fmla="*/ 689 w 1431"/>
                <a:gd name="T15" fmla="*/ 1024 h 1325"/>
                <a:gd name="T16" fmla="*/ 708 w 1431"/>
                <a:gd name="T17" fmla="*/ 983 h 1325"/>
                <a:gd name="T18" fmla="*/ 724 w 1431"/>
                <a:gd name="T19" fmla="*/ 957 h 1325"/>
                <a:gd name="T20" fmla="*/ 739 w 1431"/>
                <a:gd name="T21" fmla="*/ 932 h 1325"/>
                <a:gd name="T22" fmla="*/ 756 w 1431"/>
                <a:gd name="T23" fmla="*/ 907 h 1325"/>
                <a:gd name="T24" fmla="*/ 773 w 1431"/>
                <a:gd name="T25" fmla="*/ 884 h 1325"/>
                <a:gd name="T26" fmla="*/ 792 w 1431"/>
                <a:gd name="T27" fmla="*/ 860 h 1325"/>
                <a:gd name="T28" fmla="*/ 822 w 1431"/>
                <a:gd name="T29" fmla="*/ 827 h 1325"/>
                <a:gd name="T30" fmla="*/ 843 w 1431"/>
                <a:gd name="T31" fmla="*/ 807 h 1325"/>
                <a:gd name="T32" fmla="*/ 877 w 1431"/>
                <a:gd name="T33" fmla="*/ 778 h 1325"/>
                <a:gd name="T34" fmla="*/ 901 w 1431"/>
                <a:gd name="T35" fmla="*/ 760 h 1325"/>
                <a:gd name="T36" fmla="*/ 938 w 1431"/>
                <a:gd name="T37" fmla="*/ 735 h 1325"/>
                <a:gd name="T38" fmla="*/ 976 w 1431"/>
                <a:gd name="T39" fmla="*/ 711 h 1325"/>
                <a:gd name="T40" fmla="*/ 1003 w 1431"/>
                <a:gd name="T41" fmla="*/ 698 h 1325"/>
                <a:gd name="T42" fmla="*/ 1030 w 1431"/>
                <a:gd name="T43" fmla="*/ 686 h 1325"/>
                <a:gd name="T44" fmla="*/ 1059 w 1431"/>
                <a:gd name="T45" fmla="*/ 675 h 1325"/>
                <a:gd name="T46" fmla="*/ 1117 w 1431"/>
                <a:gd name="T47" fmla="*/ 657 h 1325"/>
                <a:gd name="T48" fmla="*/ 1147 w 1431"/>
                <a:gd name="T49" fmla="*/ 649 h 1325"/>
                <a:gd name="T50" fmla="*/ 1192 w 1431"/>
                <a:gd name="T51" fmla="*/ 642 h 1325"/>
                <a:gd name="T52" fmla="*/ 1224 w 1431"/>
                <a:gd name="T53" fmla="*/ 638 h 1325"/>
                <a:gd name="T54" fmla="*/ 1431 w 1431"/>
                <a:gd name="T55" fmla="*/ 334 h 1325"/>
                <a:gd name="T56" fmla="*/ 1207 w 1431"/>
                <a:gd name="T57" fmla="*/ 1 h 1325"/>
                <a:gd name="T58" fmla="*/ 1142 w 1431"/>
                <a:gd name="T59" fmla="*/ 6 h 1325"/>
                <a:gd name="T60" fmla="*/ 1080 w 1431"/>
                <a:gd name="T61" fmla="*/ 15 h 1325"/>
                <a:gd name="T62" fmla="*/ 1018 w 1431"/>
                <a:gd name="T63" fmla="*/ 26 h 1325"/>
                <a:gd name="T64" fmla="*/ 957 w 1431"/>
                <a:gd name="T65" fmla="*/ 40 h 1325"/>
                <a:gd name="T66" fmla="*/ 898 w 1431"/>
                <a:gd name="T67" fmla="*/ 57 h 1325"/>
                <a:gd name="T68" fmla="*/ 839 w 1431"/>
                <a:gd name="T69" fmla="*/ 76 h 1325"/>
                <a:gd name="T70" fmla="*/ 783 w 1431"/>
                <a:gd name="T71" fmla="*/ 100 h 1325"/>
                <a:gd name="T72" fmla="*/ 728 w 1431"/>
                <a:gd name="T73" fmla="*/ 125 h 1325"/>
                <a:gd name="T74" fmla="*/ 673 w 1431"/>
                <a:gd name="T75" fmla="*/ 152 h 1325"/>
                <a:gd name="T76" fmla="*/ 620 w 1431"/>
                <a:gd name="T77" fmla="*/ 182 h 1325"/>
                <a:gd name="T78" fmla="*/ 570 w 1431"/>
                <a:gd name="T79" fmla="*/ 214 h 1325"/>
                <a:gd name="T80" fmla="*/ 520 w 1431"/>
                <a:gd name="T81" fmla="*/ 250 h 1325"/>
                <a:gd name="T82" fmla="*/ 472 w 1431"/>
                <a:gd name="T83" fmla="*/ 287 h 1325"/>
                <a:gd name="T84" fmla="*/ 427 w 1431"/>
                <a:gd name="T85" fmla="*/ 325 h 1325"/>
                <a:gd name="T86" fmla="*/ 382 w 1431"/>
                <a:gd name="T87" fmla="*/ 366 h 1325"/>
                <a:gd name="T88" fmla="*/ 341 w 1431"/>
                <a:gd name="T89" fmla="*/ 410 h 1325"/>
                <a:gd name="T90" fmla="*/ 301 w 1431"/>
                <a:gd name="T91" fmla="*/ 455 h 1325"/>
                <a:gd name="T92" fmla="*/ 263 w 1431"/>
                <a:gd name="T93" fmla="*/ 502 h 1325"/>
                <a:gd name="T94" fmla="*/ 227 w 1431"/>
                <a:gd name="T95" fmla="*/ 550 h 1325"/>
                <a:gd name="T96" fmla="*/ 194 w 1431"/>
                <a:gd name="T97" fmla="*/ 602 h 1325"/>
                <a:gd name="T98" fmla="*/ 163 w 1431"/>
                <a:gd name="T99" fmla="*/ 653 h 1325"/>
                <a:gd name="T100" fmla="*/ 135 w 1431"/>
                <a:gd name="T101" fmla="*/ 707 h 1325"/>
                <a:gd name="T102" fmla="*/ 109 w 1431"/>
                <a:gd name="T103" fmla="*/ 762 h 1325"/>
                <a:gd name="T104" fmla="*/ 86 w 1431"/>
                <a:gd name="T105" fmla="*/ 819 h 1325"/>
                <a:gd name="T106" fmla="*/ 64 w 1431"/>
                <a:gd name="T107" fmla="*/ 876 h 1325"/>
                <a:gd name="T108" fmla="*/ 47 w 1431"/>
                <a:gd name="T109" fmla="*/ 936 h 1325"/>
                <a:gd name="T110" fmla="*/ 31 w 1431"/>
                <a:gd name="T111" fmla="*/ 996 h 1325"/>
                <a:gd name="T112" fmla="*/ 19 w 1431"/>
                <a:gd name="T113" fmla="*/ 1058 h 1325"/>
                <a:gd name="T114" fmla="*/ 10 w 1431"/>
                <a:gd name="T115" fmla="*/ 1120 h 1325"/>
                <a:gd name="T116" fmla="*/ 4 w 1431"/>
                <a:gd name="T117" fmla="*/ 1183 h 1325"/>
                <a:gd name="T118" fmla="*/ 1 w 1431"/>
                <a:gd name="T119" fmla="*/ 1247 h 1325"/>
                <a:gd name="T120" fmla="*/ 1 w 1431"/>
                <a:gd name="T121" fmla="*/ 1302 h 1325"/>
                <a:gd name="T122" fmla="*/ 335 w 1431"/>
                <a:gd name="T123" fmla="*/ 1129 h 1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1" h="1325">
                  <a:moveTo>
                    <a:pt x="638" y="1324"/>
                  </a:moveTo>
                  <a:lnTo>
                    <a:pt x="637" y="1302"/>
                  </a:lnTo>
                  <a:lnTo>
                    <a:pt x="637" y="1280"/>
                  </a:lnTo>
                  <a:lnTo>
                    <a:pt x="637" y="1248"/>
                  </a:lnTo>
                  <a:lnTo>
                    <a:pt x="638" y="1232"/>
                  </a:lnTo>
                  <a:lnTo>
                    <a:pt x="640" y="1217"/>
                  </a:lnTo>
                  <a:lnTo>
                    <a:pt x="644" y="1185"/>
                  </a:lnTo>
                  <a:lnTo>
                    <a:pt x="646" y="1170"/>
                  </a:lnTo>
                  <a:lnTo>
                    <a:pt x="649" y="1154"/>
                  </a:lnTo>
                  <a:lnTo>
                    <a:pt x="655" y="1125"/>
                  </a:lnTo>
                  <a:lnTo>
                    <a:pt x="659" y="1110"/>
                  </a:lnTo>
                  <a:lnTo>
                    <a:pt x="663" y="1095"/>
                  </a:lnTo>
                  <a:lnTo>
                    <a:pt x="673" y="1067"/>
                  </a:lnTo>
                  <a:lnTo>
                    <a:pt x="678" y="1052"/>
                  </a:lnTo>
                  <a:lnTo>
                    <a:pt x="683" y="1038"/>
                  </a:lnTo>
                  <a:lnTo>
                    <a:pt x="689" y="1024"/>
                  </a:lnTo>
                  <a:lnTo>
                    <a:pt x="695" y="1010"/>
                  </a:lnTo>
                  <a:lnTo>
                    <a:pt x="708" y="983"/>
                  </a:lnTo>
                  <a:lnTo>
                    <a:pt x="715" y="970"/>
                  </a:lnTo>
                  <a:lnTo>
                    <a:pt x="724" y="957"/>
                  </a:lnTo>
                  <a:lnTo>
                    <a:pt x="731" y="944"/>
                  </a:lnTo>
                  <a:lnTo>
                    <a:pt x="739" y="932"/>
                  </a:lnTo>
                  <a:lnTo>
                    <a:pt x="747" y="920"/>
                  </a:lnTo>
                  <a:lnTo>
                    <a:pt x="756" y="907"/>
                  </a:lnTo>
                  <a:lnTo>
                    <a:pt x="764" y="895"/>
                  </a:lnTo>
                  <a:lnTo>
                    <a:pt x="773" y="884"/>
                  </a:lnTo>
                  <a:lnTo>
                    <a:pt x="783" y="871"/>
                  </a:lnTo>
                  <a:lnTo>
                    <a:pt x="792" y="860"/>
                  </a:lnTo>
                  <a:lnTo>
                    <a:pt x="812" y="838"/>
                  </a:lnTo>
                  <a:lnTo>
                    <a:pt x="822" y="827"/>
                  </a:lnTo>
                  <a:lnTo>
                    <a:pt x="832" y="817"/>
                  </a:lnTo>
                  <a:lnTo>
                    <a:pt x="843" y="807"/>
                  </a:lnTo>
                  <a:lnTo>
                    <a:pt x="854" y="797"/>
                  </a:lnTo>
                  <a:lnTo>
                    <a:pt x="877" y="778"/>
                  </a:lnTo>
                  <a:lnTo>
                    <a:pt x="889" y="769"/>
                  </a:lnTo>
                  <a:lnTo>
                    <a:pt x="901" y="760"/>
                  </a:lnTo>
                  <a:lnTo>
                    <a:pt x="925" y="743"/>
                  </a:lnTo>
                  <a:lnTo>
                    <a:pt x="938" y="735"/>
                  </a:lnTo>
                  <a:lnTo>
                    <a:pt x="951" y="727"/>
                  </a:lnTo>
                  <a:lnTo>
                    <a:pt x="976" y="711"/>
                  </a:lnTo>
                  <a:lnTo>
                    <a:pt x="990" y="705"/>
                  </a:lnTo>
                  <a:lnTo>
                    <a:pt x="1003" y="698"/>
                  </a:lnTo>
                  <a:lnTo>
                    <a:pt x="1017" y="692"/>
                  </a:lnTo>
                  <a:lnTo>
                    <a:pt x="1030" y="686"/>
                  </a:lnTo>
                  <a:lnTo>
                    <a:pt x="1045" y="680"/>
                  </a:lnTo>
                  <a:lnTo>
                    <a:pt x="1059" y="675"/>
                  </a:lnTo>
                  <a:lnTo>
                    <a:pt x="1088" y="665"/>
                  </a:lnTo>
                  <a:lnTo>
                    <a:pt x="1117" y="657"/>
                  </a:lnTo>
                  <a:lnTo>
                    <a:pt x="1132" y="653"/>
                  </a:lnTo>
                  <a:lnTo>
                    <a:pt x="1147" y="649"/>
                  </a:lnTo>
                  <a:lnTo>
                    <a:pt x="1177" y="644"/>
                  </a:lnTo>
                  <a:lnTo>
                    <a:pt x="1192" y="642"/>
                  </a:lnTo>
                  <a:lnTo>
                    <a:pt x="1209" y="640"/>
                  </a:lnTo>
                  <a:lnTo>
                    <a:pt x="1224" y="638"/>
                  </a:lnTo>
                  <a:lnTo>
                    <a:pt x="1240" y="637"/>
                  </a:lnTo>
                  <a:lnTo>
                    <a:pt x="1431" y="334"/>
                  </a:lnTo>
                  <a:lnTo>
                    <a:pt x="1239" y="0"/>
                  </a:lnTo>
                  <a:lnTo>
                    <a:pt x="1207" y="1"/>
                  </a:lnTo>
                  <a:lnTo>
                    <a:pt x="1174" y="3"/>
                  </a:lnTo>
                  <a:lnTo>
                    <a:pt x="1142" y="6"/>
                  </a:lnTo>
                  <a:lnTo>
                    <a:pt x="1111" y="10"/>
                  </a:lnTo>
                  <a:lnTo>
                    <a:pt x="1080" y="15"/>
                  </a:lnTo>
                  <a:lnTo>
                    <a:pt x="1049" y="20"/>
                  </a:lnTo>
                  <a:lnTo>
                    <a:pt x="1018" y="26"/>
                  </a:lnTo>
                  <a:lnTo>
                    <a:pt x="987" y="32"/>
                  </a:lnTo>
                  <a:lnTo>
                    <a:pt x="957" y="40"/>
                  </a:lnTo>
                  <a:lnTo>
                    <a:pt x="928" y="48"/>
                  </a:lnTo>
                  <a:lnTo>
                    <a:pt x="898" y="57"/>
                  </a:lnTo>
                  <a:lnTo>
                    <a:pt x="868" y="66"/>
                  </a:lnTo>
                  <a:lnTo>
                    <a:pt x="839" y="76"/>
                  </a:lnTo>
                  <a:lnTo>
                    <a:pt x="811" y="88"/>
                  </a:lnTo>
                  <a:lnTo>
                    <a:pt x="783" y="100"/>
                  </a:lnTo>
                  <a:lnTo>
                    <a:pt x="755" y="112"/>
                  </a:lnTo>
                  <a:lnTo>
                    <a:pt x="728" y="125"/>
                  </a:lnTo>
                  <a:lnTo>
                    <a:pt x="699" y="138"/>
                  </a:lnTo>
                  <a:lnTo>
                    <a:pt x="673" y="152"/>
                  </a:lnTo>
                  <a:lnTo>
                    <a:pt x="646" y="167"/>
                  </a:lnTo>
                  <a:lnTo>
                    <a:pt x="620" y="182"/>
                  </a:lnTo>
                  <a:lnTo>
                    <a:pt x="595" y="198"/>
                  </a:lnTo>
                  <a:lnTo>
                    <a:pt x="570" y="214"/>
                  </a:lnTo>
                  <a:lnTo>
                    <a:pt x="544" y="231"/>
                  </a:lnTo>
                  <a:lnTo>
                    <a:pt x="520" y="250"/>
                  </a:lnTo>
                  <a:lnTo>
                    <a:pt x="496" y="268"/>
                  </a:lnTo>
                  <a:lnTo>
                    <a:pt x="472" y="287"/>
                  </a:lnTo>
                  <a:lnTo>
                    <a:pt x="449" y="306"/>
                  </a:lnTo>
                  <a:lnTo>
                    <a:pt x="427" y="325"/>
                  </a:lnTo>
                  <a:lnTo>
                    <a:pt x="405" y="346"/>
                  </a:lnTo>
                  <a:lnTo>
                    <a:pt x="382" y="366"/>
                  </a:lnTo>
                  <a:lnTo>
                    <a:pt x="361" y="388"/>
                  </a:lnTo>
                  <a:lnTo>
                    <a:pt x="341" y="410"/>
                  </a:lnTo>
                  <a:lnTo>
                    <a:pt x="320" y="433"/>
                  </a:lnTo>
                  <a:lnTo>
                    <a:pt x="301" y="455"/>
                  </a:lnTo>
                  <a:lnTo>
                    <a:pt x="282" y="478"/>
                  </a:lnTo>
                  <a:lnTo>
                    <a:pt x="263" y="502"/>
                  </a:lnTo>
                  <a:lnTo>
                    <a:pt x="245" y="526"/>
                  </a:lnTo>
                  <a:lnTo>
                    <a:pt x="227" y="550"/>
                  </a:lnTo>
                  <a:lnTo>
                    <a:pt x="210" y="576"/>
                  </a:lnTo>
                  <a:lnTo>
                    <a:pt x="194" y="602"/>
                  </a:lnTo>
                  <a:lnTo>
                    <a:pt x="178" y="627"/>
                  </a:lnTo>
                  <a:lnTo>
                    <a:pt x="163" y="653"/>
                  </a:lnTo>
                  <a:lnTo>
                    <a:pt x="149" y="680"/>
                  </a:lnTo>
                  <a:lnTo>
                    <a:pt x="135" y="707"/>
                  </a:lnTo>
                  <a:lnTo>
                    <a:pt x="122" y="735"/>
                  </a:lnTo>
                  <a:lnTo>
                    <a:pt x="109" y="762"/>
                  </a:lnTo>
                  <a:lnTo>
                    <a:pt x="97" y="790"/>
                  </a:lnTo>
                  <a:lnTo>
                    <a:pt x="86" y="819"/>
                  </a:lnTo>
                  <a:lnTo>
                    <a:pt x="74" y="847"/>
                  </a:lnTo>
                  <a:lnTo>
                    <a:pt x="64" y="876"/>
                  </a:lnTo>
                  <a:lnTo>
                    <a:pt x="55" y="906"/>
                  </a:lnTo>
                  <a:lnTo>
                    <a:pt x="47" y="936"/>
                  </a:lnTo>
                  <a:lnTo>
                    <a:pt x="39" y="966"/>
                  </a:lnTo>
                  <a:lnTo>
                    <a:pt x="31" y="996"/>
                  </a:lnTo>
                  <a:lnTo>
                    <a:pt x="25" y="1026"/>
                  </a:lnTo>
                  <a:lnTo>
                    <a:pt x="19" y="1058"/>
                  </a:lnTo>
                  <a:lnTo>
                    <a:pt x="14" y="1089"/>
                  </a:lnTo>
                  <a:lnTo>
                    <a:pt x="10" y="1120"/>
                  </a:lnTo>
                  <a:lnTo>
                    <a:pt x="6" y="1151"/>
                  </a:lnTo>
                  <a:lnTo>
                    <a:pt x="4" y="1183"/>
                  </a:lnTo>
                  <a:lnTo>
                    <a:pt x="2" y="1215"/>
                  </a:lnTo>
                  <a:lnTo>
                    <a:pt x="1" y="1247"/>
                  </a:lnTo>
                  <a:lnTo>
                    <a:pt x="0" y="1280"/>
                  </a:lnTo>
                  <a:lnTo>
                    <a:pt x="1" y="1302"/>
                  </a:lnTo>
                  <a:lnTo>
                    <a:pt x="2" y="1325"/>
                  </a:lnTo>
                  <a:lnTo>
                    <a:pt x="335" y="1129"/>
                  </a:lnTo>
                  <a:lnTo>
                    <a:pt x="638" y="1324"/>
                  </a:lnTo>
                  <a:close/>
                </a:path>
              </a:pathLst>
            </a:custGeom>
            <a:noFill/>
            <a:ln w="12700">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135000" tIns="270000" rIns="68580" bIns="34290"/>
            <a:lstStyle/>
            <a:p>
              <a:pPr algn="ctr" eaLnBrk="1" fontAlgn="auto" hangingPunct="1">
                <a:spcBef>
                  <a:spcPts val="0"/>
                </a:spcBef>
                <a:spcAft>
                  <a:spcPts val="0"/>
                </a:spcAft>
                <a:defRPr/>
              </a:pPr>
              <a:endParaRPr lang="en-US" sz="4100">
                <a:solidFill>
                  <a:srgbClr val="005188"/>
                </a:solidFill>
                <a:latin typeface="+mn-ea"/>
                <a:cs typeface="+mn-ea"/>
                <a:sym typeface="+mn-lt"/>
              </a:endParaRPr>
            </a:p>
          </p:txBody>
        </p:sp>
        <p:sp>
          <p:nvSpPr>
            <p:cNvPr id="19" name="箭头3"/>
            <p:cNvSpPr>
              <a:spLocks noChangeAspect="1"/>
            </p:cNvSpPr>
            <p:nvPr/>
          </p:nvSpPr>
          <p:spPr bwMode="auto">
            <a:xfrm>
              <a:off x="3139679" y="2611068"/>
              <a:ext cx="1430583" cy="1506114"/>
            </a:xfrm>
            <a:custGeom>
              <a:avLst/>
              <a:gdLst>
                <a:gd name="T0" fmla="*/ 1096 w 1295"/>
                <a:gd name="T1" fmla="*/ 1023 h 1364"/>
                <a:gd name="T2" fmla="*/ 1276 w 1295"/>
                <a:gd name="T3" fmla="*/ 728 h 1364"/>
                <a:gd name="T4" fmla="*/ 1232 w 1295"/>
                <a:gd name="T5" fmla="*/ 726 h 1364"/>
                <a:gd name="T6" fmla="*/ 1187 w 1295"/>
                <a:gd name="T7" fmla="*/ 722 h 1364"/>
                <a:gd name="T8" fmla="*/ 1131 w 1295"/>
                <a:gd name="T9" fmla="*/ 711 h 1364"/>
                <a:gd name="T10" fmla="*/ 1103 w 1295"/>
                <a:gd name="T11" fmla="*/ 704 h 1364"/>
                <a:gd name="T12" fmla="*/ 1050 w 1295"/>
                <a:gd name="T13" fmla="*/ 687 h 1364"/>
                <a:gd name="T14" fmla="*/ 1023 w 1295"/>
                <a:gd name="T15" fmla="*/ 677 h 1364"/>
                <a:gd name="T16" fmla="*/ 973 w 1295"/>
                <a:gd name="T17" fmla="*/ 653 h 1364"/>
                <a:gd name="T18" fmla="*/ 949 w 1295"/>
                <a:gd name="T19" fmla="*/ 638 h 1364"/>
                <a:gd name="T20" fmla="*/ 902 w 1295"/>
                <a:gd name="T21" fmla="*/ 608 h 1364"/>
                <a:gd name="T22" fmla="*/ 880 w 1295"/>
                <a:gd name="T23" fmla="*/ 591 h 1364"/>
                <a:gd name="T24" fmla="*/ 837 w 1295"/>
                <a:gd name="T25" fmla="*/ 556 h 1364"/>
                <a:gd name="T26" fmla="*/ 799 w 1295"/>
                <a:gd name="T27" fmla="*/ 517 h 1364"/>
                <a:gd name="T28" fmla="*/ 781 w 1295"/>
                <a:gd name="T29" fmla="*/ 496 h 1364"/>
                <a:gd name="T30" fmla="*/ 747 w 1295"/>
                <a:gd name="T31" fmla="*/ 451 h 1364"/>
                <a:gd name="T32" fmla="*/ 725 w 1295"/>
                <a:gd name="T33" fmla="*/ 417 h 1364"/>
                <a:gd name="T34" fmla="*/ 703 w 1295"/>
                <a:gd name="T35" fmla="*/ 380 h 1364"/>
                <a:gd name="T36" fmla="*/ 680 w 1295"/>
                <a:gd name="T37" fmla="*/ 330 h 1364"/>
                <a:gd name="T38" fmla="*/ 670 w 1295"/>
                <a:gd name="T39" fmla="*/ 303 h 1364"/>
                <a:gd name="T40" fmla="*/ 657 w 1295"/>
                <a:gd name="T41" fmla="*/ 263 h 1364"/>
                <a:gd name="T42" fmla="*/ 646 w 1295"/>
                <a:gd name="T43" fmla="*/ 221 h 1364"/>
                <a:gd name="T44" fmla="*/ 322 w 1295"/>
                <a:gd name="T45" fmla="*/ 0 h 1364"/>
                <a:gd name="T46" fmla="*/ 2 w 1295"/>
                <a:gd name="T47" fmla="*/ 222 h 1364"/>
                <a:gd name="T48" fmla="*/ 10 w 1295"/>
                <a:gd name="T49" fmla="*/ 282 h 1364"/>
                <a:gd name="T50" fmla="*/ 21 w 1295"/>
                <a:gd name="T51" fmla="*/ 343 h 1364"/>
                <a:gd name="T52" fmla="*/ 35 w 1295"/>
                <a:gd name="T53" fmla="*/ 401 h 1364"/>
                <a:gd name="T54" fmla="*/ 51 w 1295"/>
                <a:gd name="T55" fmla="*/ 458 h 1364"/>
                <a:gd name="T56" fmla="*/ 69 w 1295"/>
                <a:gd name="T57" fmla="*/ 516 h 1364"/>
                <a:gd name="T58" fmla="*/ 91 w 1295"/>
                <a:gd name="T59" fmla="*/ 571 h 1364"/>
                <a:gd name="T60" fmla="*/ 115 w 1295"/>
                <a:gd name="T61" fmla="*/ 624 h 1364"/>
                <a:gd name="T62" fmla="*/ 141 w 1295"/>
                <a:gd name="T63" fmla="*/ 678 h 1364"/>
                <a:gd name="T64" fmla="*/ 169 w 1295"/>
                <a:gd name="T65" fmla="*/ 729 h 1364"/>
                <a:gd name="T66" fmla="*/ 200 w 1295"/>
                <a:gd name="T67" fmla="*/ 779 h 1364"/>
                <a:gd name="T68" fmla="*/ 233 w 1295"/>
                <a:gd name="T69" fmla="*/ 828 h 1364"/>
                <a:gd name="T70" fmla="*/ 268 w 1295"/>
                <a:gd name="T71" fmla="*/ 874 h 1364"/>
                <a:gd name="T72" fmla="*/ 305 w 1295"/>
                <a:gd name="T73" fmla="*/ 919 h 1364"/>
                <a:gd name="T74" fmla="*/ 344 w 1295"/>
                <a:gd name="T75" fmla="*/ 962 h 1364"/>
                <a:gd name="T76" fmla="*/ 385 w 1295"/>
                <a:gd name="T77" fmla="*/ 1004 h 1364"/>
                <a:gd name="T78" fmla="*/ 428 w 1295"/>
                <a:gd name="T79" fmla="*/ 1043 h 1364"/>
                <a:gd name="T80" fmla="*/ 473 w 1295"/>
                <a:gd name="T81" fmla="*/ 1081 h 1364"/>
                <a:gd name="T82" fmla="*/ 519 w 1295"/>
                <a:gd name="T83" fmla="*/ 1116 h 1364"/>
                <a:gd name="T84" fmla="*/ 567 w 1295"/>
                <a:gd name="T85" fmla="*/ 1151 h 1364"/>
                <a:gd name="T86" fmla="*/ 616 w 1295"/>
                <a:gd name="T87" fmla="*/ 1182 h 1364"/>
                <a:gd name="T88" fmla="*/ 667 w 1295"/>
                <a:gd name="T89" fmla="*/ 1211 h 1364"/>
                <a:gd name="T90" fmla="*/ 720 w 1295"/>
                <a:gd name="T91" fmla="*/ 1237 h 1364"/>
                <a:gd name="T92" fmla="*/ 774 w 1295"/>
                <a:gd name="T93" fmla="*/ 1262 h 1364"/>
                <a:gd name="T94" fmla="*/ 828 w 1295"/>
                <a:gd name="T95" fmla="*/ 1283 h 1364"/>
                <a:gd name="T96" fmla="*/ 885 w 1295"/>
                <a:gd name="T97" fmla="*/ 1304 h 1364"/>
                <a:gd name="T98" fmla="*/ 942 w 1295"/>
                <a:gd name="T99" fmla="*/ 1321 h 1364"/>
                <a:gd name="T100" fmla="*/ 1001 w 1295"/>
                <a:gd name="T101" fmla="*/ 1335 h 1364"/>
                <a:gd name="T102" fmla="*/ 1061 w 1295"/>
                <a:gd name="T103" fmla="*/ 1346 h 1364"/>
                <a:gd name="T104" fmla="*/ 1121 w 1295"/>
                <a:gd name="T105" fmla="*/ 1355 h 1364"/>
                <a:gd name="T106" fmla="*/ 1182 w 1295"/>
                <a:gd name="T107" fmla="*/ 1361 h 1364"/>
                <a:gd name="T108" fmla="*/ 1245 w 1295"/>
                <a:gd name="T109" fmla="*/ 1364 h 1364"/>
                <a:gd name="T110" fmla="*/ 1281 w 1295"/>
                <a:gd name="T111" fmla="*/ 1364 h 1364"/>
                <a:gd name="T112" fmla="*/ 1290 w 1295"/>
                <a:gd name="T113" fmla="*/ 1362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5" h="1364">
                  <a:moveTo>
                    <a:pt x="1295" y="1362"/>
                  </a:moveTo>
                  <a:lnTo>
                    <a:pt x="1096" y="1023"/>
                  </a:lnTo>
                  <a:lnTo>
                    <a:pt x="1295" y="727"/>
                  </a:lnTo>
                  <a:lnTo>
                    <a:pt x="1276" y="728"/>
                  </a:lnTo>
                  <a:lnTo>
                    <a:pt x="1246" y="727"/>
                  </a:lnTo>
                  <a:lnTo>
                    <a:pt x="1232" y="726"/>
                  </a:lnTo>
                  <a:lnTo>
                    <a:pt x="1217" y="725"/>
                  </a:lnTo>
                  <a:lnTo>
                    <a:pt x="1187" y="722"/>
                  </a:lnTo>
                  <a:lnTo>
                    <a:pt x="1159" y="717"/>
                  </a:lnTo>
                  <a:lnTo>
                    <a:pt x="1131" y="711"/>
                  </a:lnTo>
                  <a:lnTo>
                    <a:pt x="1117" y="708"/>
                  </a:lnTo>
                  <a:lnTo>
                    <a:pt x="1103" y="704"/>
                  </a:lnTo>
                  <a:lnTo>
                    <a:pt x="1076" y="696"/>
                  </a:lnTo>
                  <a:lnTo>
                    <a:pt x="1050" y="687"/>
                  </a:lnTo>
                  <a:lnTo>
                    <a:pt x="1037" y="682"/>
                  </a:lnTo>
                  <a:lnTo>
                    <a:pt x="1023" y="677"/>
                  </a:lnTo>
                  <a:lnTo>
                    <a:pt x="998" y="665"/>
                  </a:lnTo>
                  <a:lnTo>
                    <a:pt x="973" y="653"/>
                  </a:lnTo>
                  <a:lnTo>
                    <a:pt x="961" y="646"/>
                  </a:lnTo>
                  <a:lnTo>
                    <a:pt x="949" y="638"/>
                  </a:lnTo>
                  <a:lnTo>
                    <a:pt x="925" y="623"/>
                  </a:lnTo>
                  <a:lnTo>
                    <a:pt x="902" y="608"/>
                  </a:lnTo>
                  <a:lnTo>
                    <a:pt x="891" y="600"/>
                  </a:lnTo>
                  <a:lnTo>
                    <a:pt x="880" y="591"/>
                  </a:lnTo>
                  <a:lnTo>
                    <a:pt x="858" y="574"/>
                  </a:lnTo>
                  <a:lnTo>
                    <a:pt x="837" y="556"/>
                  </a:lnTo>
                  <a:lnTo>
                    <a:pt x="818" y="537"/>
                  </a:lnTo>
                  <a:lnTo>
                    <a:pt x="799" y="517"/>
                  </a:lnTo>
                  <a:lnTo>
                    <a:pt x="790" y="506"/>
                  </a:lnTo>
                  <a:lnTo>
                    <a:pt x="781" y="496"/>
                  </a:lnTo>
                  <a:lnTo>
                    <a:pt x="764" y="473"/>
                  </a:lnTo>
                  <a:lnTo>
                    <a:pt x="747" y="451"/>
                  </a:lnTo>
                  <a:lnTo>
                    <a:pt x="732" y="428"/>
                  </a:lnTo>
                  <a:lnTo>
                    <a:pt x="725" y="417"/>
                  </a:lnTo>
                  <a:lnTo>
                    <a:pt x="718" y="405"/>
                  </a:lnTo>
                  <a:lnTo>
                    <a:pt x="703" y="380"/>
                  </a:lnTo>
                  <a:lnTo>
                    <a:pt x="691" y="355"/>
                  </a:lnTo>
                  <a:lnTo>
                    <a:pt x="680" y="330"/>
                  </a:lnTo>
                  <a:lnTo>
                    <a:pt x="675" y="316"/>
                  </a:lnTo>
                  <a:lnTo>
                    <a:pt x="670" y="303"/>
                  </a:lnTo>
                  <a:lnTo>
                    <a:pt x="661" y="276"/>
                  </a:lnTo>
                  <a:lnTo>
                    <a:pt x="657" y="263"/>
                  </a:lnTo>
                  <a:lnTo>
                    <a:pt x="653" y="249"/>
                  </a:lnTo>
                  <a:lnTo>
                    <a:pt x="646" y="221"/>
                  </a:lnTo>
                  <a:lnTo>
                    <a:pt x="641" y="193"/>
                  </a:lnTo>
                  <a:lnTo>
                    <a:pt x="322" y="0"/>
                  </a:lnTo>
                  <a:lnTo>
                    <a:pt x="0" y="191"/>
                  </a:lnTo>
                  <a:lnTo>
                    <a:pt x="2" y="222"/>
                  </a:lnTo>
                  <a:lnTo>
                    <a:pt x="6" y="252"/>
                  </a:lnTo>
                  <a:lnTo>
                    <a:pt x="10" y="282"/>
                  </a:lnTo>
                  <a:lnTo>
                    <a:pt x="15" y="312"/>
                  </a:lnTo>
                  <a:lnTo>
                    <a:pt x="21" y="343"/>
                  </a:lnTo>
                  <a:lnTo>
                    <a:pt x="27" y="372"/>
                  </a:lnTo>
                  <a:lnTo>
                    <a:pt x="35" y="401"/>
                  </a:lnTo>
                  <a:lnTo>
                    <a:pt x="42" y="430"/>
                  </a:lnTo>
                  <a:lnTo>
                    <a:pt x="51" y="458"/>
                  </a:lnTo>
                  <a:lnTo>
                    <a:pt x="60" y="488"/>
                  </a:lnTo>
                  <a:lnTo>
                    <a:pt x="69" y="516"/>
                  </a:lnTo>
                  <a:lnTo>
                    <a:pt x="81" y="543"/>
                  </a:lnTo>
                  <a:lnTo>
                    <a:pt x="91" y="571"/>
                  </a:lnTo>
                  <a:lnTo>
                    <a:pt x="103" y="598"/>
                  </a:lnTo>
                  <a:lnTo>
                    <a:pt x="115" y="624"/>
                  </a:lnTo>
                  <a:lnTo>
                    <a:pt x="128" y="652"/>
                  </a:lnTo>
                  <a:lnTo>
                    <a:pt x="141" y="678"/>
                  </a:lnTo>
                  <a:lnTo>
                    <a:pt x="155" y="704"/>
                  </a:lnTo>
                  <a:lnTo>
                    <a:pt x="169" y="729"/>
                  </a:lnTo>
                  <a:lnTo>
                    <a:pt x="184" y="754"/>
                  </a:lnTo>
                  <a:lnTo>
                    <a:pt x="200" y="779"/>
                  </a:lnTo>
                  <a:lnTo>
                    <a:pt x="216" y="803"/>
                  </a:lnTo>
                  <a:lnTo>
                    <a:pt x="233" y="828"/>
                  </a:lnTo>
                  <a:lnTo>
                    <a:pt x="251" y="851"/>
                  </a:lnTo>
                  <a:lnTo>
                    <a:pt x="268" y="874"/>
                  </a:lnTo>
                  <a:lnTo>
                    <a:pt x="287" y="897"/>
                  </a:lnTo>
                  <a:lnTo>
                    <a:pt x="305" y="919"/>
                  </a:lnTo>
                  <a:lnTo>
                    <a:pt x="324" y="941"/>
                  </a:lnTo>
                  <a:lnTo>
                    <a:pt x="344" y="962"/>
                  </a:lnTo>
                  <a:lnTo>
                    <a:pt x="364" y="984"/>
                  </a:lnTo>
                  <a:lnTo>
                    <a:pt x="385" y="1004"/>
                  </a:lnTo>
                  <a:lnTo>
                    <a:pt x="407" y="1024"/>
                  </a:lnTo>
                  <a:lnTo>
                    <a:pt x="428" y="1043"/>
                  </a:lnTo>
                  <a:lnTo>
                    <a:pt x="450" y="1062"/>
                  </a:lnTo>
                  <a:lnTo>
                    <a:pt x="473" y="1081"/>
                  </a:lnTo>
                  <a:lnTo>
                    <a:pt x="495" y="1099"/>
                  </a:lnTo>
                  <a:lnTo>
                    <a:pt x="519" y="1116"/>
                  </a:lnTo>
                  <a:lnTo>
                    <a:pt x="542" y="1134"/>
                  </a:lnTo>
                  <a:lnTo>
                    <a:pt x="567" y="1151"/>
                  </a:lnTo>
                  <a:lnTo>
                    <a:pt x="592" y="1166"/>
                  </a:lnTo>
                  <a:lnTo>
                    <a:pt x="616" y="1182"/>
                  </a:lnTo>
                  <a:lnTo>
                    <a:pt x="642" y="1196"/>
                  </a:lnTo>
                  <a:lnTo>
                    <a:pt x="667" y="1211"/>
                  </a:lnTo>
                  <a:lnTo>
                    <a:pt x="693" y="1224"/>
                  </a:lnTo>
                  <a:lnTo>
                    <a:pt x="720" y="1237"/>
                  </a:lnTo>
                  <a:lnTo>
                    <a:pt x="747" y="1250"/>
                  </a:lnTo>
                  <a:lnTo>
                    <a:pt x="774" y="1262"/>
                  </a:lnTo>
                  <a:lnTo>
                    <a:pt x="801" y="1273"/>
                  </a:lnTo>
                  <a:lnTo>
                    <a:pt x="828" y="1283"/>
                  </a:lnTo>
                  <a:lnTo>
                    <a:pt x="856" y="1294"/>
                  </a:lnTo>
                  <a:lnTo>
                    <a:pt x="885" y="1304"/>
                  </a:lnTo>
                  <a:lnTo>
                    <a:pt x="914" y="1312"/>
                  </a:lnTo>
                  <a:lnTo>
                    <a:pt x="942" y="1321"/>
                  </a:lnTo>
                  <a:lnTo>
                    <a:pt x="971" y="1328"/>
                  </a:lnTo>
                  <a:lnTo>
                    <a:pt x="1001" y="1335"/>
                  </a:lnTo>
                  <a:lnTo>
                    <a:pt x="1030" y="1341"/>
                  </a:lnTo>
                  <a:lnTo>
                    <a:pt x="1061" y="1346"/>
                  </a:lnTo>
                  <a:lnTo>
                    <a:pt x="1091" y="1351"/>
                  </a:lnTo>
                  <a:lnTo>
                    <a:pt x="1121" y="1355"/>
                  </a:lnTo>
                  <a:lnTo>
                    <a:pt x="1151" y="1358"/>
                  </a:lnTo>
                  <a:lnTo>
                    <a:pt x="1182" y="1361"/>
                  </a:lnTo>
                  <a:lnTo>
                    <a:pt x="1214" y="1363"/>
                  </a:lnTo>
                  <a:lnTo>
                    <a:pt x="1245" y="1364"/>
                  </a:lnTo>
                  <a:lnTo>
                    <a:pt x="1276" y="1364"/>
                  </a:lnTo>
                  <a:lnTo>
                    <a:pt x="1281" y="1364"/>
                  </a:lnTo>
                  <a:lnTo>
                    <a:pt x="1285" y="1363"/>
                  </a:lnTo>
                  <a:lnTo>
                    <a:pt x="1290" y="1362"/>
                  </a:lnTo>
                  <a:lnTo>
                    <a:pt x="1295" y="1362"/>
                  </a:lnTo>
                  <a:close/>
                </a:path>
              </a:pathLst>
            </a:custGeom>
            <a:noFill/>
            <a:ln w="12700">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135000" tIns="270000" rIns="68580" bIns="34290"/>
            <a:lstStyle/>
            <a:p>
              <a:pPr algn="ctr" eaLnBrk="1" fontAlgn="auto" hangingPunct="1">
                <a:spcBef>
                  <a:spcPts val="0"/>
                </a:spcBef>
                <a:spcAft>
                  <a:spcPts val="0"/>
                </a:spcAft>
                <a:defRPr/>
              </a:pPr>
              <a:endParaRPr lang="en-US" sz="4100">
                <a:solidFill>
                  <a:srgbClr val="005188"/>
                </a:solidFill>
                <a:latin typeface="+mn-ea"/>
                <a:cs typeface="+mn-ea"/>
                <a:sym typeface="+mn-lt"/>
              </a:endParaRPr>
            </a:p>
          </p:txBody>
        </p:sp>
        <p:sp>
          <p:nvSpPr>
            <p:cNvPr id="20" name="箭头2"/>
            <p:cNvSpPr>
              <a:spLocks noChangeAspect="1"/>
            </p:cNvSpPr>
            <p:nvPr/>
          </p:nvSpPr>
          <p:spPr bwMode="auto">
            <a:xfrm>
              <a:off x="4432125" y="2752315"/>
              <a:ext cx="1527436" cy="1361693"/>
            </a:xfrm>
            <a:custGeom>
              <a:avLst/>
              <a:gdLst>
                <a:gd name="T0" fmla="*/ 0 w 1385"/>
                <a:gd name="T1" fmla="*/ 903 h 1233"/>
                <a:gd name="T2" fmla="*/ 221 w 1385"/>
                <a:gd name="T3" fmla="*/ 588 h 1233"/>
                <a:gd name="T4" fmla="*/ 262 w 1385"/>
                <a:gd name="T5" fmla="*/ 579 h 1233"/>
                <a:gd name="T6" fmla="*/ 302 w 1385"/>
                <a:gd name="T7" fmla="*/ 567 h 1233"/>
                <a:gd name="T8" fmla="*/ 354 w 1385"/>
                <a:gd name="T9" fmla="*/ 548 h 1233"/>
                <a:gd name="T10" fmla="*/ 391 w 1385"/>
                <a:gd name="T11" fmla="*/ 531 h 1233"/>
                <a:gd name="T12" fmla="*/ 427 w 1385"/>
                <a:gd name="T13" fmla="*/ 511 h 1233"/>
                <a:gd name="T14" fmla="*/ 472 w 1385"/>
                <a:gd name="T15" fmla="*/ 482 h 1233"/>
                <a:gd name="T16" fmla="*/ 506 w 1385"/>
                <a:gd name="T17" fmla="*/ 458 h 1233"/>
                <a:gd name="T18" fmla="*/ 526 w 1385"/>
                <a:gd name="T19" fmla="*/ 441 h 1233"/>
                <a:gd name="T20" fmla="*/ 546 w 1385"/>
                <a:gd name="T21" fmla="*/ 423 h 1233"/>
                <a:gd name="T22" fmla="*/ 565 w 1385"/>
                <a:gd name="T23" fmla="*/ 405 h 1233"/>
                <a:gd name="T24" fmla="*/ 584 w 1385"/>
                <a:gd name="T25" fmla="*/ 385 h 1233"/>
                <a:gd name="T26" fmla="*/ 610 w 1385"/>
                <a:gd name="T27" fmla="*/ 353 h 1233"/>
                <a:gd name="T28" fmla="*/ 642 w 1385"/>
                <a:gd name="T29" fmla="*/ 310 h 1233"/>
                <a:gd name="T30" fmla="*/ 671 w 1385"/>
                <a:gd name="T31" fmla="*/ 264 h 1233"/>
                <a:gd name="T32" fmla="*/ 689 w 1385"/>
                <a:gd name="T33" fmla="*/ 228 h 1233"/>
                <a:gd name="T34" fmla="*/ 705 w 1385"/>
                <a:gd name="T35" fmla="*/ 189 h 1233"/>
                <a:gd name="T36" fmla="*/ 723 w 1385"/>
                <a:gd name="T37" fmla="*/ 138 h 1233"/>
                <a:gd name="T38" fmla="*/ 737 w 1385"/>
                <a:gd name="T39" fmla="*/ 84 h 1233"/>
                <a:gd name="T40" fmla="*/ 746 w 1385"/>
                <a:gd name="T41" fmla="*/ 28 h 1233"/>
                <a:gd name="T42" fmla="*/ 748 w 1385"/>
                <a:gd name="T43" fmla="*/ 0 h 1233"/>
                <a:gd name="T44" fmla="*/ 1385 w 1385"/>
                <a:gd name="T45" fmla="*/ 4 h 1233"/>
                <a:gd name="T46" fmla="*/ 1382 w 1385"/>
                <a:gd name="T47" fmla="*/ 66 h 1233"/>
                <a:gd name="T48" fmla="*/ 1375 w 1385"/>
                <a:gd name="T49" fmla="*/ 126 h 1233"/>
                <a:gd name="T50" fmla="*/ 1366 w 1385"/>
                <a:gd name="T51" fmla="*/ 185 h 1233"/>
                <a:gd name="T52" fmla="*/ 1354 w 1385"/>
                <a:gd name="T53" fmla="*/ 245 h 1233"/>
                <a:gd name="T54" fmla="*/ 1339 w 1385"/>
                <a:gd name="T55" fmla="*/ 302 h 1233"/>
                <a:gd name="T56" fmla="*/ 1322 w 1385"/>
                <a:gd name="T57" fmla="*/ 359 h 1233"/>
                <a:gd name="T58" fmla="*/ 1301 w 1385"/>
                <a:gd name="T59" fmla="*/ 414 h 1233"/>
                <a:gd name="T60" fmla="*/ 1279 w 1385"/>
                <a:gd name="T61" fmla="*/ 468 h 1233"/>
                <a:gd name="T62" fmla="*/ 1255 w 1385"/>
                <a:gd name="T63" fmla="*/ 522 h 1233"/>
                <a:gd name="T64" fmla="*/ 1228 w 1385"/>
                <a:gd name="T65" fmla="*/ 573 h 1233"/>
                <a:gd name="T66" fmla="*/ 1200 w 1385"/>
                <a:gd name="T67" fmla="*/ 623 h 1233"/>
                <a:gd name="T68" fmla="*/ 1169 w 1385"/>
                <a:gd name="T69" fmla="*/ 671 h 1233"/>
                <a:gd name="T70" fmla="*/ 1135 w 1385"/>
                <a:gd name="T71" fmla="*/ 719 h 1233"/>
                <a:gd name="T72" fmla="*/ 1099 w 1385"/>
                <a:gd name="T73" fmla="*/ 764 h 1233"/>
                <a:gd name="T74" fmla="*/ 1062 w 1385"/>
                <a:gd name="T75" fmla="*/ 808 h 1233"/>
                <a:gd name="T76" fmla="*/ 1023 w 1385"/>
                <a:gd name="T77" fmla="*/ 851 h 1233"/>
                <a:gd name="T78" fmla="*/ 982 w 1385"/>
                <a:gd name="T79" fmla="*/ 891 h 1233"/>
                <a:gd name="T80" fmla="*/ 939 w 1385"/>
                <a:gd name="T81" fmla="*/ 929 h 1233"/>
                <a:gd name="T82" fmla="*/ 895 w 1385"/>
                <a:gd name="T83" fmla="*/ 965 h 1233"/>
                <a:gd name="T84" fmla="*/ 849 w 1385"/>
                <a:gd name="T85" fmla="*/ 1000 h 1233"/>
                <a:gd name="T86" fmla="*/ 801 w 1385"/>
                <a:gd name="T87" fmla="*/ 1032 h 1233"/>
                <a:gd name="T88" fmla="*/ 752 w 1385"/>
                <a:gd name="T89" fmla="*/ 1063 h 1233"/>
                <a:gd name="T90" fmla="*/ 701 w 1385"/>
                <a:gd name="T91" fmla="*/ 1090 h 1233"/>
                <a:gd name="T92" fmla="*/ 649 w 1385"/>
                <a:gd name="T93" fmla="*/ 1116 h 1233"/>
                <a:gd name="T94" fmla="*/ 595 w 1385"/>
                <a:gd name="T95" fmla="*/ 1139 h 1233"/>
                <a:gd name="T96" fmla="*/ 541 w 1385"/>
                <a:gd name="T97" fmla="*/ 1161 h 1233"/>
                <a:gd name="T98" fmla="*/ 485 w 1385"/>
                <a:gd name="T99" fmla="*/ 1180 h 1233"/>
                <a:gd name="T100" fmla="*/ 428 w 1385"/>
                <a:gd name="T101" fmla="*/ 1196 h 1233"/>
                <a:gd name="T102" fmla="*/ 370 w 1385"/>
                <a:gd name="T103" fmla="*/ 1209 h 1233"/>
                <a:gd name="T104" fmla="*/ 311 w 1385"/>
                <a:gd name="T105" fmla="*/ 1220 h 1233"/>
                <a:gd name="T106" fmla="*/ 251 w 1385"/>
                <a:gd name="T107" fmla="*/ 1228 h 1233"/>
                <a:gd name="T108" fmla="*/ 191 w 1385"/>
                <a:gd name="T109" fmla="*/ 1233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5" h="1233">
                  <a:moveTo>
                    <a:pt x="191" y="1233"/>
                  </a:moveTo>
                  <a:lnTo>
                    <a:pt x="0" y="903"/>
                  </a:lnTo>
                  <a:lnTo>
                    <a:pt x="194" y="592"/>
                  </a:lnTo>
                  <a:lnTo>
                    <a:pt x="221" y="588"/>
                  </a:lnTo>
                  <a:lnTo>
                    <a:pt x="248" y="582"/>
                  </a:lnTo>
                  <a:lnTo>
                    <a:pt x="262" y="579"/>
                  </a:lnTo>
                  <a:lnTo>
                    <a:pt x="275" y="575"/>
                  </a:lnTo>
                  <a:lnTo>
                    <a:pt x="302" y="567"/>
                  </a:lnTo>
                  <a:lnTo>
                    <a:pt x="327" y="558"/>
                  </a:lnTo>
                  <a:lnTo>
                    <a:pt x="354" y="548"/>
                  </a:lnTo>
                  <a:lnTo>
                    <a:pt x="379" y="537"/>
                  </a:lnTo>
                  <a:lnTo>
                    <a:pt x="391" y="531"/>
                  </a:lnTo>
                  <a:lnTo>
                    <a:pt x="403" y="525"/>
                  </a:lnTo>
                  <a:lnTo>
                    <a:pt x="427" y="511"/>
                  </a:lnTo>
                  <a:lnTo>
                    <a:pt x="450" y="497"/>
                  </a:lnTo>
                  <a:lnTo>
                    <a:pt x="472" y="482"/>
                  </a:lnTo>
                  <a:lnTo>
                    <a:pt x="494" y="467"/>
                  </a:lnTo>
                  <a:lnTo>
                    <a:pt x="506" y="458"/>
                  </a:lnTo>
                  <a:lnTo>
                    <a:pt x="516" y="450"/>
                  </a:lnTo>
                  <a:lnTo>
                    <a:pt x="526" y="441"/>
                  </a:lnTo>
                  <a:lnTo>
                    <a:pt x="536" y="432"/>
                  </a:lnTo>
                  <a:lnTo>
                    <a:pt x="546" y="423"/>
                  </a:lnTo>
                  <a:lnTo>
                    <a:pt x="556" y="414"/>
                  </a:lnTo>
                  <a:lnTo>
                    <a:pt x="565" y="405"/>
                  </a:lnTo>
                  <a:lnTo>
                    <a:pt x="575" y="395"/>
                  </a:lnTo>
                  <a:lnTo>
                    <a:pt x="584" y="385"/>
                  </a:lnTo>
                  <a:lnTo>
                    <a:pt x="593" y="375"/>
                  </a:lnTo>
                  <a:lnTo>
                    <a:pt x="610" y="353"/>
                  </a:lnTo>
                  <a:lnTo>
                    <a:pt x="626" y="332"/>
                  </a:lnTo>
                  <a:lnTo>
                    <a:pt x="642" y="310"/>
                  </a:lnTo>
                  <a:lnTo>
                    <a:pt x="656" y="287"/>
                  </a:lnTo>
                  <a:lnTo>
                    <a:pt x="671" y="264"/>
                  </a:lnTo>
                  <a:lnTo>
                    <a:pt x="683" y="240"/>
                  </a:lnTo>
                  <a:lnTo>
                    <a:pt x="689" y="228"/>
                  </a:lnTo>
                  <a:lnTo>
                    <a:pt x="695" y="215"/>
                  </a:lnTo>
                  <a:lnTo>
                    <a:pt x="705" y="189"/>
                  </a:lnTo>
                  <a:lnTo>
                    <a:pt x="715" y="164"/>
                  </a:lnTo>
                  <a:lnTo>
                    <a:pt x="723" y="138"/>
                  </a:lnTo>
                  <a:lnTo>
                    <a:pt x="731" y="111"/>
                  </a:lnTo>
                  <a:lnTo>
                    <a:pt x="737" y="84"/>
                  </a:lnTo>
                  <a:lnTo>
                    <a:pt x="742" y="57"/>
                  </a:lnTo>
                  <a:lnTo>
                    <a:pt x="746" y="28"/>
                  </a:lnTo>
                  <a:lnTo>
                    <a:pt x="747" y="14"/>
                  </a:lnTo>
                  <a:lnTo>
                    <a:pt x="748" y="0"/>
                  </a:lnTo>
                  <a:lnTo>
                    <a:pt x="1032" y="202"/>
                  </a:lnTo>
                  <a:lnTo>
                    <a:pt x="1385" y="4"/>
                  </a:lnTo>
                  <a:lnTo>
                    <a:pt x="1384" y="36"/>
                  </a:lnTo>
                  <a:lnTo>
                    <a:pt x="1382" y="66"/>
                  </a:lnTo>
                  <a:lnTo>
                    <a:pt x="1379" y="96"/>
                  </a:lnTo>
                  <a:lnTo>
                    <a:pt x="1375" y="126"/>
                  </a:lnTo>
                  <a:lnTo>
                    <a:pt x="1371" y="156"/>
                  </a:lnTo>
                  <a:lnTo>
                    <a:pt x="1366" y="185"/>
                  </a:lnTo>
                  <a:lnTo>
                    <a:pt x="1360" y="216"/>
                  </a:lnTo>
                  <a:lnTo>
                    <a:pt x="1354" y="245"/>
                  </a:lnTo>
                  <a:lnTo>
                    <a:pt x="1347" y="273"/>
                  </a:lnTo>
                  <a:lnTo>
                    <a:pt x="1339" y="302"/>
                  </a:lnTo>
                  <a:lnTo>
                    <a:pt x="1331" y="330"/>
                  </a:lnTo>
                  <a:lnTo>
                    <a:pt x="1322" y="359"/>
                  </a:lnTo>
                  <a:lnTo>
                    <a:pt x="1313" y="387"/>
                  </a:lnTo>
                  <a:lnTo>
                    <a:pt x="1301" y="414"/>
                  </a:lnTo>
                  <a:lnTo>
                    <a:pt x="1291" y="441"/>
                  </a:lnTo>
                  <a:lnTo>
                    <a:pt x="1279" y="468"/>
                  </a:lnTo>
                  <a:lnTo>
                    <a:pt x="1268" y="494"/>
                  </a:lnTo>
                  <a:lnTo>
                    <a:pt x="1255" y="522"/>
                  </a:lnTo>
                  <a:lnTo>
                    <a:pt x="1242" y="547"/>
                  </a:lnTo>
                  <a:lnTo>
                    <a:pt x="1228" y="573"/>
                  </a:lnTo>
                  <a:lnTo>
                    <a:pt x="1214" y="598"/>
                  </a:lnTo>
                  <a:lnTo>
                    <a:pt x="1200" y="623"/>
                  </a:lnTo>
                  <a:lnTo>
                    <a:pt x="1184" y="647"/>
                  </a:lnTo>
                  <a:lnTo>
                    <a:pt x="1169" y="671"/>
                  </a:lnTo>
                  <a:lnTo>
                    <a:pt x="1152" y="696"/>
                  </a:lnTo>
                  <a:lnTo>
                    <a:pt x="1135" y="719"/>
                  </a:lnTo>
                  <a:lnTo>
                    <a:pt x="1117" y="742"/>
                  </a:lnTo>
                  <a:lnTo>
                    <a:pt x="1099" y="764"/>
                  </a:lnTo>
                  <a:lnTo>
                    <a:pt x="1081" y="786"/>
                  </a:lnTo>
                  <a:lnTo>
                    <a:pt x="1062" y="808"/>
                  </a:lnTo>
                  <a:lnTo>
                    <a:pt x="1043" y="829"/>
                  </a:lnTo>
                  <a:lnTo>
                    <a:pt x="1023" y="851"/>
                  </a:lnTo>
                  <a:lnTo>
                    <a:pt x="1003" y="871"/>
                  </a:lnTo>
                  <a:lnTo>
                    <a:pt x="982" y="891"/>
                  </a:lnTo>
                  <a:lnTo>
                    <a:pt x="961" y="910"/>
                  </a:lnTo>
                  <a:lnTo>
                    <a:pt x="939" y="929"/>
                  </a:lnTo>
                  <a:lnTo>
                    <a:pt x="917" y="947"/>
                  </a:lnTo>
                  <a:lnTo>
                    <a:pt x="895" y="965"/>
                  </a:lnTo>
                  <a:lnTo>
                    <a:pt x="872" y="982"/>
                  </a:lnTo>
                  <a:lnTo>
                    <a:pt x="849" y="1000"/>
                  </a:lnTo>
                  <a:lnTo>
                    <a:pt x="826" y="1017"/>
                  </a:lnTo>
                  <a:lnTo>
                    <a:pt x="801" y="1032"/>
                  </a:lnTo>
                  <a:lnTo>
                    <a:pt x="776" y="1048"/>
                  </a:lnTo>
                  <a:lnTo>
                    <a:pt x="752" y="1063"/>
                  </a:lnTo>
                  <a:lnTo>
                    <a:pt x="727" y="1077"/>
                  </a:lnTo>
                  <a:lnTo>
                    <a:pt x="701" y="1090"/>
                  </a:lnTo>
                  <a:lnTo>
                    <a:pt x="676" y="1104"/>
                  </a:lnTo>
                  <a:lnTo>
                    <a:pt x="649" y="1116"/>
                  </a:lnTo>
                  <a:lnTo>
                    <a:pt x="622" y="1128"/>
                  </a:lnTo>
                  <a:lnTo>
                    <a:pt x="595" y="1139"/>
                  </a:lnTo>
                  <a:lnTo>
                    <a:pt x="568" y="1150"/>
                  </a:lnTo>
                  <a:lnTo>
                    <a:pt x="541" y="1161"/>
                  </a:lnTo>
                  <a:lnTo>
                    <a:pt x="514" y="1171"/>
                  </a:lnTo>
                  <a:lnTo>
                    <a:pt x="485" y="1180"/>
                  </a:lnTo>
                  <a:lnTo>
                    <a:pt x="456" y="1188"/>
                  </a:lnTo>
                  <a:lnTo>
                    <a:pt x="428" y="1196"/>
                  </a:lnTo>
                  <a:lnTo>
                    <a:pt x="399" y="1203"/>
                  </a:lnTo>
                  <a:lnTo>
                    <a:pt x="370" y="1209"/>
                  </a:lnTo>
                  <a:lnTo>
                    <a:pt x="340" y="1215"/>
                  </a:lnTo>
                  <a:lnTo>
                    <a:pt x="311" y="1220"/>
                  </a:lnTo>
                  <a:lnTo>
                    <a:pt x="281" y="1224"/>
                  </a:lnTo>
                  <a:lnTo>
                    <a:pt x="251" y="1228"/>
                  </a:lnTo>
                  <a:lnTo>
                    <a:pt x="221" y="1231"/>
                  </a:lnTo>
                  <a:lnTo>
                    <a:pt x="191" y="1233"/>
                  </a:lnTo>
                  <a:close/>
                </a:path>
              </a:pathLst>
            </a:custGeom>
            <a:noFill/>
            <a:ln w="12700">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lIns="135000" tIns="270000" rIns="68580" bIns="34290"/>
            <a:lstStyle/>
            <a:p>
              <a:pPr algn="ctr" eaLnBrk="1" fontAlgn="auto" hangingPunct="1">
                <a:spcBef>
                  <a:spcPts val="0"/>
                </a:spcBef>
                <a:spcAft>
                  <a:spcPts val="0"/>
                </a:spcAft>
                <a:defRPr/>
              </a:pPr>
              <a:endParaRPr lang="en-US" sz="4100">
                <a:solidFill>
                  <a:srgbClr val="005188"/>
                </a:solidFill>
                <a:latin typeface="+mn-ea"/>
                <a:cs typeface="+mn-ea"/>
                <a:sym typeface="+mn-lt"/>
              </a:endParaRPr>
            </a:p>
          </p:txBody>
        </p:sp>
        <p:sp>
          <p:nvSpPr>
            <p:cNvPr id="21" name="文本框 16"/>
            <p:cNvSpPr txBox="1"/>
            <p:nvPr/>
          </p:nvSpPr>
          <p:spPr>
            <a:xfrm>
              <a:off x="5021238" y="3275001"/>
              <a:ext cx="449559" cy="438459"/>
            </a:xfrm>
            <a:prstGeom prst="rect">
              <a:avLst/>
            </a:prstGeom>
            <a:noFill/>
            <a:ln>
              <a:noFill/>
            </a:ln>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2400" b="1" dirty="0">
                  <a:solidFill>
                    <a:srgbClr val="005188"/>
                  </a:solidFill>
                  <a:effectLst>
                    <a:outerShdw blurRad="38100" dist="38100" dir="2700000" algn="tl">
                      <a:srgbClr val="000000">
                        <a:alpha val="43137"/>
                      </a:srgbClr>
                    </a:outerShdw>
                  </a:effectLst>
                  <a:latin typeface="+mn-ea"/>
                  <a:cs typeface="+mn-ea"/>
                  <a:sym typeface="+mn-lt"/>
                </a:rPr>
                <a:t>02</a:t>
              </a:r>
              <a:endParaRPr lang="zh-CN" altLang="en-US" sz="2400" b="1" dirty="0">
                <a:solidFill>
                  <a:srgbClr val="005188"/>
                </a:solidFill>
                <a:effectLst>
                  <a:outerShdw blurRad="38100" dist="38100" dir="2700000" algn="tl">
                    <a:srgbClr val="000000">
                      <a:alpha val="43137"/>
                    </a:srgbClr>
                  </a:outerShdw>
                </a:effectLst>
                <a:latin typeface="+mn-ea"/>
                <a:cs typeface="+mn-ea"/>
                <a:sym typeface="+mn-lt"/>
              </a:endParaRPr>
            </a:p>
          </p:txBody>
        </p:sp>
        <p:sp>
          <p:nvSpPr>
            <p:cNvPr id="22" name="文本框 16"/>
            <p:cNvSpPr txBox="1"/>
            <p:nvPr/>
          </p:nvSpPr>
          <p:spPr>
            <a:xfrm>
              <a:off x="3590655" y="3202591"/>
              <a:ext cx="449559" cy="438459"/>
            </a:xfrm>
            <a:prstGeom prst="rect">
              <a:avLst/>
            </a:prstGeom>
            <a:noFill/>
            <a:ln>
              <a:noFill/>
            </a:ln>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2400" b="1" dirty="0">
                  <a:solidFill>
                    <a:srgbClr val="005188"/>
                  </a:solidFill>
                  <a:effectLst>
                    <a:outerShdw blurRad="38100" dist="38100" dir="2700000" algn="tl">
                      <a:srgbClr val="000000">
                        <a:alpha val="43137"/>
                      </a:srgbClr>
                    </a:outerShdw>
                  </a:effectLst>
                  <a:latin typeface="+mn-ea"/>
                  <a:cs typeface="+mn-ea"/>
                  <a:sym typeface="+mn-lt"/>
                </a:rPr>
                <a:t>03</a:t>
              </a:r>
              <a:endParaRPr lang="zh-CN" altLang="en-US" sz="2400" b="1" dirty="0">
                <a:solidFill>
                  <a:srgbClr val="005188"/>
                </a:solidFill>
                <a:effectLst>
                  <a:outerShdw blurRad="38100" dist="38100" dir="2700000" algn="tl">
                    <a:srgbClr val="000000">
                      <a:alpha val="43137"/>
                    </a:srgbClr>
                  </a:outerShdw>
                </a:effectLst>
                <a:latin typeface="+mn-ea"/>
                <a:cs typeface="+mn-ea"/>
                <a:sym typeface="+mn-lt"/>
              </a:endParaRPr>
            </a:p>
          </p:txBody>
        </p:sp>
        <p:sp>
          <p:nvSpPr>
            <p:cNvPr id="23" name="文本框 16"/>
            <p:cNvSpPr txBox="1"/>
            <p:nvPr/>
          </p:nvSpPr>
          <p:spPr>
            <a:xfrm>
              <a:off x="3684855" y="1772637"/>
              <a:ext cx="449559" cy="438459"/>
            </a:xfrm>
            <a:prstGeom prst="rect">
              <a:avLst/>
            </a:prstGeom>
            <a:noFill/>
            <a:ln>
              <a:noFill/>
            </a:ln>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2400" b="1" dirty="0">
                  <a:solidFill>
                    <a:srgbClr val="005188"/>
                  </a:solidFill>
                  <a:effectLst>
                    <a:outerShdw blurRad="38100" dist="38100" dir="2700000" algn="tl">
                      <a:srgbClr val="000000">
                        <a:alpha val="43137"/>
                      </a:srgbClr>
                    </a:outerShdw>
                  </a:effectLst>
                  <a:latin typeface="+mn-ea"/>
                  <a:cs typeface="+mn-ea"/>
                  <a:sym typeface="+mn-lt"/>
                </a:rPr>
                <a:t>04</a:t>
              </a:r>
              <a:endParaRPr lang="zh-CN" altLang="en-US" sz="2400" b="1" dirty="0">
                <a:solidFill>
                  <a:srgbClr val="005188"/>
                </a:solidFill>
                <a:effectLst>
                  <a:outerShdw blurRad="38100" dist="38100" dir="2700000" algn="tl">
                    <a:srgbClr val="000000">
                      <a:alpha val="43137"/>
                    </a:srgbClr>
                  </a:outerShdw>
                </a:effectLst>
                <a:latin typeface="+mn-ea"/>
                <a:cs typeface="+mn-ea"/>
                <a:sym typeface="+mn-lt"/>
              </a:endParaRPr>
            </a:p>
          </p:txBody>
        </p:sp>
        <p:sp>
          <p:nvSpPr>
            <p:cNvPr id="24" name="文本框 16"/>
            <p:cNvSpPr txBox="1"/>
            <p:nvPr/>
          </p:nvSpPr>
          <p:spPr>
            <a:xfrm>
              <a:off x="5220013" y="1825231"/>
              <a:ext cx="449559" cy="438459"/>
            </a:xfrm>
            <a:prstGeom prst="rect">
              <a:avLst/>
            </a:prstGeom>
            <a:noFill/>
            <a:ln>
              <a:noFill/>
            </a:ln>
          </p:spPr>
          <p:txBody>
            <a:bodyPr wrap="none" lIns="68580" tIns="34290" rIns="68580" bIns="3429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r>
                <a:rPr lang="en-US" altLang="zh-CN" sz="2400" b="1" dirty="0">
                  <a:solidFill>
                    <a:srgbClr val="005188"/>
                  </a:solidFill>
                  <a:effectLst>
                    <a:outerShdw blurRad="38100" dist="38100" dir="2700000" algn="tl">
                      <a:srgbClr val="000000">
                        <a:alpha val="43137"/>
                      </a:srgbClr>
                    </a:outerShdw>
                  </a:effectLst>
                  <a:latin typeface="+mn-ea"/>
                  <a:cs typeface="+mn-ea"/>
                  <a:sym typeface="+mn-lt"/>
                </a:rPr>
                <a:t>01</a:t>
              </a:r>
              <a:endParaRPr lang="zh-CN" altLang="en-US" sz="2400" b="1" dirty="0">
                <a:solidFill>
                  <a:srgbClr val="005188"/>
                </a:solidFill>
                <a:effectLst>
                  <a:outerShdw blurRad="38100" dist="38100" dir="2700000" algn="tl">
                    <a:srgbClr val="000000">
                      <a:alpha val="43137"/>
                    </a:srgbClr>
                  </a:outerShdw>
                </a:effectLst>
                <a:latin typeface="+mn-ea"/>
                <a:cs typeface="+mn-ea"/>
                <a:sym typeface="+mn-lt"/>
              </a:endParaRPr>
            </a:p>
          </p:txBody>
        </p:sp>
      </p:grpSp>
      <p:cxnSp>
        <p:nvCxnSpPr>
          <p:cNvPr id="26" name="直接连接符 25"/>
          <p:cNvCxnSpPr>
            <a:endCxn id="18" idx="50"/>
          </p:cNvCxnSpPr>
          <p:nvPr/>
        </p:nvCxnSpPr>
        <p:spPr>
          <a:xfrm>
            <a:off x="1582615" y="2618061"/>
            <a:ext cx="2990549" cy="45122"/>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1504229" y="4241502"/>
            <a:ext cx="2990549" cy="45122"/>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a:off x="8056302" y="2808628"/>
            <a:ext cx="2990549" cy="45122"/>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a:off x="7977916" y="4402252"/>
            <a:ext cx="2990549" cy="45122"/>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53" presetClass="entr" presetSubtype="16"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400" fill="hold"/>
                                        <p:tgtEl>
                                          <p:spTgt spid="11"/>
                                        </p:tgtEl>
                                        <p:attrNameLst>
                                          <p:attrName>ppt_w</p:attrName>
                                        </p:attrNameLst>
                                      </p:cBhvr>
                                      <p:tavLst>
                                        <p:tav tm="0">
                                          <p:val>
                                            <p:fltVal val="0"/>
                                          </p:val>
                                        </p:tav>
                                        <p:tav tm="100000">
                                          <p:val>
                                            <p:strVal val="#ppt_w"/>
                                          </p:val>
                                        </p:tav>
                                      </p:tavLst>
                                    </p:anim>
                                    <p:anim calcmode="lin" valueType="num">
                                      <p:cBhvr>
                                        <p:cTn id="13" dur="400" fill="hold"/>
                                        <p:tgtEl>
                                          <p:spTgt spid="11"/>
                                        </p:tgtEl>
                                        <p:attrNameLst>
                                          <p:attrName>ppt_h</p:attrName>
                                        </p:attrNameLst>
                                      </p:cBhvr>
                                      <p:tavLst>
                                        <p:tav tm="0">
                                          <p:val>
                                            <p:fltVal val="0"/>
                                          </p:val>
                                        </p:tav>
                                        <p:tav tm="100000">
                                          <p:val>
                                            <p:strVal val="#ppt_h"/>
                                          </p:val>
                                        </p:tav>
                                      </p:tavLst>
                                    </p:anim>
                                    <p:animEffect transition="in" filter="fade">
                                      <p:cBhvr>
                                        <p:cTn id="14" dur="400"/>
                                        <p:tgtEl>
                                          <p:spTgt spid="11"/>
                                        </p:tgtEl>
                                      </p:cBhvr>
                                    </p:animEffect>
                                  </p:childTnLst>
                                </p:cTn>
                              </p:par>
                            </p:childTnLst>
                          </p:cTn>
                        </p:par>
                        <p:par>
                          <p:cTn id="15" fill="hold">
                            <p:stCondLst>
                              <p:cond delay="1149"/>
                            </p:stCondLst>
                            <p:childTnLst>
                              <p:par>
                                <p:cTn id="16" presetID="49" presetClass="entr" presetSubtype="0" decel="100000" fill="hold" nodeType="after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750" fill="hold"/>
                                        <p:tgtEl>
                                          <p:spTgt spid="16"/>
                                        </p:tgtEl>
                                        <p:attrNameLst>
                                          <p:attrName>ppt_w</p:attrName>
                                        </p:attrNameLst>
                                      </p:cBhvr>
                                      <p:tavLst>
                                        <p:tav tm="0">
                                          <p:val>
                                            <p:fltVal val="0"/>
                                          </p:val>
                                        </p:tav>
                                        <p:tav tm="100000">
                                          <p:val>
                                            <p:strVal val="#ppt_w"/>
                                          </p:val>
                                        </p:tav>
                                      </p:tavLst>
                                    </p:anim>
                                    <p:anim calcmode="lin" valueType="num">
                                      <p:cBhvr>
                                        <p:cTn id="19" dur="750" fill="hold"/>
                                        <p:tgtEl>
                                          <p:spTgt spid="16"/>
                                        </p:tgtEl>
                                        <p:attrNameLst>
                                          <p:attrName>ppt_h</p:attrName>
                                        </p:attrNameLst>
                                      </p:cBhvr>
                                      <p:tavLst>
                                        <p:tav tm="0">
                                          <p:val>
                                            <p:fltVal val="0"/>
                                          </p:val>
                                        </p:tav>
                                        <p:tav tm="100000">
                                          <p:val>
                                            <p:strVal val="#ppt_h"/>
                                          </p:val>
                                        </p:tav>
                                      </p:tavLst>
                                    </p:anim>
                                    <p:anim calcmode="lin" valueType="num">
                                      <p:cBhvr>
                                        <p:cTn id="20" dur="750" fill="hold"/>
                                        <p:tgtEl>
                                          <p:spTgt spid="16"/>
                                        </p:tgtEl>
                                        <p:attrNameLst>
                                          <p:attrName>style.rotation</p:attrName>
                                        </p:attrNameLst>
                                      </p:cBhvr>
                                      <p:tavLst>
                                        <p:tav tm="0">
                                          <p:val>
                                            <p:fltVal val="360"/>
                                          </p:val>
                                        </p:tav>
                                        <p:tav tm="100000">
                                          <p:val>
                                            <p:fltVal val="0"/>
                                          </p:val>
                                        </p:tav>
                                      </p:tavLst>
                                    </p:anim>
                                    <p:animEffect transition="in" filter="fade">
                                      <p:cBhvr>
                                        <p:cTn id="21" dur="750"/>
                                        <p:tgtEl>
                                          <p:spTgt spid="16"/>
                                        </p:tgtEl>
                                      </p:cBhvr>
                                    </p:animEffect>
                                  </p:childTnLst>
                                </p:cTn>
                              </p:par>
                            </p:childTnLst>
                          </p:cTn>
                        </p:par>
                        <p:par>
                          <p:cTn id="22" fill="hold">
                            <p:stCondLst>
                              <p:cond delay="2149"/>
                            </p:stCondLst>
                            <p:childTnLst>
                              <p:par>
                                <p:cTn id="23" presetID="22" presetClass="entr" presetSubtype="2" fill="hold"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right)">
                                      <p:cBhvr>
                                        <p:cTn id="25" dur="500"/>
                                        <p:tgtEl>
                                          <p:spTgt spid="26"/>
                                        </p:tgtEl>
                                      </p:cBhvr>
                                    </p:animEffect>
                                  </p:childTnLst>
                                </p:cTn>
                              </p:par>
                            </p:childTnLst>
                          </p:cTn>
                        </p:par>
                        <p:par>
                          <p:cTn id="26" fill="hold">
                            <p:stCondLst>
                              <p:cond delay="2649"/>
                            </p:stCondLst>
                            <p:childTnLst>
                              <p:par>
                                <p:cTn id="27" presetID="12" presetClass="entr" presetSubtype="1"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p:tgtEl>
                                          <p:spTgt spid="7"/>
                                        </p:tgtEl>
                                        <p:attrNameLst>
                                          <p:attrName>ppt_y</p:attrName>
                                        </p:attrNameLst>
                                      </p:cBhvr>
                                      <p:tavLst>
                                        <p:tav tm="0">
                                          <p:val>
                                            <p:strVal val="#ppt_y-#ppt_h*1.125000"/>
                                          </p:val>
                                        </p:tav>
                                        <p:tav tm="100000">
                                          <p:val>
                                            <p:strVal val="#ppt_y"/>
                                          </p:val>
                                        </p:tav>
                                      </p:tavLst>
                                    </p:anim>
                                    <p:animEffect transition="in" filter="wipe(down)">
                                      <p:cBhvr>
                                        <p:cTn id="30" dur="500"/>
                                        <p:tgtEl>
                                          <p:spTgt spid="7"/>
                                        </p:tgtEl>
                                      </p:cBhvr>
                                    </p:animEffect>
                                  </p:childTnLst>
                                </p:cTn>
                              </p:par>
                            </p:childTnLst>
                          </p:cTn>
                        </p:par>
                        <p:par>
                          <p:cTn id="31" fill="hold">
                            <p:stCondLst>
                              <p:cond delay="3149"/>
                            </p:stCondLst>
                            <p:childTnLst>
                              <p:par>
                                <p:cTn id="32" presetID="12" presetClass="entr" presetSubtype="4"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p:tgtEl>
                                          <p:spTgt spid="12"/>
                                        </p:tgtEl>
                                        <p:attrNameLst>
                                          <p:attrName>ppt_y</p:attrName>
                                        </p:attrNameLst>
                                      </p:cBhvr>
                                      <p:tavLst>
                                        <p:tav tm="0">
                                          <p:val>
                                            <p:strVal val="#ppt_y+#ppt_h*1.125000"/>
                                          </p:val>
                                        </p:tav>
                                        <p:tav tm="100000">
                                          <p:val>
                                            <p:strVal val="#ppt_y"/>
                                          </p:val>
                                        </p:tav>
                                      </p:tavLst>
                                    </p:anim>
                                    <p:animEffect transition="in" filter="wipe(up)">
                                      <p:cBhvr>
                                        <p:cTn id="35" dur="500"/>
                                        <p:tgtEl>
                                          <p:spTgt spid="12"/>
                                        </p:tgtEl>
                                      </p:cBhvr>
                                    </p:animEffect>
                                  </p:childTnLst>
                                </p:cTn>
                              </p:par>
                            </p:childTnLst>
                          </p:cTn>
                        </p:par>
                        <p:par>
                          <p:cTn id="36" fill="hold">
                            <p:stCondLst>
                              <p:cond delay="3649"/>
                            </p:stCondLst>
                            <p:childTnLst>
                              <p:par>
                                <p:cTn id="37" presetID="22" presetClass="entr" presetSubtype="8" fill="hold" nodeType="after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par>
                          <p:cTn id="40" fill="hold">
                            <p:stCondLst>
                              <p:cond delay="4149"/>
                            </p:stCondLst>
                            <p:childTnLst>
                              <p:par>
                                <p:cTn id="41" presetID="12" presetClass="entr" presetSubtype="1"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p:tgtEl>
                                          <p:spTgt spid="9"/>
                                        </p:tgtEl>
                                        <p:attrNameLst>
                                          <p:attrName>ppt_y</p:attrName>
                                        </p:attrNameLst>
                                      </p:cBhvr>
                                      <p:tavLst>
                                        <p:tav tm="0">
                                          <p:val>
                                            <p:strVal val="#ppt_y-#ppt_h*1.125000"/>
                                          </p:val>
                                        </p:tav>
                                        <p:tav tm="100000">
                                          <p:val>
                                            <p:strVal val="#ppt_y"/>
                                          </p:val>
                                        </p:tav>
                                      </p:tavLst>
                                    </p:anim>
                                    <p:animEffect transition="in" filter="wipe(down)">
                                      <p:cBhvr>
                                        <p:cTn id="44" dur="500"/>
                                        <p:tgtEl>
                                          <p:spTgt spid="9"/>
                                        </p:tgtEl>
                                      </p:cBhvr>
                                    </p:animEffect>
                                  </p:childTnLst>
                                </p:cTn>
                              </p:par>
                            </p:childTnLst>
                          </p:cTn>
                        </p:par>
                        <p:par>
                          <p:cTn id="45" fill="hold">
                            <p:stCondLst>
                              <p:cond delay="4649"/>
                            </p:stCondLst>
                            <p:childTnLst>
                              <p:par>
                                <p:cTn id="46" presetID="12" presetClass="entr" presetSubtype="4" fill="hold" grpId="0" nodeType="after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additive="base">
                                        <p:cTn id="48" dur="500"/>
                                        <p:tgtEl>
                                          <p:spTgt spid="14"/>
                                        </p:tgtEl>
                                        <p:attrNameLst>
                                          <p:attrName>ppt_y</p:attrName>
                                        </p:attrNameLst>
                                      </p:cBhvr>
                                      <p:tavLst>
                                        <p:tav tm="0">
                                          <p:val>
                                            <p:strVal val="#ppt_y+#ppt_h*1.125000"/>
                                          </p:val>
                                        </p:tav>
                                        <p:tav tm="100000">
                                          <p:val>
                                            <p:strVal val="#ppt_y"/>
                                          </p:val>
                                        </p:tav>
                                      </p:tavLst>
                                    </p:anim>
                                    <p:animEffect transition="in" filter="wipe(up)">
                                      <p:cBhvr>
                                        <p:cTn id="49" dur="500"/>
                                        <p:tgtEl>
                                          <p:spTgt spid="14"/>
                                        </p:tgtEl>
                                      </p:cBhvr>
                                    </p:animEffect>
                                  </p:childTnLst>
                                </p:cTn>
                              </p:par>
                            </p:childTnLst>
                          </p:cTn>
                        </p:par>
                        <p:par>
                          <p:cTn id="50" fill="hold">
                            <p:stCondLst>
                              <p:cond delay="5149"/>
                            </p:stCondLst>
                            <p:childTnLst>
                              <p:par>
                                <p:cTn id="51" presetID="22" presetClass="entr" presetSubtype="8" fill="hold" nodeType="after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wipe(left)">
                                      <p:cBhvr>
                                        <p:cTn id="53" dur="500"/>
                                        <p:tgtEl>
                                          <p:spTgt spid="29"/>
                                        </p:tgtEl>
                                      </p:cBhvr>
                                    </p:animEffect>
                                  </p:childTnLst>
                                </p:cTn>
                              </p:par>
                            </p:childTnLst>
                          </p:cTn>
                        </p:par>
                        <p:par>
                          <p:cTn id="54" fill="hold">
                            <p:stCondLst>
                              <p:cond delay="5649"/>
                            </p:stCondLst>
                            <p:childTnLst>
                              <p:par>
                                <p:cTn id="55" presetID="12" presetClass="entr" presetSubtype="1"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500"/>
                                        <p:tgtEl>
                                          <p:spTgt spid="10"/>
                                        </p:tgtEl>
                                        <p:attrNameLst>
                                          <p:attrName>ppt_y</p:attrName>
                                        </p:attrNameLst>
                                      </p:cBhvr>
                                      <p:tavLst>
                                        <p:tav tm="0">
                                          <p:val>
                                            <p:strVal val="#ppt_y-#ppt_h*1.125000"/>
                                          </p:val>
                                        </p:tav>
                                        <p:tav tm="100000">
                                          <p:val>
                                            <p:strVal val="#ppt_y"/>
                                          </p:val>
                                        </p:tav>
                                      </p:tavLst>
                                    </p:anim>
                                    <p:animEffect transition="in" filter="wipe(down)">
                                      <p:cBhvr>
                                        <p:cTn id="58" dur="500"/>
                                        <p:tgtEl>
                                          <p:spTgt spid="10"/>
                                        </p:tgtEl>
                                      </p:cBhvr>
                                    </p:animEffect>
                                  </p:childTnLst>
                                </p:cTn>
                              </p:par>
                            </p:childTnLst>
                          </p:cTn>
                        </p:par>
                        <p:par>
                          <p:cTn id="59" fill="hold">
                            <p:stCondLst>
                              <p:cond delay="6149"/>
                            </p:stCondLst>
                            <p:childTnLst>
                              <p:par>
                                <p:cTn id="60" presetID="12" presetClass="entr" presetSubtype="4"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p:tgtEl>
                                          <p:spTgt spid="15"/>
                                        </p:tgtEl>
                                        <p:attrNameLst>
                                          <p:attrName>ppt_y</p:attrName>
                                        </p:attrNameLst>
                                      </p:cBhvr>
                                      <p:tavLst>
                                        <p:tav tm="0">
                                          <p:val>
                                            <p:strVal val="#ppt_y+#ppt_h*1.125000"/>
                                          </p:val>
                                        </p:tav>
                                        <p:tav tm="100000">
                                          <p:val>
                                            <p:strVal val="#ppt_y"/>
                                          </p:val>
                                        </p:tav>
                                      </p:tavLst>
                                    </p:anim>
                                    <p:animEffect transition="in" filter="wipe(up)">
                                      <p:cBhvr>
                                        <p:cTn id="63" dur="500"/>
                                        <p:tgtEl>
                                          <p:spTgt spid="15"/>
                                        </p:tgtEl>
                                      </p:cBhvr>
                                    </p:animEffect>
                                  </p:childTnLst>
                                </p:cTn>
                              </p:par>
                            </p:childTnLst>
                          </p:cTn>
                        </p:par>
                        <p:par>
                          <p:cTn id="64" fill="hold">
                            <p:stCondLst>
                              <p:cond delay="6649"/>
                            </p:stCondLst>
                            <p:childTnLst>
                              <p:par>
                                <p:cTn id="65" presetID="22" presetClass="entr" presetSubtype="2" fill="hold" nodeType="afterEffect">
                                  <p:stCondLst>
                                    <p:cond delay="0"/>
                                  </p:stCondLst>
                                  <p:childTnLst>
                                    <p:set>
                                      <p:cBhvr>
                                        <p:cTn id="66" dur="1" fill="hold">
                                          <p:stCondLst>
                                            <p:cond delay="0"/>
                                          </p:stCondLst>
                                        </p:cTn>
                                        <p:tgtEl>
                                          <p:spTgt spid="27"/>
                                        </p:tgtEl>
                                        <p:attrNameLst>
                                          <p:attrName>style.visibility</p:attrName>
                                        </p:attrNameLst>
                                      </p:cBhvr>
                                      <p:to>
                                        <p:strVal val="visible"/>
                                      </p:to>
                                    </p:set>
                                    <p:animEffect transition="in" filter="wipe(right)">
                                      <p:cBhvr>
                                        <p:cTn id="67" dur="500"/>
                                        <p:tgtEl>
                                          <p:spTgt spid="27"/>
                                        </p:tgtEl>
                                      </p:cBhvr>
                                    </p:animEffect>
                                  </p:childTnLst>
                                </p:cTn>
                              </p:par>
                            </p:childTnLst>
                          </p:cTn>
                        </p:par>
                        <p:par>
                          <p:cTn id="68" fill="hold">
                            <p:stCondLst>
                              <p:cond delay="7149"/>
                            </p:stCondLst>
                            <p:childTnLst>
                              <p:par>
                                <p:cTn id="69" presetID="12" presetClass="entr" presetSubtype="1" fill="hold" grpId="0" nodeType="afterEffect">
                                  <p:stCondLst>
                                    <p:cond delay="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500"/>
                                        <p:tgtEl>
                                          <p:spTgt spid="8"/>
                                        </p:tgtEl>
                                        <p:attrNameLst>
                                          <p:attrName>ppt_y</p:attrName>
                                        </p:attrNameLst>
                                      </p:cBhvr>
                                      <p:tavLst>
                                        <p:tav tm="0">
                                          <p:val>
                                            <p:strVal val="#ppt_y-#ppt_h*1.125000"/>
                                          </p:val>
                                        </p:tav>
                                        <p:tav tm="100000">
                                          <p:val>
                                            <p:strVal val="#ppt_y"/>
                                          </p:val>
                                        </p:tav>
                                      </p:tavLst>
                                    </p:anim>
                                    <p:animEffect transition="in" filter="wipe(down)">
                                      <p:cBhvr>
                                        <p:cTn id="72" dur="500"/>
                                        <p:tgtEl>
                                          <p:spTgt spid="8"/>
                                        </p:tgtEl>
                                      </p:cBhvr>
                                    </p:animEffect>
                                  </p:childTnLst>
                                </p:cTn>
                              </p:par>
                              <p:par>
                                <p:cTn id="73" presetID="12" presetClass="entr" presetSubtype="4" fill="hold" grpId="0" nodeType="withEffect">
                                  <p:stCondLst>
                                    <p:cond delay="0"/>
                                  </p:stCondLst>
                                  <p:childTnLst>
                                    <p:set>
                                      <p:cBhvr>
                                        <p:cTn id="74" dur="1" fill="hold">
                                          <p:stCondLst>
                                            <p:cond delay="0"/>
                                          </p:stCondLst>
                                        </p:cTn>
                                        <p:tgtEl>
                                          <p:spTgt spid="13"/>
                                        </p:tgtEl>
                                        <p:attrNameLst>
                                          <p:attrName>style.visibility</p:attrName>
                                        </p:attrNameLst>
                                      </p:cBhvr>
                                      <p:to>
                                        <p:strVal val="visible"/>
                                      </p:to>
                                    </p:set>
                                    <p:anim calcmode="lin" valueType="num">
                                      <p:cBhvr additive="base">
                                        <p:cTn id="75" dur="500"/>
                                        <p:tgtEl>
                                          <p:spTgt spid="13"/>
                                        </p:tgtEl>
                                        <p:attrNameLst>
                                          <p:attrName>ppt_y</p:attrName>
                                        </p:attrNameLst>
                                      </p:cBhvr>
                                      <p:tavLst>
                                        <p:tav tm="0">
                                          <p:val>
                                            <p:strVal val="#ppt_y+#ppt_h*1.125000"/>
                                          </p:val>
                                        </p:tav>
                                        <p:tav tm="100000">
                                          <p:val>
                                            <p:strVal val="#ppt_y"/>
                                          </p:val>
                                        </p:tav>
                                      </p:tavLst>
                                    </p:anim>
                                    <p:animEffect transition="in" filter="wipe(up)">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7" grpId="0"/>
      <p:bldP spid="8" grpId="0"/>
      <p:bldP spid="9" grpId="0"/>
      <p:bldP spid="10" grpId="0"/>
      <p:bldP spid="11" grpId="0"/>
      <p:bldP spid="12" grpId="0"/>
      <p:bldP spid="13" grpId="0"/>
      <p:bldP spid="14" grpId="0"/>
      <p:bldP spid="1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教学设计</a:t>
            </a:r>
          </a:p>
        </p:txBody>
      </p:sp>
      <p:sp>
        <p:nvSpPr>
          <p:cNvPr id="4" name="文本框 16"/>
          <p:cNvSpPr txBox="1">
            <a:spLocks noChangeArrowheads="1"/>
          </p:cNvSpPr>
          <p:nvPr/>
        </p:nvSpPr>
        <p:spPr bwMode="auto">
          <a:xfrm>
            <a:off x="1093304" y="5148188"/>
            <a:ext cx="10237304" cy="1164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9" tIns="34289" rIns="68579" bIns="3428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ctr">
              <a:lnSpc>
                <a:spcPct val="130000"/>
              </a:lnSpc>
              <a:spcBef>
                <a:spcPts val="0"/>
              </a:spcBef>
              <a:buNone/>
              <a:defRPr/>
            </a:pPr>
            <a:r>
              <a:rPr lang="zh-CN" altLang="en-US" sz="14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文字。您的内容打在这里，或者通过复制您的文本后。您的内容打在这里，或者通过复制您的文本后，在此框中选择粘贴，并选择只保留文字。您的内容打在这里，或者通过复制您的文本后。</a:t>
            </a:r>
            <a:endParaRPr lang="en-US" altLang="zh-CN" sz="1400" dirty="0">
              <a:solidFill>
                <a:srgbClr val="005188"/>
              </a:solidFill>
              <a:latin typeface="方正清刻本悦宋简体" panose="02000000000000000000" pitchFamily="2" charset="-122"/>
              <a:ea typeface="方正清刻本悦宋简体" panose="02000000000000000000" pitchFamily="2" charset="-122"/>
            </a:endParaRPr>
          </a:p>
          <a:p>
            <a:pPr algn="ctr">
              <a:lnSpc>
                <a:spcPct val="130000"/>
              </a:lnSpc>
              <a:spcBef>
                <a:spcPts val="0"/>
              </a:spcBef>
              <a:buNone/>
              <a:defRPr/>
            </a:pPr>
            <a:endParaRPr lang="en-US" altLang="zh-CN" sz="140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5" name="文本框 4"/>
          <p:cNvSpPr txBox="1"/>
          <p:nvPr/>
        </p:nvSpPr>
        <p:spPr>
          <a:xfrm>
            <a:off x="4850689" y="4294259"/>
            <a:ext cx="2378594" cy="438580"/>
          </a:xfrm>
          <a:prstGeom prst="rect">
            <a:avLst/>
          </a:prstGeom>
          <a:noFill/>
        </p:spPr>
        <p:txBody>
          <a:bodyPr wrap="square" lIns="68579" tIns="34289" rIns="68579" bIns="34289" rtlCol="0">
            <a:spAutoFit/>
          </a:bodyPr>
          <a:lstStyle/>
          <a:p>
            <a:r>
              <a:rPr lang="zh-CN" altLang="en-US" sz="2400" dirty="0">
                <a:solidFill>
                  <a:srgbClr val="005188"/>
                </a:solidFill>
                <a:latin typeface="方正清刻本悦宋简体" panose="02000000000000000000" pitchFamily="2" charset="-122"/>
                <a:ea typeface="方正清刻本悦宋简体" panose="02000000000000000000" pitchFamily="2" charset="-122"/>
              </a:rPr>
              <a:t>添加您的标题</a:t>
            </a:r>
          </a:p>
        </p:txBody>
      </p:sp>
      <p:grpSp>
        <p:nvGrpSpPr>
          <p:cNvPr id="12" name="chenying0907 11"/>
          <p:cNvGrpSpPr/>
          <p:nvPr/>
        </p:nvGrpSpPr>
        <p:grpSpPr>
          <a:xfrm>
            <a:off x="2122749" y="2104572"/>
            <a:ext cx="1877018" cy="1576692"/>
            <a:chOff x="2122749" y="2104572"/>
            <a:chExt cx="1877018" cy="1576692"/>
          </a:xfrm>
        </p:grpSpPr>
        <p:sp>
          <p:nvSpPr>
            <p:cNvPr id="6" name="文本框 5"/>
            <p:cNvSpPr txBox="1"/>
            <p:nvPr/>
          </p:nvSpPr>
          <p:spPr>
            <a:xfrm>
              <a:off x="2257226" y="2621404"/>
              <a:ext cx="1742541" cy="500135"/>
            </a:xfrm>
            <a:prstGeom prst="rect">
              <a:avLst/>
            </a:prstGeom>
            <a:noFill/>
          </p:spPr>
          <p:txBody>
            <a:bodyPr wrap="square" lIns="68579" tIns="34289" rIns="68579" bIns="34289" rtlCol="0">
              <a:spAutoFit/>
            </a:bodyPr>
            <a:lstStyle/>
            <a:p>
              <a:r>
                <a:rPr lang="zh-CN" altLang="en-US" sz="2800" b="1" dirty="0">
                  <a:solidFill>
                    <a:srgbClr val="005188"/>
                  </a:solidFill>
                  <a:latin typeface="方正清刻本悦宋简体" panose="02000000000000000000" pitchFamily="2" charset="-122"/>
                  <a:ea typeface="方正清刻本悦宋简体" panose="02000000000000000000" pitchFamily="2" charset="-122"/>
                </a:rPr>
                <a:t>关键词</a:t>
              </a:r>
              <a:r>
                <a:rPr lang="en-US" altLang="zh-CN" sz="2800" b="1" dirty="0">
                  <a:solidFill>
                    <a:srgbClr val="005188"/>
                  </a:solidFill>
                  <a:latin typeface="方正清刻本悦宋简体" panose="02000000000000000000" pitchFamily="2" charset="-122"/>
                  <a:ea typeface="方正清刻本悦宋简体" panose="02000000000000000000" pitchFamily="2" charset="-122"/>
                </a:rPr>
                <a:t>1</a:t>
              </a:r>
              <a:endParaRPr lang="zh-CN" altLang="en-US" sz="2800" b="1"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8" name="chenying0907 86"/>
            <p:cNvSpPr>
              <a:spLocks noEditPoints="1"/>
            </p:cNvSpPr>
            <p:nvPr/>
          </p:nvSpPr>
          <p:spPr bwMode="auto">
            <a:xfrm>
              <a:off x="2122749" y="2104572"/>
              <a:ext cx="1620486" cy="1576692"/>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rgbClr val="005188"/>
            </a:solidFill>
            <a:ln w="9525">
              <a:noFill/>
              <a:round/>
            </a:ln>
          </p:spPr>
          <p:txBody>
            <a:bodyPr vert="horz" wrap="square" lIns="91440" tIns="45720" rIns="91440" bIns="45720" numCol="1" anchor="t" anchorCtr="0" compatLnSpc="1"/>
            <a:lstStyle/>
            <a:p>
              <a:endParaRPr lang="zh-CN" altLang="en-US"/>
            </a:p>
          </p:txBody>
        </p:sp>
      </p:grpSp>
      <p:grpSp>
        <p:nvGrpSpPr>
          <p:cNvPr id="13" name="chenying0907 12"/>
          <p:cNvGrpSpPr/>
          <p:nvPr/>
        </p:nvGrpSpPr>
        <p:grpSpPr>
          <a:xfrm>
            <a:off x="8223059" y="2104572"/>
            <a:ext cx="1891798" cy="1576692"/>
            <a:chOff x="8223059" y="2104572"/>
            <a:chExt cx="1891798" cy="1576692"/>
          </a:xfrm>
        </p:grpSpPr>
        <p:sp>
          <p:nvSpPr>
            <p:cNvPr id="7" name="文本框 6"/>
            <p:cNvSpPr txBox="1"/>
            <p:nvPr/>
          </p:nvSpPr>
          <p:spPr>
            <a:xfrm>
              <a:off x="8372316" y="2668273"/>
              <a:ext cx="1742541" cy="500135"/>
            </a:xfrm>
            <a:prstGeom prst="rect">
              <a:avLst/>
            </a:prstGeom>
            <a:noFill/>
          </p:spPr>
          <p:txBody>
            <a:bodyPr wrap="square" lIns="68579" tIns="34289" rIns="68579" bIns="34289" rtlCol="0">
              <a:spAutoFit/>
            </a:bodyPr>
            <a:lstStyle/>
            <a:p>
              <a:r>
                <a:rPr lang="zh-CN" altLang="en-US" sz="2800" b="1" dirty="0">
                  <a:solidFill>
                    <a:srgbClr val="005188"/>
                  </a:solidFill>
                  <a:latin typeface="方正清刻本悦宋简体" panose="02000000000000000000" pitchFamily="2" charset="-122"/>
                  <a:ea typeface="方正清刻本悦宋简体" panose="02000000000000000000" pitchFamily="2" charset="-122"/>
                </a:rPr>
                <a:t>关键词</a:t>
              </a:r>
              <a:r>
                <a:rPr lang="en-US" altLang="zh-CN" sz="2800" b="1" dirty="0">
                  <a:solidFill>
                    <a:srgbClr val="005188"/>
                  </a:solidFill>
                  <a:latin typeface="方正清刻本悦宋简体" panose="02000000000000000000" pitchFamily="2" charset="-122"/>
                  <a:ea typeface="方正清刻本悦宋简体" panose="02000000000000000000" pitchFamily="2" charset="-122"/>
                </a:rPr>
                <a:t>2</a:t>
              </a:r>
              <a:endParaRPr lang="zh-CN" altLang="en-US" sz="2800" b="1"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9" name="chenying0907 86"/>
            <p:cNvSpPr>
              <a:spLocks noEditPoints="1"/>
            </p:cNvSpPr>
            <p:nvPr/>
          </p:nvSpPr>
          <p:spPr bwMode="auto">
            <a:xfrm>
              <a:off x="8223059" y="2104572"/>
              <a:ext cx="1620486" cy="1576692"/>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rgbClr val="005188"/>
            </a:solidFill>
            <a:ln w="9525">
              <a:noFill/>
              <a:round/>
            </a:ln>
          </p:spPr>
          <p:txBody>
            <a:bodyPr vert="horz" wrap="square" lIns="91440" tIns="45720" rIns="91440" bIns="45720" numCol="1" anchor="t" anchorCtr="0" compatLnSpc="1"/>
            <a:lstStyle/>
            <a:p>
              <a:endParaRPr lang="zh-CN" altLang="en-US"/>
            </a:p>
          </p:txBody>
        </p:sp>
      </p:grpSp>
      <p:sp>
        <p:nvSpPr>
          <p:cNvPr id="10" name="chenying0907 138"/>
          <p:cNvSpPr>
            <a:spLocks noEditPoints="1"/>
          </p:cNvSpPr>
          <p:nvPr/>
        </p:nvSpPr>
        <p:spPr bwMode="auto">
          <a:xfrm rot="5400000">
            <a:off x="5577507" y="3623914"/>
            <a:ext cx="656953" cy="433797"/>
          </a:xfrm>
          <a:custGeom>
            <a:avLst/>
            <a:gdLst/>
            <a:ahLst/>
            <a:cxnLst>
              <a:cxn ang="0">
                <a:pos x="306" y="75"/>
              </a:cxn>
              <a:cxn ang="0">
                <a:pos x="301" y="64"/>
              </a:cxn>
              <a:cxn ang="0">
                <a:pos x="301" y="63"/>
              </a:cxn>
              <a:cxn ang="0">
                <a:pos x="264" y="33"/>
              </a:cxn>
              <a:cxn ang="0">
                <a:pos x="245" y="9"/>
              </a:cxn>
              <a:cxn ang="0">
                <a:pos x="239" y="1"/>
              </a:cxn>
              <a:cxn ang="0">
                <a:pos x="239" y="7"/>
              </a:cxn>
              <a:cxn ang="0">
                <a:pos x="253" y="30"/>
              </a:cxn>
              <a:cxn ang="0">
                <a:pos x="261" y="38"/>
              </a:cxn>
              <a:cxn ang="0">
                <a:pos x="252" y="30"/>
              </a:cxn>
              <a:cxn ang="0">
                <a:pos x="224" y="7"/>
              </a:cxn>
              <a:cxn ang="0">
                <a:pos x="205" y="0"/>
              </a:cxn>
              <a:cxn ang="0">
                <a:pos x="198" y="1"/>
              </a:cxn>
              <a:cxn ang="0">
                <a:pos x="198" y="3"/>
              </a:cxn>
              <a:cxn ang="0">
                <a:pos x="222" y="27"/>
              </a:cxn>
              <a:cxn ang="0">
                <a:pos x="201" y="20"/>
              </a:cxn>
              <a:cxn ang="0">
                <a:pos x="197" y="23"/>
              </a:cxn>
              <a:cxn ang="0">
                <a:pos x="234" y="60"/>
              </a:cxn>
              <a:cxn ang="0">
                <a:pos x="278" y="92"/>
              </a:cxn>
              <a:cxn ang="0">
                <a:pos x="241" y="102"/>
              </a:cxn>
              <a:cxn ang="0">
                <a:pos x="161" y="103"/>
              </a:cxn>
              <a:cxn ang="0">
                <a:pos x="23" y="102"/>
              </a:cxn>
              <a:cxn ang="0">
                <a:pos x="1" y="104"/>
              </a:cxn>
              <a:cxn ang="0">
                <a:pos x="4" y="108"/>
              </a:cxn>
              <a:cxn ang="0">
                <a:pos x="77" y="111"/>
              </a:cxn>
              <a:cxn ang="0">
                <a:pos x="209" y="108"/>
              </a:cxn>
              <a:cxn ang="0">
                <a:pos x="256" y="121"/>
              </a:cxn>
              <a:cxn ang="0">
                <a:pos x="219" y="179"/>
              </a:cxn>
              <a:cxn ang="0">
                <a:pos x="205" y="197"/>
              </a:cxn>
              <a:cxn ang="0">
                <a:pos x="202" y="206"/>
              </a:cxn>
              <a:cxn ang="0">
                <a:pos x="213" y="206"/>
              </a:cxn>
              <a:cxn ang="0">
                <a:pos x="215" y="206"/>
              </a:cxn>
              <a:cxn ang="0">
                <a:pos x="223" y="206"/>
              </a:cxn>
              <a:cxn ang="0">
                <a:pos x="244" y="177"/>
              </a:cxn>
              <a:cxn ang="0">
                <a:pos x="263" y="143"/>
              </a:cxn>
              <a:cxn ang="0">
                <a:pos x="282" y="117"/>
              </a:cxn>
              <a:cxn ang="0">
                <a:pos x="282" y="115"/>
              </a:cxn>
              <a:cxn ang="0">
                <a:pos x="285" y="103"/>
              </a:cxn>
              <a:cxn ang="0">
                <a:pos x="293" y="102"/>
              </a:cxn>
              <a:cxn ang="0">
                <a:pos x="293" y="102"/>
              </a:cxn>
              <a:cxn ang="0">
                <a:pos x="301" y="102"/>
              </a:cxn>
              <a:cxn ang="0">
                <a:pos x="301" y="100"/>
              </a:cxn>
              <a:cxn ang="0">
                <a:pos x="297" y="85"/>
              </a:cxn>
              <a:cxn ang="0">
                <a:pos x="304" y="88"/>
              </a:cxn>
              <a:cxn ang="0">
                <a:pos x="315" y="85"/>
              </a:cxn>
              <a:cxn ang="0">
                <a:pos x="286" y="84"/>
              </a:cxn>
              <a:cxn ang="0">
                <a:pos x="284" y="86"/>
              </a:cxn>
              <a:cxn ang="0">
                <a:pos x="271" y="74"/>
              </a:cxn>
              <a:cxn ang="0">
                <a:pos x="286" y="84"/>
              </a:cxn>
              <a:cxn ang="0">
                <a:pos x="245" y="36"/>
              </a:cxn>
              <a:cxn ang="0">
                <a:pos x="216" y="9"/>
              </a:cxn>
              <a:cxn ang="0">
                <a:pos x="245" y="36"/>
              </a:cxn>
              <a:cxn ang="0">
                <a:pos x="274" y="60"/>
              </a:cxn>
              <a:cxn ang="0">
                <a:pos x="292" y="75"/>
              </a:cxn>
              <a:cxn ang="0">
                <a:pos x="252" y="51"/>
              </a:cxn>
              <a:cxn ang="0">
                <a:pos x="260" y="55"/>
              </a:cxn>
            </a:cxnLst>
            <a:rect l="0" t="0" r="r" b="b"/>
            <a:pathLst>
              <a:path w="315" h="208">
                <a:moveTo>
                  <a:pt x="314" y="84"/>
                </a:moveTo>
                <a:lnTo>
                  <a:pt x="314" y="84"/>
                </a:lnTo>
                <a:lnTo>
                  <a:pt x="306" y="75"/>
                </a:lnTo>
                <a:lnTo>
                  <a:pt x="297" y="66"/>
                </a:lnTo>
                <a:lnTo>
                  <a:pt x="297" y="66"/>
                </a:lnTo>
                <a:lnTo>
                  <a:pt x="301" y="64"/>
                </a:lnTo>
                <a:lnTo>
                  <a:pt x="303" y="64"/>
                </a:lnTo>
                <a:lnTo>
                  <a:pt x="301" y="63"/>
                </a:lnTo>
                <a:lnTo>
                  <a:pt x="301" y="63"/>
                </a:lnTo>
                <a:lnTo>
                  <a:pt x="290" y="58"/>
                </a:lnTo>
                <a:lnTo>
                  <a:pt x="281" y="49"/>
                </a:lnTo>
                <a:lnTo>
                  <a:pt x="264" y="33"/>
                </a:lnTo>
                <a:lnTo>
                  <a:pt x="264" y="33"/>
                </a:lnTo>
                <a:lnTo>
                  <a:pt x="250" y="18"/>
                </a:lnTo>
                <a:lnTo>
                  <a:pt x="245" y="9"/>
                </a:lnTo>
                <a:lnTo>
                  <a:pt x="241" y="1"/>
                </a:lnTo>
                <a:lnTo>
                  <a:pt x="241" y="1"/>
                </a:lnTo>
                <a:lnTo>
                  <a:pt x="239" y="1"/>
                </a:lnTo>
                <a:lnTo>
                  <a:pt x="238" y="1"/>
                </a:lnTo>
                <a:lnTo>
                  <a:pt x="238" y="1"/>
                </a:lnTo>
                <a:lnTo>
                  <a:pt x="239" y="7"/>
                </a:lnTo>
                <a:lnTo>
                  <a:pt x="241" y="12"/>
                </a:lnTo>
                <a:lnTo>
                  <a:pt x="246" y="20"/>
                </a:lnTo>
                <a:lnTo>
                  <a:pt x="253" y="30"/>
                </a:lnTo>
                <a:lnTo>
                  <a:pt x="260" y="37"/>
                </a:lnTo>
                <a:lnTo>
                  <a:pt x="260" y="37"/>
                </a:lnTo>
                <a:lnTo>
                  <a:pt x="261" y="38"/>
                </a:lnTo>
                <a:lnTo>
                  <a:pt x="261" y="38"/>
                </a:lnTo>
                <a:lnTo>
                  <a:pt x="252" y="30"/>
                </a:lnTo>
                <a:lnTo>
                  <a:pt x="252" y="30"/>
                </a:lnTo>
                <a:lnTo>
                  <a:pt x="242" y="20"/>
                </a:lnTo>
                <a:lnTo>
                  <a:pt x="231" y="11"/>
                </a:lnTo>
                <a:lnTo>
                  <a:pt x="224" y="7"/>
                </a:lnTo>
                <a:lnTo>
                  <a:pt x="219" y="3"/>
                </a:lnTo>
                <a:lnTo>
                  <a:pt x="212" y="1"/>
                </a:lnTo>
                <a:lnTo>
                  <a:pt x="205" y="0"/>
                </a:lnTo>
                <a:lnTo>
                  <a:pt x="205" y="0"/>
                </a:lnTo>
                <a:lnTo>
                  <a:pt x="200" y="0"/>
                </a:lnTo>
                <a:lnTo>
                  <a:pt x="198" y="1"/>
                </a:lnTo>
                <a:lnTo>
                  <a:pt x="197" y="1"/>
                </a:lnTo>
                <a:lnTo>
                  <a:pt x="198" y="3"/>
                </a:lnTo>
                <a:lnTo>
                  <a:pt x="198" y="3"/>
                </a:lnTo>
                <a:lnTo>
                  <a:pt x="209" y="15"/>
                </a:lnTo>
                <a:lnTo>
                  <a:pt x="222" y="27"/>
                </a:lnTo>
                <a:lnTo>
                  <a:pt x="222" y="27"/>
                </a:lnTo>
                <a:lnTo>
                  <a:pt x="208" y="20"/>
                </a:lnTo>
                <a:lnTo>
                  <a:pt x="208" y="20"/>
                </a:lnTo>
                <a:lnTo>
                  <a:pt x="201" y="20"/>
                </a:lnTo>
                <a:lnTo>
                  <a:pt x="197" y="22"/>
                </a:lnTo>
                <a:lnTo>
                  <a:pt x="195" y="22"/>
                </a:lnTo>
                <a:lnTo>
                  <a:pt x="197" y="23"/>
                </a:lnTo>
                <a:lnTo>
                  <a:pt x="197" y="23"/>
                </a:lnTo>
                <a:lnTo>
                  <a:pt x="215" y="42"/>
                </a:lnTo>
                <a:lnTo>
                  <a:pt x="234" y="60"/>
                </a:lnTo>
                <a:lnTo>
                  <a:pt x="256" y="77"/>
                </a:lnTo>
                <a:lnTo>
                  <a:pt x="278" y="92"/>
                </a:lnTo>
                <a:lnTo>
                  <a:pt x="278" y="92"/>
                </a:lnTo>
                <a:lnTo>
                  <a:pt x="271" y="100"/>
                </a:lnTo>
                <a:lnTo>
                  <a:pt x="271" y="100"/>
                </a:lnTo>
                <a:lnTo>
                  <a:pt x="241" y="102"/>
                </a:lnTo>
                <a:lnTo>
                  <a:pt x="206" y="103"/>
                </a:lnTo>
                <a:lnTo>
                  <a:pt x="161" y="103"/>
                </a:lnTo>
                <a:lnTo>
                  <a:pt x="161" y="103"/>
                </a:lnTo>
                <a:lnTo>
                  <a:pt x="83" y="102"/>
                </a:lnTo>
                <a:lnTo>
                  <a:pt x="43" y="102"/>
                </a:lnTo>
                <a:lnTo>
                  <a:pt x="23" y="102"/>
                </a:lnTo>
                <a:lnTo>
                  <a:pt x="4" y="104"/>
                </a:lnTo>
                <a:lnTo>
                  <a:pt x="4" y="104"/>
                </a:lnTo>
                <a:lnTo>
                  <a:pt x="1" y="104"/>
                </a:lnTo>
                <a:lnTo>
                  <a:pt x="0" y="106"/>
                </a:lnTo>
                <a:lnTo>
                  <a:pt x="1" y="107"/>
                </a:lnTo>
                <a:lnTo>
                  <a:pt x="4" y="108"/>
                </a:lnTo>
                <a:lnTo>
                  <a:pt x="4" y="108"/>
                </a:lnTo>
                <a:lnTo>
                  <a:pt x="40" y="111"/>
                </a:lnTo>
                <a:lnTo>
                  <a:pt x="77" y="111"/>
                </a:lnTo>
                <a:lnTo>
                  <a:pt x="151" y="110"/>
                </a:lnTo>
                <a:lnTo>
                  <a:pt x="151" y="110"/>
                </a:lnTo>
                <a:lnTo>
                  <a:pt x="209" y="108"/>
                </a:lnTo>
                <a:lnTo>
                  <a:pt x="267" y="104"/>
                </a:lnTo>
                <a:lnTo>
                  <a:pt x="267" y="104"/>
                </a:lnTo>
                <a:lnTo>
                  <a:pt x="256" y="121"/>
                </a:lnTo>
                <a:lnTo>
                  <a:pt x="245" y="139"/>
                </a:lnTo>
                <a:lnTo>
                  <a:pt x="245" y="139"/>
                </a:lnTo>
                <a:lnTo>
                  <a:pt x="219" y="179"/>
                </a:lnTo>
                <a:lnTo>
                  <a:pt x="219" y="179"/>
                </a:lnTo>
                <a:lnTo>
                  <a:pt x="209" y="191"/>
                </a:lnTo>
                <a:lnTo>
                  <a:pt x="205" y="197"/>
                </a:lnTo>
                <a:lnTo>
                  <a:pt x="202" y="205"/>
                </a:lnTo>
                <a:lnTo>
                  <a:pt x="202" y="205"/>
                </a:lnTo>
                <a:lnTo>
                  <a:pt x="202" y="206"/>
                </a:lnTo>
                <a:lnTo>
                  <a:pt x="204" y="208"/>
                </a:lnTo>
                <a:lnTo>
                  <a:pt x="208" y="208"/>
                </a:lnTo>
                <a:lnTo>
                  <a:pt x="213" y="206"/>
                </a:lnTo>
                <a:lnTo>
                  <a:pt x="213" y="206"/>
                </a:lnTo>
                <a:lnTo>
                  <a:pt x="215" y="206"/>
                </a:lnTo>
                <a:lnTo>
                  <a:pt x="215" y="206"/>
                </a:lnTo>
                <a:lnTo>
                  <a:pt x="216" y="206"/>
                </a:lnTo>
                <a:lnTo>
                  <a:pt x="219" y="206"/>
                </a:lnTo>
                <a:lnTo>
                  <a:pt x="223" y="206"/>
                </a:lnTo>
                <a:lnTo>
                  <a:pt x="223" y="206"/>
                </a:lnTo>
                <a:lnTo>
                  <a:pt x="234" y="192"/>
                </a:lnTo>
                <a:lnTo>
                  <a:pt x="244" y="177"/>
                </a:lnTo>
                <a:lnTo>
                  <a:pt x="260" y="147"/>
                </a:lnTo>
                <a:lnTo>
                  <a:pt x="260" y="147"/>
                </a:lnTo>
                <a:lnTo>
                  <a:pt x="263" y="143"/>
                </a:lnTo>
                <a:lnTo>
                  <a:pt x="263" y="143"/>
                </a:lnTo>
                <a:lnTo>
                  <a:pt x="272" y="131"/>
                </a:lnTo>
                <a:lnTo>
                  <a:pt x="282" y="117"/>
                </a:lnTo>
                <a:lnTo>
                  <a:pt x="282" y="117"/>
                </a:lnTo>
                <a:lnTo>
                  <a:pt x="282" y="117"/>
                </a:lnTo>
                <a:lnTo>
                  <a:pt x="282" y="115"/>
                </a:lnTo>
                <a:lnTo>
                  <a:pt x="277" y="114"/>
                </a:lnTo>
                <a:lnTo>
                  <a:pt x="277" y="114"/>
                </a:lnTo>
                <a:lnTo>
                  <a:pt x="285" y="103"/>
                </a:lnTo>
                <a:lnTo>
                  <a:pt x="285" y="103"/>
                </a:lnTo>
                <a:lnTo>
                  <a:pt x="293" y="102"/>
                </a:lnTo>
                <a:lnTo>
                  <a:pt x="293" y="102"/>
                </a:lnTo>
                <a:lnTo>
                  <a:pt x="293" y="102"/>
                </a:lnTo>
                <a:lnTo>
                  <a:pt x="293" y="102"/>
                </a:lnTo>
                <a:lnTo>
                  <a:pt x="293" y="102"/>
                </a:lnTo>
                <a:lnTo>
                  <a:pt x="293" y="102"/>
                </a:lnTo>
                <a:lnTo>
                  <a:pt x="299" y="102"/>
                </a:lnTo>
                <a:lnTo>
                  <a:pt x="301" y="102"/>
                </a:lnTo>
                <a:lnTo>
                  <a:pt x="301" y="100"/>
                </a:lnTo>
                <a:lnTo>
                  <a:pt x="301" y="100"/>
                </a:lnTo>
                <a:lnTo>
                  <a:pt x="301" y="100"/>
                </a:lnTo>
                <a:lnTo>
                  <a:pt x="292" y="93"/>
                </a:lnTo>
                <a:lnTo>
                  <a:pt x="292" y="93"/>
                </a:lnTo>
                <a:lnTo>
                  <a:pt x="297" y="85"/>
                </a:lnTo>
                <a:lnTo>
                  <a:pt x="297" y="85"/>
                </a:lnTo>
                <a:lnTo>
                  <a:pt x="304" y="88"/>
                </a:lnTo>
                <a:lnTo>
                  <a:pt x="304" y="88"/>
                </a:lnTo>
                <a:lnTo>
                  <a:pt x="311" y="88"/>
                </a:lnTo>
                <a:lnTo>
                  <a:pt x="314" y="86"/>
                </a:lnTo>
                <a:lnTo>
                  <a:pt x="315" y="85"/>
                </a:lnTo>
                <a:lnTo>
                  <a:pt x="314" y="84"/>
                </a:lnTo>
                <a:lnTo>
                  <a:pt x="314" y="84"/>
                </a:lnTo>
                <a:close/>
                <a:moveTo>
                  <a:pt x="286" y="84"/>
                </a:moveTo>
                <a:lnTo>
                  <a:pt x="286" y="84"/>
                </a:lnTo>
                <a:lnTo>
                  <a:pt x="284" y="86"/>
                </a:lnTo>
                <a:lnTo>
                  <a:pt x="284" y="86"/>
                </a:lnTo>
                <a:lnTo>
                  <a:pt x="256" y="66"/>
                </a:lnTo>
                <a:lnTo>
                  <a:pt x="256" y="66"/>
                </a:lnTo>
                <a:lnTo>
                  <a:pt x="271" y="74"/>
                </a:lnTo>
                <a:lnTo>
                  <a:pt x="288" y="82"/>
                </a:lnTo>
                <a:lnTo>
                  <a:pt x="288" y="82"/>
                </a:lnTo>
                <a:lnTo>
                  <a:pt x="286" y="84"/>
                </a:lnTo>
                <a:lnTo>
                  <a:pt x="286" y="84"/>
                </a:lnTo>
                <a:close/>
                <a:moveTo>
                  <a:pt x="245" y="36"/>
                </a:moveTo>
                <a:lnTo>
                  <a:pt x="245" y="36"/>
                </a:lnTo>
                <a:lnTo>
                  <a:pt x="230" y="23"/>
                </a:lnTo>
                <a:lnTo>
                  <a:pt x="216" y="9"/>
                </a:lnTo>
                <a:lnTo>
                  <a:pt x="216" y="9"/>
                </a:lnTo>
                <a:lnTo>
                  <a:pt x="224" y="15"/>
                </a:lnTo>
                <a:lnTo>
                  <a:pt x="231" y="22"/>
                </a:lnTo>
                <a:lnTo>
                  <a:pt x="245" y="36"/>
                </a:lnTo>
                <a:lnTo>
                  <a:pt x="245" y="36"/>
                </a:lnTo>
                <a:close/>
                <a:moveTo>
                  <a:pt x="274" y="60"/>
                </a:moveTo>
                <a:lnTo>
                  <a:pt x="274" y="60"/>
                </a:lnTo>
                <a:lnTo>
                  <a:pt x="282" y="67"/>
                </a:lnTo>
                <a:lnTo>
                  <a:pt x="292" y="75"/>
                </a:lnTo>
                <a:lnTo>
                  <a:pt x="292" y="75"/>
                </a:lnTo>
                <a:lnTo>
                  <a:pt x="271" y="64"/>
                </a:lnTo>
                <a:lnTo>
                  <a:pt x="252" y="51"/>
                </a:lnTo>
                <a:lnTo>
                  <a:pt x="252" y="51"/>
                </a:lnTo>
                <a:lnTo>
                  <a:pt x="248" y="48"/>
                </a:lnTo>
                <a:lnTo>
                  <a:pt x="248" y="48"/>
                </a:lnTo>
                <a:lnTo>
                  <a:pt x="260" y="55"/>
                </a:lnTo>
                <a:lnTo>
                  <a:pt x="274" y="60"/>
                </a:lnTo>
                <a:lnTo>
                  <a:pt x="274" y="60"/>
                </a:lnTo>
                <a:close/>
              </a:path>
            </a:pathLst>
          </a:custGeom>
          <a:solidFill>
            <a:srgbClr val="005188"/>
          </a:solidFill>
          <a:ln w="9525">
            <a:noFill/>
            <a:round/>
          </a:ln>
        </p:spPr>
        <p:txBody>
          <a:bodyPr vert="horz" wrap="square" lIns="91440" tIns="45720" rIns="91440" bIns="45720" numCol="1" anchor="t" anchorCtr="0" compatLnSpc="1"/>
          <a:lstStyle/>
          <a:p>
            <a:endParaRPr lang="zh-CN" altLang="en-US"/>
          </a:p>
        </p:txBody>
      </p:sp>
      <p:grpSp>
        <p:nvGrpSpPr>
          <p:cNvPr id="14" name="chenying0907 13"/>
          <p:cNvGrpSpPr/>
          <p:nvPr/>
        </p:nvGrpSpPr>
        <p:grpSpPr>
          <a:xfrm>
            <a:off x="4469022" y="2386125"/>
            <a:ext cx="2909378" cy="938509"/>
            <a:chOff x="4469022" y="2386125"/>
            <a:chExt cx="2909378" cy="938509"/>
          </a:xfrm>
        </p:grpSpPr>
        <p:sp>
          <p:nvSpPr>
            <p:cNvPr id="3" name="文本框 2"/>
            <p:cNvSpPr txBox="1"/>
            <p:nvPr/>
          </p:nvSpPr>
          <p:spPr>
            <a:xfrm>
              <a:off x="4890260" y="2498293"/>
              <a:ext cx="2253150" cy="746356"/>
            </a:xfrm>
            <a:prstGeom prst="rect">
              <a:avLst/>
            </a:prstGeom>
            <a:noFill/>
          </p:spPr>
          <p:txBody>
            <a:bodyPr wrap="square" lIns="68579" tIns="34289" rIns="68579" bIns="34289" rtlCol="0">
              <a:spAutoFit/>
            </a:bodyPr>
            <a:lstStyle/>
            <a:p>
              <a:r>
                <a:rPr lang="en-US" altLang="zh-CN" sz="4400" b="1" dirty="0">
                  <a:solidFill>
                    <a:srgbClr val="005188"/>
                  </a:solidFill>
                  <a:latin typeface="方正静蕾简体" panose="03000509000000000000" pitchFamily="65" charset="-122"/>
                  <a:ea typeface="方正静蕾简体" panose="03000509000000000000" pitchFamily="65" charset="-122"/>
                </a:rPr>
                <a:t>CONTRAST</a:t>
              </a:r>
              <a:endParaRPr lang="zh-CN" altLang="en-US" sz="4400" b="1" dirty="0">
                <a:solidFill>
                  <a:srgbClr val="005188"/>
                </a:solidFill>
                <a:latin typeface="方正静蕾简体" panose="03000509000000000000" pitchFamily="65" charset="-122"/>
                <a:ea typeface="方正静蕾简体" panose="03000509000000000000" pitchFamily="65" charset="-122"/>
              </a:endParaRPr>
            </a:p>
          </p:txBody>
        </p:sp>
        <p:sp>
          <p:nvSpPr>
            <p:cNvPr id="11" name="chenying0907 16"/>
            <p:cNvSpPr/>
            <p:nvPr/>
          </p:nvSpPr>
          <p:spPr bwMode="auto">
            <a:xfrm>
              <a:off x="4469022" y="2386125"/>
              <a:ext cx="2909378" cy="9385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rgbClr val="005188"/>
            </a:solidFill>
            <a:ln w="9525">
              <a:no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2" presetClass="entr" presetSubtype="8" fill="hold" nodeType="after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500"/>
                                        <p:tgtEl>
                                          <p:spTgt spid="14"/>
                                        </p:tgtEl>
                                      </p:cBhvr>
                                    </p:animEffect>
                                  </p:childTnLst>
                                </p:cTn>
                              </p:par>
                            </p:childTnLst>
                          </p:cTn>
                        </p:par>
                        <p:par>
                          <p:cTn id="13" fill="hold">
                            <p:stCondLst>
                              <p:cond delay="1149"/>
                            </p:stCondLst>
                            <p:childTnLst>
                              <p:par>
                                <p:cTn id="14" presetID="22" presetClass="entr" presetSubtype="1"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300"/>
                                        <p:tgtEl>
                                          <p:spTgt spid="10"/>
                                        </p:tgtEl>
                                      </p:cBhvr>
                                    </p:animEffect>
                                  </p:childTnLst>
                                </p:cTn>
                              </p:par>
                            </p:childTnLst>
                          </p:cTn>
                        </p:par>
                        <p:par>
                          <p:cTn id="17" fill="hold">
                            <p:stCondLst>
                              <p:cond delay="1649"/>
                            </p:stCondLst>
                            <p:childTnLst>
                              <p:par>
                                <p:cTn id="18" presetID="10" presetClass="entr" presetSubtype="0" fill="hold" grpId="0"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childTnLst>
                          </p:cTn>
                        </p:par>
                        <p:par>
                          <p:cTn id="21" fill="hold">
                            <p:stCondLst>
                              <p:cond delay="2149"/>
                            </p:stCondLst>
                            <p:childTnLst>
                              <p:par>
                                <p:cTn id="22" presetID="53" presetClass="entr" presetSubtype="16"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p:cTn id="24" dur="500" fill="hold"/>
                                        <p:tgtEl>
                                          <p:spTgt spid="12"/>
                                        </p:tgtEl>
                                        <p:attrNameLst>
                                          <p:attrName>ppt_w</p:attrName>
                                        </p:attrNameLst>
                                      </p:cBhvr>
                                      <p:tavLst>
                                        <p:tav tm="0">
                                          <p:val>
                                            <p:fltVal val="0"/>
                                          </p:val>
                                        </p:tav>
                                        <p:tav tm="100000">
                                          <p:val>
                                            <p:strVal val="#ppt_w"/>
                                          </p:val>
                                        </p:tav>
                                      </p:tavLst>
                                    </p:anim>
                                    <p:anim calcmode="lin" valueType="num">
                                      <p:cBhvr>
                                        <p:cTn id="25" dur="500" fill="hold"/>
                                        <p:tgtEl>
                                          <p:spTgt spid="12"/>
                                        </p:tgtEl>
                                        <p:attrNameLst>
                                          <p:attrName>ppt_h</p:attrName>
                                        </p:attrNameLst>
                                      </p:cBhvr>
                                      <p:tavLst>
                                        <p:tav tm="0">
                                          <p:val>
                                            <p:fltVal val="0"/>
                                          </p:val>
                                        </p:tav>
                                        <p:tav tm="100000">
                                          <p:val>
                                            <p:strVal val="#ppt_h"/>
                                          </p:val>
                                        </p:tav>
                                      </p:tavLst>
                                    </p:anim>
                                    <p:animEffect transition="in" filter="fade">
                                      <p:cBhvr>
                                        <p:cTn id="26" dur="500"/>
                                        <p:tgtEl>
                                          <p:spTgt spid="12"/>
                                        </p:tgtEl>
                                      </p:cBhvr>
                                    </p:animEffect>
                                  </p:childTnLst>
                                </p:cTn>
                              </p:par>
                              <p:par>
                                <p:cTn id="27" presetID="53" presetClass="entr" presetSubtype="16"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par>
                          <p:cTn id="32" fill="hold">
                            <p:stCondLst>
                              <p:cond delay="2649"/>
                            </p:stCondLst>
                            <p:childTnLst>
                              <p:par>
                                <p:cTn id="33" presetID="42" presetClass="entr" presetSubtype="0"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750"/>
                                        <p:tgtEl>
                                          <p:spTgt spid="4"/>
                                        </p:tgtEl>
                                      </p:cBhvr>
                                    </p:animEffect>
                                    <p:anim calcmode="lin" valueType="num">
                                      <p:cBhvr>
                                        <p:cTn id="36" dur="750" fill="hold"/>
                                        <p:tgtEl>
                                          <p:spTgt spid="4"/>
                                        </p:tgtEl>
                                        <p:attrNameLst>
                                          <p:attrName>ppt_x</p:attrName>
                                        </p:attrNameLst>
                                      </p:cBhvr>
                                      <p:tavLst>
                                        <p:tav tm="0">
                                          <p:val>
                                            <p:strVal val="#ppt_x"/>
                                          </p:val>
                                        </p:tav>
                                        <p:tav tm="100000">
                                          <p:val>
                                            <p:strVal val="#ppt_x"/>
                                          </p:val>
                                        </p:tav>
                                      </p:tavLst>
                                    </p:anim>
                                    <p:anim calcmode="lin" valueType="num">
                                      <p:cBhvr>
                                        <p:cTn id="37" dur="75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4" grpId="0"/>
      <p:bldP spid="5" grpId="0"/>
      <p:bldP spid="10"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教学设计</a:t>
            </a:r>
          </a:p>
        </p:txBody>
      </p:sp>
      <p:grpSp>
        <p:nvGrpSpPr>
          <p:cNvPr id="3" name="chenying0907 2"/>
          <p:cNvGrpSpPr/>
          <p:nvPr/>
        </p:nvGrpSpPr>
        <p:grpSpPr bwMode="auto">
          <a:xfrm>
            <a:off x="4652539" y="2968212"/>
            <a:ext cx="2677271" cy="2557944"/>
            <a:chOff x="3065829" y="2668267"/>
            <a:chExt cx="1872107" cy="1761728"/>
          </a:xfrm>
        </p:grpSpPr>
        <p:sp>
          <p:nvSpPr>
            <p:cNvPr id="4" name="椭圆 3"/>
            <p:cNvSpPr/>
            <p:nvPr/>
          </p:nvSpPr>
          <p:spPr>
            <a:xfrm>
              <a:off x="3114376" y="2668267"/>
              <a:ext cx="1762875" cy="1761728"/>
            </a:xfrm>
            <a:prstGeom prst="ellipse">
              <a:avLst/>
            </a:prstGeom>
            <a:no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5" name="椭圆 4"/>
            <p:cNvSpPr/>
            <p:nvPr/>
          </p:nvSpPr>
          <p:spPr>
            <a:xfrm>
              <a:off x="4441842" y="2760911"/>
              <a:ext cx="119852" cy="119540"/>
            </a:xfrm>
            <a:prstGeom prst="ellipse">
              <a:avLst/>
            </a:prstGeom>
            <a:solidFill>
              <a:schemeClr val="bg1"/>
            </a:solid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6" name="椭圆 5"/>
            <p:cNvSpPr/>
            <p:nvPr/>
          </p:nvSpPr>
          <p:spPr>
            <a:xfrm>
              <a:off x="3439037" y="2760911"/>
              <a:ext cx="119851" cy="119540"/>
            </a:xfrm>
            <a:prstGeom prst="ellipse">
              <a:avLst/>
            </a:prstGeom>
            <a:solidFill>
              <a:schemeClr val="bg1"/>
            </a:solid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7" name="椭圆 6"/>
            <p:cNvSpPr/>
            <p:nvPr/>
          </p:nvSpPr>
          <p:spPr>
            <a:xfrm>
              <a:off x="3065829" y="3493096"/>
              <a:ext cx="119851" cy="119540"/>
            </a:xfrm>
            <a:prstGeom prst="ellipse">
              <a:avLst/>
            </a:prstGeom>
            <a:solidFill>
              <a:schemeClr val="bg1"/>
            </a:solid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8" name="椭圆 7"/>
            <p:cNvSpPr/>
            <p:nvPr/>
          </p:nvSpPr>
          <p:spPr>
            <a:xfrm>
              <a:off x="4818084" y="3493096"/>
              <a:ext cx="119852" cy="119540"/>
            </a:xfrm>
            <a:prstGeom prst="ellipse">
              <a:avLst/>
            </a:prstGeom>
            <a:solidFill>
              <a:schemeClr val="bg1"/>
            </a:solid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9" name="椭圆 8"/>
            <p:cNvSpPr/>
            <p:nvPr/>
          </p:nvSpPr>
          <p:spPr>
            <a:xfrm>
              <a:off x="4441842" y="4223788"/>
              <a:ext cx="119852" cy="119540"/>
            </a:xfrm>
            <a:prstGeom prst="ellipse">
              <a:avLst/>
            </a:prstGeom>
            <a:solidFill>
              <a:schemeClr val="bg1"/>
            </a:solid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10" name="椭圆 9"/>
            <p:cNvSpPr/>
            <p:nvPr/>
          </p:nvSpPr>
          <p:spPr>
            <a:xfrm>
              <a:off x="3439037" y="4201373"/>
              <a:ext cx="119851" cy="119540"/>
            </a:xfrm>
            <a:prstGeom prst="ellipse">
              <a:avLst/>
            </a:prstGeom>
            <a:solidFill>
              <a:schemeClr val="bg1"/>
            </a:solid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grpSp>
          <p:nvGrpSpPr>
            <p:cNvPr id="11" name="chenying0907 46"/>
            <p:cNvGrpSpPr/>
            <p:nvPr/>
          </p:nvGrpSpPr>
          <p:grpSpPr bwMode="auto">
            <a:xfrm>
              <a:off x="3269294" y="2943617"/>
              <a:ext cx="1465544" cy="1202498"/>
              <a:chOff x="3269294" y="2943617"/>
              <a:chExt cx="1465544" cy="1202498"/>
            </a:xfrm>
          </p:grpSpPr>
          <p:sp>
            <p:nvSpPr>
              <p:cNvPr id="12" name="任意多边形 11"/>
              <p:cNvSpPr/>
              <p:nvPr/>
            </p:nvSpPr>
            <p:spPr>
              <a:xfrm>
                <a:off x="4281029" y="2955164"/>
                <a:ext cx="153228" cy="213679"/>
              </a:xfrm>
              <a:custGeom>
                <a:avLst/>
                <a:gdLst>
                  <a:gd name="connsiteX0" fmla="*/ 0 w 425885"/>
                  <a:gd name="connsiteY0" fmla="*/ 588724 h 588724"/>
                  <a:gd name="connsiteX1" fmla="*/ 425885 w 425885"/>
                  <a:gd name="connsiteY1" fmla="*/ 0 h 588724"/>
                </a:gdLst>
                <a:ahLst/>
                <a:cxnLst>
                  <a:cxn ang="0">
                    <a:pos x="connsiteX0" y="connsiteY0"/>
                  </a:cxn>
                  <a:cxn ang="0">
                    <a:pos x="connsiteX1" y="connsiteY1"/>
                  </a:cxn>
                </a:cxnLst>
                <a:rect l="l" t="t" r="r" b="b"/>
                <a:pathLst>
                  <a:path w="425885" h="588724">
                    <a:moveTo>
                      <a:pt x="0" y="588724"/>
                    </a:moveTo>
                    <a:lnTo>
                      <a:pt x="425885" y="0"/>
                    </a:lnTo>
                  </a:path>
                </a:pathLst>
              </a:custGeom>
              <a:noFill/>
              <a:ln w="38100">
                <a:solidFill>
                  <a:srgbClr val="005188"/>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13" name="任意多边形 12"/>
              <p:cNvSpPr/>
              <p:nvPr/>
            </p:nvSpPr>
            <p:spPr>
              <a:xfrm flipV="1">
                <a:off x="4475219" y="3525970"/>
                <a:ext cx="259425" cy="43334"/>
              </a:xfrm>
              <a:custGeom>
                <a:avLst/>
                <a:gdLst>
                  <a:gd name="connsiteX0" fmla="*/ 0 w 739035"/>
                  <a:gd name="connsiteY0" fmla="*/ 0 h 0"/>
                  <a:gd name="connsiteX1" fmla="*/ 739035 w 739035"/>
                  <a:gd name="connsiteY1" fmla="*/ 0 h 0"/>
                </a:gdLst>
                <a:ahLst/>
                <a:cxnLst>
                  <a:cxn ang="0">
                    <a:pos x="connsiteX0" y="connsiteY0"/>
                  </a:cxn>
                  <a:cxn ang="0">
                    <a:pos x="connsiteX1" y="connsiteY1"/>
                  </a:cxn>
                </a:cxnLst>
                <a:rect l="l" t="t" r="r" b="b"/>
                <a:pathLst>
                  <a:path w="739035">
                    <a:moveTo>
                      <a:pt x="0" y="0"/>
                    </a:moveTo>
                    <a:lnTo>
                      <a:pt x="739035" y="0"/>
                    </a:lnTo>
                  </a:path>
                </a:pathLst>
              </a:custGeom>
              <a:noFill/>
              <a:ln w="38100">
                <a:solidFill>
                  <a:srgbClr val="005188"/>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14" name="任意多边形 13"/>
              <p:cNvSpPr/>
              <p:nvPr/>
            </p:nvSpPr>
            <p:spPr>
              <a:xfrm>
                <a:off x="3595298" y="2943210"/>
                <a:ext cx="142608" cy="213679"/>
              </a:xfrm>
              <a:custGeom>
                <a:avLst/>
                <a:gdLst>
                  <a:gd name="connsiteX0" fmla="*/ 413359 w 413359"/>
                  <a:gd name="connsiteY0" fmla="*/ 588724 h 588724"/>
                  <a:gd name="connsiteX1" fmla="*/ 0 w 413359"/>
                  <a:gd name="connsiteY1" fmla="*/ 0 h 588724"/>
                </a:gdLst>
                <a:ahLst/>
                <a:cxnLst>
                  <a:cxn ang="0">
                    <a:pos x="connsiteX0" y="connsiteY0"/>
                  </a:cxn>
                  <a:cxn ang="0">
                    <a:pos x="connsiteX1" y="connsiteY1"/>
                  </a:cxn>
                </a:cxnLst>
                <a:rect l="l" t="t" r="r" b="b"/>
                <a:pathLst>
                  <a:path w="413359" h="588724">
                    <a:moveTo>
                      <a:pt x="413359" y="588724"/>
                    </a:moveTo>
                    <a:lnTo>
                      <a:pt x="0" y="0"/>
                    </a:lnTo>
                  </a:path>
                </a:pathLst>
              </a:custGeom>
              <a:noFill/>
              <a:ln w="38100">
                <a:solidFill>
                  <a:srgbClr val="005188"/>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15" name="任意多边形 14"/>
              <p:cNvSpPr/>
              <p:nvPr/>
            </p:nvSpPr>
            <p:spPr>
              <a:xfrm>
                <a:off x="3269121" y="3557350"/>
                <a:ext cx="247288" cy="43333"/>
              </a:xfrm>
              <a:custGeom>
                <a:avLst/>
                <a:gdLst>
                  <a:gd name="connsiteX0" fmla="*/ 726510 w 726510"/>
                  <a:gd name="connsiteY0" fmla="*/ 0 h 0"/>
                  <a:gd name="connsiteX1" fmla="*/ 0 w 726510"/>
                  <a:gd name="connsiteY1" fmla="*/ 0 h 0"/>
                </a:gdLst>
                <a:ahLst/>
                <a:cxnLst>
                  <a:cxn ang="0">
                    <a:pos x="connsiteX0" y="connsiteY0"/>
                  </a:cxn>
                  <a:cxn ang="0">
                    <a:pos x="connsiteX1" y="connsiteY1"/>
                  </a:cxn>
                </a:cxnLst>
                <a:rect l="l" t="t" r="r" b="b"/>
                <a:pathLst>
                  <a:path w="726510">
                    <a:moveTo>
                      <a:pt x="726510" y="0"/>
                    </a:moveTo>
                    <a:lnTo>
                      <a:pt x="0" y="0"/>
                    </a:lnTo>
                  </a:path>
                </a:pathLst>
              </a:custGeom>
              <a:noFill/>
              <a:ln w="38100">
                <a:solidFill>
                  <a:srgbClr val="005188"/>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16" name="任意多边形 15"/>
              <p:cNvSpPr/>
              <p:nvPr/>
            </p:nvSpPr>
            <p:spPr>
              <a:xfrm>
                <a:off x="3581645" y="3936891"/>
                <a:ext cx="156261" cy="209196"/>
              </a:xfrm>
              <a:custGeom>
                <a:avLst/>
                <a:gdLst>
                  <a:gd name="connsiteX0" fmla="*/ 425885 w 425885"/>
                  <a:gd name="connsiteY0" fmla="*/ 0 h 576197"/>
                  <a:gd name="connsiteX1" fmla="*/ 0 w 425885"/>
                  <a:gd name="connsiteY1" fmla="*/ 576197 h 576197"/>
                </a:gdLst>
                <a:ahLst/>
                <a:cxnLst>
                  <a:cxn ang="0">
                    <a:pos x="connsiteX0" y="connsiteY0"/>
                  </a:cxn>
                  <a:cxn ang="0">
                    <a:pos x="connsiteX1" y="connsiteY1"/>
                  </a:cxn>
                </a:cxnLst>
                <a:rect l="l" t="t" r="r" b="b"/>
                <a:pathLst>
                  <a:path w="425885" h="576197">
                    <a:moveTo>
                      <a:pt x="425885" y="0"/>
                    </a:moveTo>
                    <a:lnTo>
                      <a:pt x="0" y="576197"/>
                    </a:lnTo>
                  </a:path>
                </a:pathLst>
              </a:custGeom>
              <a:noFill/>
              <a:ln w="38100">
                <a:solidFill>
                  <a:srgbClr val="005188"/>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17" name="任意多边形 16"/>
              <p:cNvSpPr/>
              <p:nvPr/>
            </p:nvSpPr>
            <p:spPr>
              <a:xfrm>
                <a:off x="4267376" y="3936891"/>
                <a:ext cx="141090" cy="209196"/>
              </a:xfrm>
              <a:custGeom>
                <a:avLst/>
                <a:gdLst>
                  <a:gd name="connsiteX0" fmla="*/ 0 w 388307"/>
                  <a:gd name="connsiteY0" fmla="*/ 0 h 576197"/>
                  <a:gd name="connsiteX1" fmla="*/ 388307 w 388307"/>
                  <a:gd name="connsiteY1" fmla="*/ 576197 h 576197"/>
                </a:gdLst>
                <a:ahLst/>
                <a:cxnLst>
                  <a:cxn ang="0">
                    <a:pos x="connsiteX0" y="connsiteY0"/>
                  </a:cxn>
                  <a:cxn ang="0">
                    <a:pos x="connsiteX1" y="connsiteY1"/>
                  </a:cxn>
                </a:cxnLst>
                <a:rect l="l" t="t" r="r" b="b"/>
                <a:pathLst>
                  <a:path w="388307" h="576197">
                    <a:moveTo>
                      <a:pt x="0" y="0"/>
                    </a:moveTo>
                    <a:lnTo>
                      <a:pt x="388307" y="576197"/>
                    </a:lnTo>
                  </a:path>
                </a:pathLst>
              </a:custGeom>
              <a:noFill/>
              <a:ln w="38100">
                <a:solidFill>
                  <a:srgbClr val="005188"/>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grpSp>
      </p:grpSp>
      <p:grpSp>
        <p:nvGrpSpPr>
          <p:cNvPr id="18" name="chenying0907 17"/>
          <p:cNvGrpSpPr/>
          <p:nvPr/>
        </p:nvGrpSpPr>
        <p:grpSpPr bwMode="auto">
          <a:xfrm>
            <a:off x="1192479" y="1276075"/>
            <a:ext cx="10068556" cy="977209"/>
            <a:chOff x="2954339" y="1293823"/>
            <a:chExt cx="9622105" cy="919642"/>
          </a:xfrm>
        </p:grpSpPr>
        <p:sp>
          <p:nvSpPr>
            <p:cNvPr id="19" name="矩形 18"/>
            <p:cNvSpPr>
              <a:spLocks noChangeArrowheads="1"/>
            </p:cNvSpPr>
            <p:nvPr/>
          </p:nvSpPr>
          <p:spPr bwMode="auto">
            <a:xfrm>
              <a:off x="2954339" y="1695058"/>
              <a:ext cx="9622105" cy="518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1" fontAlgn="auto" hangingPunct="1">
                <a:lnSpc>
                  <a:spcPct val="130000"/>
                </a:lnSpc>
                <a:spcBef>
                  <a:spcPts val="0"/>
                </a:spcBef>
                <a:spcAft>
                  <a:spcPts val="0"/>
                </a:spcAft>
                <a:defRPr/>
              </a:pPr>
              <a:r>
                <a:rPr lang="zh-CN" altLang="en-US"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文字。您的内容打在这里，或者通过复制您的文本后，在此框中选择粘贴，并选择只保留文字。您的内容打在这里，或者通过复制您的文本后，在此框中选择粘贴，并选择只保留文字。</a:t>
              </a:r>
              <a:endParaRPr lang="en-US" altLang="zh-CN"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endParaRPr>
            </a:p>
          </p:txBody>
        </p:sp>
        <p:sp>
          <p:nvSpPr>
            <p:cNvPr id="20" name="矩形 19"/>
            <p:cNvSpPr/>
            <p:nvPr/>
          </p:nvSpPr>
          <p:spPr>
            <a:xfrm>
              <a:off x="2963442" y="1293823"/>
              <a:ext cx="1352995" cy="434470"/>
            </a:xfrm>
            <a:prstGeom prst="rect">
              <a:avLst/>
            </a:prstGeom>
          </p:spPr>
          <p:txBody>
            <a:bodyPr wrap="none">
              <a:spAutoFit/>
            </a:bodyPr>
            <a:lstStyle/>
            <a:p>
              <a:pPr eaLnBrk="1" fontAlgn="auto" hangingPunct="1">
                <a:spcBef>
                  <a:spcPts val="0"/>
                </a:spcBef>
                <a:spcAft>
                  <a:spcPts val="0"/>
                </a:spcAft>
                <a:defRPr/>
              </a:pPr>
              <a:r>
                <a:rPr lang="zh-CN" altLang="en-US" sz="2400" dirty="0">
                  <a:solidFill>
                    <a:srgbClr val="005188"/>
                  </a:solidFill>
                  <a:latin typeface="方正清刻本悦宋简体" panose="02000000000000000000" pitchFamily="2" charset="-122"/>
                  <a:ea typeface="方正清刻本悦宋简体" panose="02000000000000000000" pitchFamily="2" charset="-122"/>
                </a:rPr>
                <a:t>添加标题</a:t>
              </a:r>
            </a:p>
          </p:txBody>
        </p:sp>
      </p:grpSp>
      <p:grpSp>
        <p:nvGrpSpPr>
          <p:cNvPr id="21" name="chenying0907 20"/>
          <p:cNvGrpSpPr/>
          <p:nvPr/>
        </p:nvGrpSpPr>
        <p:grpSpPr bwMode="auto">
          <a:xfrm>
            <a:off x="5314610" y="3570098"/>
            <a:ext cx="1484682" cy="1358162"/>
            <a:chOff x="3254772" y="2872916"/>
            <a:chExt cx="1038232" cy="936104"/>
          </a:xfrm>
        </p:grpSpPr>
        <p:sp>
          <p:nvSpPr>
            <p:cNvPr id="22" name="椭圆 21"/>
            <p:cNvSpPr/>
            <p:nvPr/>
          </p:nvSpPr>
          <p:spPr>
            <a:xfrm>
              <a:off x="3254772" y="2872916"/>
              <a:ext cx="936104" cy="936104"/>
            </a:xfrm>
            <a:prstGeom prst="ellipse">
              <a:avLst/>
            </a:prstGeom>
            <a:noFill/>
            <a:ln>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rgbClr val="005188"/>
                </a:solidFill>
                <a:latin typeface="方正清刻本悦宋简体" panose="02000000000000000000" pitchFamily="2" charset="-122"/>
                <a:ea typeface="方正清刻本悦宋简体" panose="02000000000000000000" pitchFamily="2" charset="-122"/>
              </a:endParaRPr>
            </a:p>
          </p:txBody>
        </p:sp>
        <p:sp>
          <p:nvSpPr>
            <p:cNvPr id="23" name="矩形 22"/>
            <p:cNvSpPr/>
            <p:nvPr/>
          </p:nvSpPr>
          <p:spPr>
            <a:xfrm>
              <a:off x="3454692" y="3201788"/>
              <a:ext cx="838312" cy="434874"/>
            </a:xfrm>
            <a:prstGeom prst="rect">
              <a:avLst/>
            </a:prstGeom>
            <a:ln>
              <a:noFill/>
            </a:ln>
          </p:spPr>
          <p:txBody>
            <a:bodyPr wrap="none">
              <a:spAutoFit/>
            </a:bodyPr>
            <a:lstStyle/>
            <a:p>
              <a:pPr eaLnBrk="1" fontAlgn="auto" hangingPunct="1">
                <a:spcBef>
                  <a:spcPts val="0"/>
                </a:spcBef>
                <a:spcAft>
                  <a:spcPts val="0"/>
                </a:spcAft>
                <a:defRPr/>
              </a:pPr>
              <a:r>
                <a:rPr lang="zh-CN" altLang="en-US" sz="2400" b="1" dirty="0">
                  <a:solidFill>
                    <a:srgbClr val="005188"/>
                  </a:solidFill>
                  <a:latin typeface="方正清刻本悦宋简体" panose="02000000000000000000" pitchFamily="2" charset="-122"/>
                  <a:ea typeface="方正清刻本悦宋简体" panose="02000000000000000000" pitchFamily="2" charset="-122"/>
                </a:rPr>
                <a:t>标题</a:t>
              </a:r>
              <a:r>
                <a:rPr lang="en-US" altLang="zh-CN" sz="2400" b="1" dirty="0">
                  <a:solidFill>
                    <a:srgbClr val="005188"/>
                  </a:solidFill>
                  <a:latin typeface="方正清刻本悦宋简体" panose="02000000000000000000" pitchFamily="2" charset="-122"/>
                  <a:ea typeface="方正清刻本悦宋简体" panose="02000000000000000000" pitchFamily="2" charset="-122"/>
                </a:rPr>
                <a:t> </a:t>
              </a:r>
              <a:endParaRPr lang="zh-CN" altLang="en-US" sz="2400" b="1" dirty="0">
                <a:solidFill>
                  <a:srgbClr val="005188"/>
                </a:solidFill>
                <a:latin typeface="方正清刻本悦宋简体" panose="02000000000000000000" pitchFamily="2" charset="-122"/>
                <a:ea typeface="方正清刻本悦宋简体" panose="02000000000000000000" pitchFamily="2" charset="-122"/>
              </a:endParaRPr>
            </a:p>
          </p:txBody>
        </p:sp>
      </p:grpSp>
      <p:grpSp>
        <p:nvGrpSpPr>
          <p:cNvPr id="24" name="chenying0907 23"/>
          <p:cNvGrpSpPr/>
          <p:nvPr/>
        </p:nvGrpSpPr>
        <p:grpSpPr bwMode="auto">
          <a:xfrm>
            <a:off x="8069639" y="3614824"/>
            <a:ext cx="3101009" cy="950487"/>
            <a:chOff x="351963" y="3471836"/>
            <a:chExt cx="2963591" cy="895260"/>
          </a:xfrm>
        </p:grpSpPr>
        <p:sp>
          <p:nvSpPr>
            <p:cNvPr id="25" name="TextBox 23"/>
            <p:cNvSpPr txBox="1"/>
            <p:nvPr/>
          </p:nvSpPr>
          <p:spPr>
            <a:xfrm>
              <a:off x="351963" y="3471836"/>
              <a:ext cx="1156942" cy="376861"/>
            </a:xfrm>
            <a:prstGeom prst="rect">
              <a:avLst/>
            </a:prstGeom>
            <a:noFill/>
          </p:spPr>
          <p:txBody>
            <a:bodyPr wrap="none">
              <a:spAutoFit/>
            </a:bodyPr>
            <a:lstStyle/>
            <a:p>
              <a:pPr eaLnBrk="1" fontAlgn="auto" hangingPunct="1">
                <a:spcBef>
                  <a:spcPts val="0"/>
                </a:spcBef>
                <a:spcAft>
                  <a:spcPts val="0"/>
                </a:spcAft>
                <a:defRPr/>
              </a:pPr>
              <a:r>
                <a:rPr lang="zh-CN" altLang="en-US" sz="2000" dirty="0">
                  <a:solidFill>
                    <a:srgbClr val="005188"/>
                  </a:solidFill>
                  <a:latin typeface="方正清刻本悦宋简体" panose="02000000000000000000" pitchFamily="2" charset="-122"/>
                  <a:ea typeface="方正清刻本悦宋简体" panose="02000000000000000000" pitchFamily="2" charset="-122"/>
                </a:rPr>
                <a:t>添加标题</a:t>
              </a:r>
            </a:p>
          </p:txBody>
        </p:sp>
        <p:sp>
          <p:nvSpPr>
            <p:cNvPr id="26" name="矩形 25"/>
            <p:cNvSpPr/>
            <p:nvPr/>
          </p:nvSpPr>
          <p:spPr>
            <a:xfrm>
              <a:off x="351963" y="3800052"/>
              <a:ext cx="2963591" cy="567044"/>
            </a:xfrm>
            <a:prstGeom prst="rect">
              <a:avLst/>
            </a:prstGeom>
          </p:spPr>
          <p:txBody>
            <a:bodyPr wrap="square">
              <a:spAutoFit/>
            </a:bodyPr>
            <a:lstStyle/>
            <a:p>
              <a:pPr eaLnBrk="1" fontAlgn="auto" hangingPunct="1">
                <a:lnSpc>
                  <a:spcPts val="2105"/>
                </a:lnSpc>
                <a:spcBef>
                  <a:spcPts val="0"/>
                </a:spcBef>
                <a:spcAft>
                  <a:spcPts val="0"/>
                </a:spcAft>
                <a:defRPr/>
              </a:pPr>
              <a:r>
                <a:rPr lang="zh-CN" altLang="en-US"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a:t>
              </a:r>
              <a:r>
                <a:rPr lang="en-US" altLang="zh-CN"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a:t>
              </a:r>
            </a:p>
          </p:txBody>
        </p:sp>
      </p:grpSp>
      <p:grpSp>
        <p:nvGrpSpPr>
          <p:cNvPr id="27" name="chenying0907 26"/>
          <p:cNvGrpSpPr/>
          <p:nvPr/>
        </p:nvGrpSpPr>
        <p:grpSpPr bwMode="auto">
          <a:xfrm>
            <a:off x="1160246" y="3581678"/>
            <a:ext cx="3025830" cy="954931"/>
            <a:chOff x="812496" y="3468188"/>
            <a:chExt cx="2890886" cy="899020"/>
          </a:xfrm>
        </p:grpSpPr>
        <p:sp>
          <p:nvSpPr>
            <p:cNvPr id="28" name="TextBox 26"/>
            <p:cNvSpPr txBox="1"/>
            <p:nvPr/>
          </p:nvSpPr>
          <p:spPr>
            <a:xfrm>
              <a:off x="854568" y="3468188"/>
              <a:ext cx="1156599" cy="376684"/>
            </a:xfrm>
            <a:prstGeom prst="rect">
              <a:avLst/>
            </a:prstGeom>
            <a:noFill/>
          </p:spPr>
          <p:txBody>
            <a:bodyPr wrap="none">
              <a:spAutoFit/>
            </a:bodyPr>
            <a:lstStyle/>
            <a:p>
              <a:pPr eaLnBrk="1" fontAlgn="auto" hangingPunct="1">
                <a:spcBef>
                  <a:spcPts val="0"/>
                </a:spcBef>
                <a:spcAft>
                  <a:spcPts val="0"/>
                </a:spcAft>
                <a:defRPr/>
              </a:pPr>
              <a:r>
                <a:rPr lang="zh-CN" altLang="en-US" sz="2000" dirty="0">
                  <a:solidFill>
                    <a:srgbClr val="005188"/>
                  </a:solidFill>
                  <a:latin typeface="方正清刻本悦宋简体" panose="02000000000000000000" pitchFamily="2" charset="-122"/>
                  <a:ea typeface="方正清刻本悦宋简体" panose="02000000000000000000" pitchFamily="2" charset="-122"/>
                </a:rPr>
                <a:t>添加标题</a:t>
              </a:r>
            </a:p>
          </p:txBody>
        </p:sp>
        <p:sp>
          <p:nvSpPr>
            <p:cNvPr id="29" name="矩形 28"/>
            <p:cNvSpPr/>
            <p:nvPr/>
          </p:nvSpPr>
          <p:spPr>
            <a:xfrm>
              <a:off x="812496" y="3800432"/>
              <a:ext cx="2890886" cy="566776"/>
            </a:xfrm>
            <a:prstGeom prst="rect">
              <a:avLst/>
            </a:prstGeom>
          </p:spPr>
          <p:txBody>
            <a:bodyPr wrap="square">
              <a:spAutoFit/>
            </a:bodyPr>
            <a:lstStyle/>
            <a:p>
              <a:pPr eaLnBrk="1" fontAlgn="auto" hangingPunct="1">
                <a:lnSpc>
                  <a:spcPts val="2105"/>
                </a:lnSpc>
                <a:spcBef>
                  <a:spcPts val="0"/>
                </a:spcBef>
                <a:spcAft>
                  <a:spcPts val="0"/>
                </a:spcAft>
                <a:defRPr/>
              </a:pPr>
              <a:r>
                <a:rPr lang="zh-CN" altLang="en-US"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a:t>
              </a:r>
              <a:r>
                <a:rPr lang="en-US" altLang="zh-CN"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18" presetClass="entr" presetSubtype="6"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trips(downRight)">
                                      <p:cBhvr>
                                        <p:cTn id="12" dur="1000"/>
                                        <p:tgtEl>
                                          <p:spTgt spid="18"/>
                                        </p:tgtEl>
                                      </p:cBhvr>
                                    </p:animEffect>
                                  </p:childTnLst>
                                </p:cTn>
                              </p:par>
                              <p:par>
                                <p:cTn id="13" presetID="49" presetClass="entr" presetSubtype="0" decel="100000" fill="hold" nodeType="withEffect">
                                  <p:stCondLst>
                                    <p:cond delay="100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fltVal val="0"/>
                                          </p:val>
                                        </p:tav>
                                        <p:tav tm="100000">
                                          <p:val>
                                            <p:strVal val="#ppt_w"/>
                                          </p:val>
                                        </p:tav>
                                      </p:tavLst>
                                    </p:anim>
                                    <p:anim calcmode="lin" valueType="num">
                                      <p:cBhvr>
                                        <p:cTn id="16" dur="1000" fill="hold"/>
                                        <p:tgtEl>
                                          <p:spTgt spid="3"/>
                                        </p:tgtEl>
                                        <p:attrNameLst>
                                          <p:attrName>ppt_h</p:attrName>
                                        </p:attrNameLst>
                                      </p:cBhvr>
                                      <p:tavLst>
                                        <p:tav tm="0">
                                          <p:val>
                                            <p:fltVal val="0"/>
                                          </p:val>
                                        </p:tav>
                                        <p:tav tm="100000">
                                          <p:val>
                                            <p:strVal val="#ppt_h"/>
                                          </p:val>
                                        </p:tav>
                                      </p:tavLst>
                                    </p:anim>
                                    <p:anim calcmode="lin" valueType="num">
                                      <p:cBhvr>
                                        <p:cTn id="17" dur="1000" fill="hold"/>
                                        <p:tgtEl>
                                          <p:spTgt spid="3"/>
                                        </p:tgtEl>
                                        <p:attrNameLst>
                                          <p:attrName>style.rotation</p:attrName>
                                        </p:attrNameLst>
                                      </p:cBhvr>
                                      <p:tavLst>
                                        <p:tav tm="0">
                                          <p:val>
                                            <p:fltVal val="360"/>
                                          </p:val>
                                        </p:tav>
                                        <p:tav tm="100000">
                                          <p:val>
                                            <p:fltVal val="0"/>
                                          </p:val>
                                        </p:tav>
                                      </p:tavLst>
                                    </p:anim>
                                    <p:animEffect transition="in" filter="fade">
                                      <p:cBhvr>
                                        <p:cTn id="18" dur="1000"/>
                                        <p:tgtEl>
                                          <p:spTgt spid="3"/>
                                        </p:tgtEl>
                                      </p:cBhvr>
                                    </p:animEffect>
                                  </p:childTnLst>
                                </p:cTn>
                              </p:par>
                              <p:par>
                                <p:cTn id="19" presetID="49" presetClass="entr" presetSubtype="0" decel="100000" fill="hold" nodeType="withEffect">
                                  <p:stCondLst>
                                    <p:cond delay="1100"/>
                                  </p:stCondLst>
                                  <p:childTnLst>
                                    <p:set>
                                      <p:cBhvr>
                                        <p:cTn id="20" dur="1" fill="hold">
                                          <p:stCondLst>
                                            <p:cond delay="0"/>
                                          </p:stCondLst>
                                        </p:cTn>
                                        <p:tgtEl>
                                          <p:spTgt spid="21"/>
                                        </p:tgtEl>
                                        <p:attrNameLst>
                                          <p:attrName>style.visibility</p:attrName>
                                        </p:attrNameLst>
                                      </p:cBhvr>
                                      <p:to>
                                        <p:strVal val="visible"/>
                                      </p:to>
                                    </p:set>
                                    <p:anim calcmode="lin" valueType="num">
                                      <p:cBhvr>
                                        <p:cTn id="21" dur="1000" fill="hold"/>
                                        <p:tgtEl>
                                          <p:spTgt spid="21"/>
                                        </p:tgtEl>
                                        <p:attrNameLst>
                                          <p:attrName>ppt_w</p:attrName>
                                        </p:attrNameLst>
                                      </p:cBhvr>
                                      <p:tavLst>
                                        <p:tav tm="0">
                                          <p:val>
                                            <p:fltVal val="0"/>
                                          </p:val>
                                        </p:tav>
                                        <p:tav tm="100000">
                                          <p:val>
                                            <p:strVal val="#ppt_w"/>
                                          </p:val>
                                        </p:tav>
                                      </p:tavLst>
                                    </p:anim>
                                    <p:anim calcmode="lin" valueType="num">
                                      <p:cBhvr>
                                        <p:cTn id="22" dur="1000" fill="hold"/>
                                        <p:tgtEl>
                                          <p:spTgt spid="21"/>
                                        </p:tgtEl>
                                        <p:attrNameLst>
                                          <p:attrName>ppt_h</p:attrName>
                                        </p:attrNameLst>
                                      </p:cBhvr>
                                      <p:tavLst>
                                        <p:tav tm="0">
                                          <p:val>
                                            <p:fltVal val="0"/>
                                          </p:val>
                                        </p:tav>
                                        <p:tav tm="100000">
                                          <p:val>
                                            <p:strVal val="#ppt_h"/>
                                          </p:val>
                                        </p:tav>
                                      </p:tavLst>
                                    </p:anim>
                                    <p:anim calcmode="lin" valueType="num">
                                      <p:cBhvr>
                                        <p:cTn id="23" dur="1000" fill="hold"/>
                                        <p:tgtEl>
                                          <p:spTgt spid="21"/>
                                        </p:tgtEl>
                                        <p:attrNameLst>
                                          <p:attrName>style.rotation</p:attrName>
                                        </p:attrNameLst>
                                      </p:cBhvr>
                                      <p:tavLst>
                                        <p:tav tm="0">
                                          <p:val>
                                            <p:fltVal val="360"/>
                                          </p:val>
                                        </p:tav>
                                        <p:tav tm="100000">
                                          <p:val>
                                            <p:fltVal val="0"/>
                                          </p:val>
                                        </p:tav>
                                      </p:tavLst>
                                    </p:anim>
                                    <p:animEffect transition="in" filter="fade">
                                      <p:cBhvr>
                                        <p:cTn id="24" dur="1000"/>
                                        <p:tgtEl>
                                          <p:spTgt spid="21"/>
                                        </p:tgtEl>
                                      </p:cBhvr>
                                    </p:animEffect>
                                  </p:childTnLst>
                                </p:cTn>
                              </p:par>
                              <p:par>
                                <p:cTn id="25" presetID="22" presetClass="entr" presetSubtype="2" fill="hold" nodeType="withEffect">
                                  <p:stCondLst>
                                    <p:cond delay="2000"/>
                                  </p:stCondLst>
                                  <p:childTnLst>
                                    <p:set>
                                      <p:cBhvr>
                                        <p:cTn id="26" dur="1" fill="hold">
                                          <p:stCondLst>
                                            <p:cond delay="0"/>
                                          </p:stCondLst>
                                        </p:cTn>
                                        <p:tgtEl>
                                          <p:spTgt spid="27"/>
                                        </p:tgtEl>
                                        <p:attrNameLst>
                                          <p:attrName>style.visibility</p:attrName>
                                        </p:attrNameLst>
                                      </p:cBhvr>
                                      <p:to>
                                        <p:strVal val="visible"/>
                                      </p:to>
                                    </p:set>
                                    <p:animEffect transition="in" filter="wipe(right)">
                                      <p:cBhvr>
                                        <p:cTn id="27" dur="500"/>
                                        <p:tgtEl>
                                          <p:spTgt spid="27"/>
                                        </p:tgtEl>
                                      </p:cBhvr>
                                    </p:animEffect>
                                  </p:childTnLst>
                                </p:cTn>
                              </p:par>
                              <p:par>
                                <p:cTn id="28" presetID="22" presetClass="entr" presetSubtype="8" fill="hold" nodeType="withEffect">
                                  <p:stCondLst>
                                    <p:cond delay="2000"/>
                                  </p:stCondLst>
                                  <p:childTnLst>
                                    <p:set>
                                      <p:cBhvr>
                                        <p:cTn id="29" dur="1" fill="hold">
                                          <p:stCondLst>
                                            <p:cond delay="0"/>
                                          </p:stCondLst>
                                        </p:cTn>
                                        <p:tgtEl>
                                          <p:spTgt spid="24"/>
                                        </p:tgtEl>
                                        <p:attrNameLst>
                                          <p:attrName>style.visibility</p:attrName>
                                        </p:attrNameLst>
                                      </p:cBhvr>
                                      <p:to>
                                        <p:strVal val="visible"/>
                                      </p:to>
                                    </p:set>
                                    <p:animEffect transition="in" filter="wipe(left)">
                                      <p:cBhvr>
                                        <p:cTn id="3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2" name="chenying0907 1"/>
          <p:cNvGrpSpPr/>
          <p:nvPr/>
        </p:nvGrpSpPr>
        <p:grpSpPr>
          <a:xfrm>
            <a:off x="0" y="1713701"/>
            <a:ext cx="12192000" cy="3519054"/>
            <a:chOff x="0" y="1713701"/>
            <a:chExt cx="12192000" cy="3519054"/>
          </a:xfrm>
        </p:grpSpPr>
        <p:sp>
          <p:nvSpPr>
            <p:cNvPr id="8" name="矩形 7"/>
            <p:cNvSpPr/>
            <p:nvPr/>
          </p:nvSpPr>
          <p:spPr>
            <a:xfrm>
              <a:off x="0" y="1713701"/>
              <a:ext cx="12192000" cy="3519054"/>
            </a:xfrm>
            <a:prstGeom prst="rect">
              <a:avLst/>
            </a:prstGeom>
            <a:solidFill>
              <a:srgbClr val="0051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0" y="1713701"/>
              <a:ext cx="12192000" cy="3519054"/>
            </a:xfrm>
            <a:prstGeom prst="rect">
              <a:avLst/>
            </a:prstGeom>
            <a:blipFill dpi="0" rotWithShape="1">
              <a:blip r:embed="rId2" cstate="print">
                <a:alphaModFix amt="5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10" name="图片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23542" y="516401"/>
            <a:ext cx="3069952" cy="3029558"/>
          </a:xfrm>
          <a:prstGeom prst="rect">
            <a:avLst/>
          </a:prstGeom>
        </p:spPr>
      </p:pic>
      <p:sp>
        <p:nvSpPr>
          <p:cNvPr id="11" name="TextBox 37"/>
          <p:cNvSpPr txBox="1"/>
          <p:nvPr/>
        </p:nvSpPr>
        <p:spPr>
          <a:xfrm>
            <a:off x="4954333" y="3734096"/>
            <a:ext cx="2639162" cy="769441"/>
          </a:xfrm>
          <a:prstGeom prst="rect">
            <a:avLst/>
          </a:prstGeom>
          <a:noFill/>
        </p:spPr>
        <p:txBody>
          <a:bodyPr wrap="square" lIns="0" rIns="0" rtlCol="0">
            <a:spAutoFit/>
          </a:bodyPr>
          <a:lstStyle/>
          <a:p>
            <a:r>
              <a:rPr lang="zh-CN" altLang="en-US" sz="4400" b="1" dirty="0">
                <a:solidFill>
                  <a:schemeClr val="bg1"/>
                </a:solidFill>
                <a:effectLst>
                  <a:reflection blurRad="6350" stA="55000" endA="300" endPos="45500" dir="5400000" sy="-100000" algn="bl" rotWithShape="0"/>
                </a:effectLst>
                <a:latin typeface="方正清刻本悦宋简体" panose="02000000000000000000" pitchFamily="2" charset="-122"/>
                <a:ea typeface="方正清刻本悦宋简体" panose="02000000000000000000" pitchFamily="2" charset="-122"/>
                <a:cs typeface="方正静蕾简体" panose="03000509000000000000" pitchFamily="65" charset="-122"/>
              </a:rPr>
              <a:t>教学过程</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2" presetClass="entr" presetSubtype="1" accel="26000" fill="hold" nodeType="afterEffect" p14:presetBounceEnd="67000">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14:bounceEnd="67000">
                                          <p:cBhvr additive="base">
                                            <p:cTn id="11" dur="1250" fill="hold"/>
                                            <p:tgtEl>
                                              <p:spTgt spid="10"/>
                                            </p:tgtEl>
                                            <p:attrNameLst>
                                              <p:attrName>ppt_x</p:attrName>
                                            </p:attrNameLst>
                                          </p:cBhvr>
                                          <p:tavLst>
                                            <p:tav tm="0">
                                              <p:val>
                                                <p:strVal val="#ppt_x"/>
                                              </p:val>
                                            </p:tav>
                                            <p:tav tm="100000">
                                              <p:val>
                                                <p:strVal val="#ppt_x"/>
                                              </p:val>
                                            </p:tav>
                                          </p:tavLst>
                                        </p:anim>
                                        <p:anim calcmode="lin" valueType="num" p14:bounceEnd="67000">
                                          <p:cBhvr additive="base">
                                            <p:cTn id="12" dur="125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2000"/>
                                </p:stCondLst>
                                <p:childTnLst>
                                  <p:par>
                                    <p:cTn id="14" presetID="22" presetClass="entr" presetSubtype="8"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2" presetClass="entr" presetSubtype="1" accel="2600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250" fill="hold"/>
                                            <p:tgtEl>
                                              <p:spTgt spid="10"/>
                                            </p:tgtEl>
                                            <p:attrNameLst>
                                              <p:attrName>ppt_x</p:attrName>
                                            </p:attrNameLst>
                                          </p:cBhvr>
                                          <p:tavLst>
                                            <p:tav tm="0">
                                              <p:val>
                                                <p:strVal val="#ppt_x"/>
                                              </p:val>
                                            </p:tav>
                                            <p:tav tm="100000">
                                              <p:val>
                                                <p:strVal val="#ppt_x"/>
                                              </p:val>
                                            </p:tav>
                                          </p:tavLst>
                                        </p:anim>
                                        <p:anim calcmode="lin" valueType="num">
                                          <p:cBhvr additive="base">
                                            <p:cTn id="12" dur="125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2000"/>
                                </p:stCondLst>
                                <p:childTnLst>
                                  <p:par>
                                    <p:cTn id="14" presetID="22" presetClass="entr" presetSubtype="8"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课前准备</a:t>
            </a:r>
          </a:p>
        </p:txBody>
      </p:sp>
      <p:sp>
        <p:nvSpPr>
          <p:cNvPr id="4" name="chenying0907 5"/>
          <p:cNvSpPr/>
          <p:nvPr/>
        </p:nvSpPr>
        <p:spPr bwMode="auto">
          <a:xfrm>
            <a:off x="4548295" y="2558968"/>
            <a:ext cx="3090756" cy="4299031"/>
          </a:xfrm>
          <a:custGeom>
            <a:avLst/>
            <a:gdLst>
              <a:gd name="T0" fmla="*/ 122 w 258"/>
              <a:gd name="T1" fmla="*/ 127 h 360"/>
              <a:gd name="T2" fmla="*/ 127 w 258"/>
              <a:gd name="T3" fmla="*/ 75 h 360"/>
              <a:gd name="T4" fmla="*/ 146 w 258"/>
              <a:gd name="T5" fmla="*/ 7 h 360"/>
              <a:gd name="T6" fmla="*/ 164 w 258"/>
              <a:gd name="T7" fmla="*/ 71 h 360"/>
              <a:gd name="T8" fmla="*/ 163 w 258"/>
              <a:gd name="T9" fmla="*/ 124 h 360"/>
              <a:gd name="T10" fmla="*/ 176 w 258"/>
              <a:gd name="T11" fmla="*/ 114 h 360"/>
              <a:gd name="T12" fmla="*/ 184 w 258"/>
              <a:gd name="T13" fmla="*/ 75 h 360"/>
              <a:gd name="T14" fmla="*/ 204 w 258"/>
              <a:gd name="T15" fmla="*/ 32 h 360"/>
              <a:gd name="T16" fmla="*/ 215 w 258"/>
              <a:gd name="T17" fmla="*/ 71 h 360"/>
              <a:gd name="T18" fmla="*/ 204 w 258"/>
              <a:gd name="T19" fmla="*/ 153 h 360"/>
              <a:gd name="T20" fmla="*/ 222 w 258"/>
              <a:gd name="T21" fmla="*/ 122 h 360"/>
              <a:gd name="T22" fmla="*/ 257 w 258"/>
              <a:gd name="T23" fmla="*/ 99 h 360"/>
              <a:gd name="T24" fmla="*/ 236 w 258"/>
              <a:gd name="T25" fmla="*/ 175 h 360"/>
              <a:gd name="T26" fmla="*/ 218 w 258"/>
              <a:gd name="T27" fmla="*/ 218 h 360"/>
              <a:gd name="T28" fmla="*/ 195 w 258"/>
              <a:gd name="T29" fmla="*/ 275 h 360"/>
              <a:gd name="T30" fmla="*/ 172 w 258"/>
              <a:gd name="T31" fmla="*/ 355 h 360"/>
              <a:gd name="T32" fmla="*/ 189 w 258"/>
              <a:gd name="T33" fmla="*/ 271 h 360"/>
              <a:gd name="T34" fmla="*/ 219 w 258"/>
              <a:gd name="T35" fmla="*/ 198 h 360"/>
              <a:gd name="T36" fmla="*/ 229 w 258"/>
              <a:gd name="T37" fmla="*/ 175 h 360"/>
              <a:gd name="T38" fmla="*/ 250 w 258"/>
              <a:gd name="T39" fmla="*/ 105 h 360"/>
              <a:gd name="T40" fmla="*/ 222 w 258"/>
              <a:gd name="T41" fmla="*/ 135 h 360"/>
              <a:gd name="T42" fmla="*/ 218 w 258"/>
              <a:gd name="T43" fmla="*/ 142 h 360"/>
              <a:gd name="T44" fmla="*/ 196 w 258"/>
              <a:gd name="T45" fmla="*/ 167 h 360"/>
              <a:gd name="T46" fmla="*/ 210 w 258"/>
              <a:gd name="T47" fmla="*/ 75 h 360"/>
              <a:gd name="T48" fmla="*/ 209 w 258"/>
              <a:gd name="T49" fmla="*/ 60 h 360"/>
              <a:gd name="T50" fmla="*/ 192 w 258"/>
              <a:gd name="T51" fmla="*/ 71 h 360"/>
              <a:gd name="T52" fmla="*/ 172 w 258"/>
              <a:gd name="T53" fmla="*/ 148 h 360"/>
              <a:gd name="T54" fmla="*/ 158 w 258"/>
              <a:gd name="T55" fmla="*/ 75 h 360"/>
              <a:gd name="T56" fmla="*/ 156 w 258"/>
              <a:gd name="T57" fmla="*/ 28 h 360"/>
              <a:gd name="T58" fmla="*/ 134 w 258"/>
              <a:gd name="T59" fmla="*/ 71 h 360"/>
              <a:gd name="T60" fmla="*/ 134 w 258"/>
              <a:gd name="T61" fmla="*/ 89 h 360"/>
              <a:gd name="T62" fmla="*/ 122 w 258"/>
              <a:gd name="T63" fmla="*/ 143 h 360"/>
              <a:gd name="T64" fmla="*/ 118 w 258"/>
              <a:gd name="T65" fmla="*/ 142 h 360"/>
              <a:gd name="T66" fmla="*/ 100 w 258"/>
              <a:gd name="T67" fmla="*/ 75 h 360"/>
              <a:gd name="T68" fmla="*/ 88 w 258"/>
              <a:gd name="T69" fmla="*/ 57 h 360"/>
              <a:gd name="T70" fmla="*/ 82 w 258"/>
              <a:gd name="T71" fmla="*/ 75 h 360"/>
              <a:gd name="T72" fmla="*/ 83 w 258"/>
              <a:gd name="T73" fmla="*/ 171 h 360"/>
              <a:gd name="T74" fmla="*/ 76 w 258"/>
              <a:gd name="T75" fmla="*/ 216 h 360"/>
              <a:gd name="T76" fmla="*/ 39 w 258"/>
              <a:gd name="T77" fmla="*/ 175 h 360"/>
              <a:gd name="T78" fmla="*/ 35 w 258"/>
              <a:gd name="T79" fmla="*/ 171 h 360"/>
              <a:gd name="T80" fmla="*/ 22 w 258"/>
              <a:gd name="T81" fmla="*/ 160 h 360"/>
              <a:gd name="T82" fmla="*/ 7 w 258"/>
              <a:gd name="T83" fmla="*/ 171 h 360"/>
              <a:gd name="T84" fmla="*/ 8 w 258"/>
              <a:gd name="T85" fmla="*/ 177 h 360"/>
              <a:gd name="T86" fmla="*/ 22 w 258"/>
              <a:gd name="T87" fmla="*/ 211 h 360"/>
              <a:gd name="T88" fmla="*/ 49 w 258"/>
              <a:gd name="T89" fmla="*/ 271 h 360"/>
              <a:gd name="T90" fmla="*/ 80 w 258"/>
              <a:gd name="T91" fmla="*/ 352 h 360"/>
              <a:gd name="T92" fmla="*/ 47 w 258"/>
              <a:gd name="T93" fmla="*/ 275 h 360"/>
              <a:gd name="T94" fmla="*/ 37 w 258"/>
              <a:gd name="T95" fmla="*/ 251 h 360"/>
              <a:gd name="T96" fmla="*/ 18 w 258"/>
              <a:gd name="T97" fmla="*/ 216 h 360"/>
              <a:gd name="T98" fmla="*/ 1 w 258"/>
              <a:gd name="T99" fmla="*/ 175 h 360"/>
              <a:gd name="T100" fmla="*/ 4 w 258"/>
              <a:gd name="T101" fmla="*/ 157 h 360"/>
              <a:gd name="T102" fmla="*/ 22 w 258"/>
              <a:gd name="T103" fmla="*/ 152 h 360"/>
              <a:gd name="T104" fmla="*/ 43 w 258"/>
              <a:gd name="T105" fmla="*/ 171 h 360"/>
              <a:gd name="T106" fmla="*/ 67 w 258"/>
              <a:gd name="T107" fmla="*/ 203 h 360"/>
              <a:gd name="T108" fmla="*/ 75 w 258"/>
              <a:gd name="T109" fmla="*/ 188 h 360"/>
              <a:gd name="T110" fmla="*/ 75 w 258"/>
              <a:gd name="T111" fmla="*/ 171 h 360"/>
              <a:gd name="T112" fmla="*/ 74 w 258"/>
              <a:gd name="T113" fmla="*/ 75 h 360"/>
              <a:gd name="T114" fmla="*/ 95 w 258"/>
              <a:gd name="T115" fmla="*/ 41 h 360"/>
              <a:gd name="T116" fmla="*/ 105 w 258"/>
              <a:gd name="T117" fmla="*/ 71 h 360"/>
              <a:gd name="T118" fmla="*/ 110 w 258"/>
              <a:gd name="T119" fmla="*/ 105 h 360"/>
              <a:gd name="T120" fmla="*/ 122 w 258"/>
              <a:gd name="T121" fmla="*/ 12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8" h="360">
                <a:moveTo>
                  <a:pt x="122" y="129"/>
                </a:moveTo>
                <a:cubicBezTo>
                  <a:pt x="122" y="128"/>
                  <a:pt x="122" y="128"/>
                  <a:pt x="122" y="127"/>
                </a:cubicBezTo>
                <a:cubicBezTo>
                  <a:pt x="125" y="117"/>
                  <a:pt x="127" y="107"/>
                  <a:pt x="127" y="96"/>
                </a:cubicBezTo>
                <a:cubicBezTo>
                  <a:pt x="127" y="89"/>
                  <a:pt x="127" y="82"/>
                  <a:pt x="127" y="75"/>
                </a:cubicBezTo>
                <a:cubicBezTo>
                  <a:pt x="127" y="74"/>
                  <a:pt x="127" y="72"/>
                  <a:pt x="128" y="71"/>
                </a:cubicBezTo>
                <a:cubicBezTo>
                  <a:pt x="128" y="48"/>
                  <a:pt x="130" y="25"/>
                  <a:pt x="146" y="7"/>
                </a:cubicBezTo>
                <a:cubicBezTo>
                  <a:pt x="147" y="6"/>
                  <a:pt x="149" y="6"/>
                  <a:pt x="151" y="7"/>
                </a:cubicBezTo>
                <a:cubicBezTo>
                  <a:pt x="167" y="25"/>
                  <a:pt x="166" y="48"/>
                  <a:pt x="164" y="71"/>
                </a:cubicBezTo>
                <a:cubicBezTo>
                  <a:pt x="164" y="72"/>
                  <a:pt x="163" y="74"/>
                  <a:pt x="163" y="75"/>
                </a:cubicBezTo>
                <a:cubicBezTo>
                  <a:pt x="161" y="92"/>
                  <a:pt x="159" y="109"/>
                  <a:pt x="163" y="124"/>
                </a:cubicBezTo>
                <a:cubicBezTo>
                  <a:pt x="164" y="130"/>
                  <a:pt x="166" y="149"/>
                  <a:pt x="171" y="134"/>
                </a:cubicBezTo>
                <a:cubicBezTo>
                  <a:pt x="173" y="127"/>
                  <a:pt x="175" y="120"/>
                  <a:pt x="176" y="114"/>
                </a:cubicBezTo>
                <a:cubicBezTo>
                  <a:pt x="179" y="102"/>
                  <a:pt x="181" y="90"/>
                  <a:pt x="184" y="79"/>
                </a:cubicBezTo>
                <a:cubicBezTo>
                  <a:pt x="184" y="77"/>
                  <a:pt x="184" y="76"/>
                  <a:pt x="184" y="75"/>
                </a:cubicBezTo>
                <a:cubicBezTo>
                  <a:pt x="185" y="74"/>
                  <a:pt x="185" y="72"/>
                  <a:pt x="185" y="71"/>
                </a:cubicBezTo>
                <a:cubicBezTo>
                  <a:pt x="189" y="57"/>
                  <a:pt x="194" y="43"/>
                  <a:pt x="204" y="32"/>
                </a:cubicBezTo>
                <a:cubicBezTo>
                  <a:pt x="206" y="30"/>
                  <a:pt x="209" y="31"/>
                  <a:pt x="209" y="33"/>
                </a:cubicBezTo>
                <a:cubicBezTo>
                  <a:pt x="213" y="46"/>
                  <a:pt x="215" y="58"/>
                  <a:pt x="215" y="71"/>
                </a:cubicBezTo>
                <a:cubicBezTo>
                  <a:pt x="215" y="72"/>
                  <a:pt x="215" y="74"/>
                  <a:pt x="215" y="75"/>
                </a:cubicBezTo>
                <a:cubicBezTo>
                  <a:pt x="214" y="101"/>
                  <a:pt x="207" y="127"/>
                  <a:pt x="204" y="153"/>
                </a:cubicBezTo>
                <a:cubicBezTo>
                  <a:pt x="209" y="145"/>
                  <a:pt x="213" y="136"/>
                  <a:pt x="218" y="128"/>
                </a:cubicBezTo>
                <a:cubicBezTo>
                  <a:pt x="219" y="126"/>
                  <a:pt x="221" y="124"/>
                  <a:pt x="222" y="122"/>
                </a:cubicBezTo>
                <a:cubicBezTo>
                  <a:pt x="230" y="110"/>
                  <a:pt x="240" y="101"/>
                  <a:pt x="254" y="96"/>
                </a:cubicBezTo>
                <a:cubicBezTo>
                  <a:pt x="255" y="95"/>
                  <a:pt x="258" y="97"/>
                  <a:pt x="257" y="99"/>
                </a:cubicBezTo>
                <a:cubicBezTo>
                  <a:pt x="254" y="124"/>
                  <a:pt x="247" y="148"/>
                  <a:pt x="238" y="171"/>
                </a:cubicBezTo>
                <a:cubicBezTo>
                  <a:pt x="237" y="172"/>
                  <a:pt x="237" y="174"/>
                  <a:pt x="236" y="175"/>
                </a:cubicBezTo>
                <a:cubicBezTo>
                  <a:pt x="232" y="186"/>
                  <a:pt x="227" y="197"/>
                  <a:pt x="222" y="208"/>
                </a:cubicBezTo>
                <a:cubicBezTo>
                  <a:pt x="221" y="211"/>
                  <a:pt x="219" y="214"/>
                  <a:pt x="218" y="218"/>
                </a:cubicBezTo>
                <a:cubicBezTo>
                  <a:pt x="210" y="235"/>
                  <a:pt x="203" y="253"/>
                  <a:pt x="196" y="271"/>
                </a:cubicBezTo>
                <a:cubicBezTo>
                  <a:pt x="196" y="272"/>
                  <a:pt x="195" y="274"/>
                  <a:pt x="195" y="275"/>
                </a:cubicBezTo>
                <a:cubicBezTo>
                  <a:pt x="186" y="301"/>
                  <a:pt x="180" y="327"/>
                  <a:pt x="179" y="355"/>
                </a:cubicBezTo>
                <a:cubicBezTo>
                  <a:pt x="179" y="360"/>
                  <a:pt x="172" y="360"/>
                  <a:pt x="172" y="355"/>
                </a:cubicBezTo>
                <a:cubicBezTo>
                  <a:pt x="173" y="327"/>
                  <a:pt x="179" y="301"/>
                  <a:pt x="188" y="275"/>
                </a:cubicBezTo>
                <a:cubicBezTo>
                  <a:pt x="188" y="274"/>
                  <a:pt x="189" y="272"/>
                  <a:pt x="189" y="271"/>
                </a:cubicBezTo>
                <a:cubicBezTo>
                  <a:pt x="197" y="247"/>
                  <a:pt x="208" y="225"/>
                  <a:pt x="218" y="201"/>
                </a:cubicBezTo>
                <a:cubicBezTo>
                  <a:pt x="218" y="200"/>
                  <a:pt x="219" y="199"/>
                  <a:pt x="219" y="198"/>
                </a:cubicBezTo>
                <a:cubicBezTo>
                  <a:pt x="220" y="196"/>
                  <a:pt x="221" y="194"/>
                  <a:pt x="222" y="192"/>
                </a:cubicBezTo>
                <a:cubicBezTo>
                  <a:pt x="225" y="187"/>
                  <a:pt x="227" y="181"/>
                  <a:pt x="229" y="175"/>
                </a:cubicBezTo>
                <a:cubicBezTo>
                  <a:pt x="230" y="174"/>
                  <a:pt x="231" y="172"/>
                  <a:pt x="231" y="171"/>
                </a:cubicBezTo>
                <a:cubicBezTo>
                  <a:pt x="240" y="150"/>
                  <a:pt x="247" y="128"/>
                  <a:pt x="250" y="105"/>
                </a:cubicBezTo>
                <a:cubicBezTo>
                  <a:pt x="251" y="102"/>
                  <a:pt x="230" y="121"/>
                  <a:pt x="229" y="122"/>
                </a:cubicBezTo>
                <a:cubicBezTo>
                  <a:pt x="227" y="126"/>
                  <a:pt x="224" y="131"/>
                  <a:pt x="222" y="135"/>
                </a:cubicBezTo>
                <a:cubicBezTo>
                  <a:pt x="221" y="136"/>
                  <a:pt x="220" y="138"/>
                  <a:pt x="219" y="140"/>
                </a:cubicBezTo>
                <a:cubicBezTo>
                  <a:pt x="219" y="141"/>
                  <a:pt x="218" y="141"/>
                  <a:pt x="218" y="142"/>
                </a:cubicBezTo>
                <a:cubicBezTo>
                  <a:pt x="213" y="151"/>
                  <a:pt x="208" y="160"/>
                  <a:pt x="203" y="169"/>
                </a:cubicBezTo>
                <a:cubicBezTo>
                  <a:pt x="201" y="171"/>
                  <a:pt x="196" y="171"/>
                  <a:pt x="196" y="167"/>
                </a:cubicBezTo>
                <a:cubicBezTo>
                  <a:pt x="197" y="146"/>
                  <a:pt x="202" y="125"/>
                  <a:pt x="205" y="104"/>
                </a:cubicBezTo>
                <a:cubicBezTo>
                  <a:pt x="207" y="95"/>
                  <a:pt x="209" y="85"/>
                  <a:pt x="210" y="75"/>
                </a:cubicBezTo>
                <a:cubicBezTo>
                  <a:pt x="210" y="74"/>
                  <a:pt x="210" y="72"/>
                  <a:pt x="210" y="71"/>
                </a:cubicBezTo>
                <a:cubicBezTo>
                  <a:pt x="210" y="67"/>
                  <a:pt x="210" y="64"/>
                  <a:pt x="209" y="60"/>
                </a:cubicBezTo>
                <a:cubicBezTo>
                  <a:pt x="208" y="51"/>
                  <a:pt x="206" y="34"/>
                  <a:pt x="199" y="49"/>
                </a:cubicBezTo>
                <a:cubicBezTo>
                  <a:pt x="196" y="56"/>
                  <a:pt x="194" y="64"/>
                  <a:pt x="192" y="71"/>
                </a:cubicBezTo>
                <a:cubicBezTo>
                  <a:pt x="191" y="72"/>
                  <a:pt x="191" y="74"/>
                  <a:pt x="191" y="75"/>
                </a:cubicBezTo>
                <a:cubicBezTo>
                  <a:pt x="184" y="99"/>
                  <a:pt x="182" y="125"/>
                  <a:pt x="172" y="148"/>
                </a:cubicBezTo>
                <a:cubicBezTo>
                  <a:pt x="171" y="150"/>
                  <a:pt x="167" y="150"/>
                  <a:pt x="166" y="148"/>
                </a:cubicBezTo>
                <a:cubicBezTo>
                  <a:pt x="151" y="125"/>
                  <a:pt x="156" y="100"/>
                  <a:pt x="158" y="75"/>
                </a:cubicBezTo>
                <a:cubicBezTo>
                  <a:pt x="159" y="74"/>
                  <a:pt x="159" y="72"/>
                  <a:pt x="159" y="71"/>
                </a:cubicBezTo>
                <a:cubicBezTo>
                  <a:pt x="160" y="56"/>
                  <a:pt x="161" y="42"/>
                  <a:pt x="156" y="28"/>
                </a:cubicBezTo>
                <a:cubicBezTo>
                  <a:pt x="145" y="0"/>
                  <a:pt x="135" y="47"/>
                  <a:pt x="135" y="55"/>
                </a:cubicBezTo>
                <a:cubicBezTo>
                  <a:pt x="134" y="61"/>
                  <a:pt x="134" y="66"/>
                  <a:pt x="134" y="71"/>
                </a:cubicBezTo>
                <a:cubicBezTo>
                  <a:pt x="134" y="72"/>
                  <a:pt x="134" y="74"/>
                  <a:pt x="134" y="75"/>
                </a:cubicBezTo>
                <a:cubicBezTo>
                  <a:pt x="134" y="80"/>
                  <a:pt x="134" y="85"/>
                  <a:pt x="134" y="89"/>
                </a:cubicBezTo>
                <a:cubicBezTo>
                  <a:pt x="133" y="108"/>
                  <a:pt x="132" y="125"/>
                  <a:pt x="124" y="141"/>
                </a:cubicBezTo>
                <a:cubicBezTo>
                  <a:pt x="124" y="142"/>
                  <a:pt x="123" y="143"/>
                  <a:pt x="122" y="143"/>
                </a:cubicBezTo>
                <a:cubicBezTo>
                  <a:pt x="121" y="143"/>
                  <a:pt x="119" y="143"/>
                  <a:pt x="119" y="142"/>
                </a:cubicBezTo>
                <a:cubicBezTo>
                  <a:pt x="118" y="142"/>
                  <a:pt x="118" y="142"/>
                  <a:pt x="118" y="142"/>
                </a:cubicBezTo>
                <a:cubicBezTo>
                  <a:pt x="105" y="126"/>
                  <a:pt x="103" y="105"/>
                  <a:pt x="101" y="85"/>
                </a:cubicBezTo>
                <a:cubicBezTo>
                  <a:pt x="100" y="83"/>
                  <a:pt x="100" y="79"/>
                  <a:pt x="100" y="75"/>
                </a:cubicBezTo>
                <a:cubicBezTo>
                  <a:pt x="100" y="74"/>
                  <a:pt x="100" y="72"/>
                  <a:pt x="100" y="71"/>
                </a:cubicBezTo>
                <a:cubicBezTo>
                  <a:pt x="98" y="58"/>
                  <a:pt x="96" y="44"/>
                  <a:pt x="88" y="57"/>
                </a:cubicBezTo>
                <a:cubicBezTo>
                  <a:pt x="86" y="62"/>
                  <a:pt x="84" y="66"/>
                  <a:pt x="83" y="71"/>
                </a:cubicBezTo>
                <a:cubicBezTo>
                  <a:pt x="82" y="72"/>
                  <a:pt x="82" y="74"/>
                  <a:pt x="82" y="75"/>
                </a:cubicBezTo>
                <a:cubicBezTo>
                  <a:pt x="80" y="81"/>
                  <a:pt x="79" y="87"/>
                  <a:pt x="79" y="94"/>
                </a:cubicBezTo>
                <a:cubicBezTo>
                  <a:pt x="78" y="118"/>
                  <a:pt x="82" y="145"/>
                  <a:pt x="83" y="171"/>
                </a:cubicBezTo>
                <a:cubicBezTo>
                  <a:pt x="83" y="172"/>
                  <a:pt x="82" y="174"/>
                  <a:pt x="82" y="175"/>
                </a:cubicBezTo>
                <a:cubicBezTo>
                  <a:pt x="82" y="189"/>
                  <a:pt x="81" y="203"/>
                  <a:pt x="76" y="216"/>
                </a:cubicBezTo>
                <a:cubicBezTo>
                  <a:pt x="75" y="218"/>
                  <a:pt x="73" y="219"/>
                  <a:pt x="71" y="217"/>
                </a:cubicBezTo>
                <a:cubicBezTo>
                  <a:pt x="57" y="206"/>
                  <a:pt x="50" y="188"/>
                  <a:pt x="39" y="175"/>
                </a:cubicBezTo>
                <a:cubicBezTo>
                  <a:pt x="38" y="175"/>
                  <a:pt x="38" y="174"/>
                  <a:pt x="38" y="174"/>
                </a:cubicBezTo>
                <a:cubicBezTo>
                  <a:pt x="37" y="173"/>
                  <a:pt x="36" y="172"/>
                  <a:pt x="35" y="171"/>
                </a:cubicBezTo>
                <a:cubicBezTo>
                  <a:pt x="33" y="168"/>
                  <a:pt x="30" y="166"/>
                  <a:pt x="28" y="163"/>
                </a:cubicBezTo>
                <a:cubicBezTo>
                  <a:pt x="26" y="162"/>
                  <a:pt x="24" y="161"/>
                  <a:pt x="22" y="160"/>
                </a:cubicBezTo>
                <a:cubicBezTo>
                  <a:pt x="21" y="160"/>
                  <a:pt x="19" y="160"/>
                  <a:pt x="18" y="160"/>
                </a:cubicBezTo>
                <a:cubicBezTo>
                  <a:pt x="13" y="161"/>
                  <a:pt x="8" y="165"/>
                  <a:pt x="7" y="171"/>
                </a:cubicBezTo>
                <a:cubicBezTo>
                  <a:pt x="7" y="172"/>
                  <a:pt x="7" y="174"/>
                  <a:pt x="8" y="175"/>
                </a:cubicBezTo>
                <a:cubicBezTo>
                  <a:pt x="8" y="176"/>
                  <a:pt x="8" y="176"/>
                  <a:pt x="8" y="177"/>
                </a:cubicBezTo>
                <a:cubicBezTo>
                  <a:pt x="10" y="186"/>
                  <a:pt x="14" y="195"/>
                  <a:pt x="18" y="204"/>
                </a:cubicBezTo>
                <a:cubicBezTo>
                  <a:pt x="19" y="206"/>
                  <a:pt x="20" y="208"/>
                  <a:pt x="22" y="211"/>
                </a:cubicBezTo>
                <a:cubicBezTo>
                  <a:pt x="22" y="211"/>
                  <a:pt x="22" y="211"/>
                  <a:pt x="22" y="212"/>
                </a:cubicBezTo>
                <a:cubicBezTo>
                  <a:pt x="32" y="231"/>
                  <a:pt x="41" y="251"/>
                  <a:pt x="49" y="271"/>
                </a:cubicBezTo>
                <a:cubicBezTo>
                  <a:pt x="49" y="272"/>
                  <a:pt x="50" y="274"/>
                  <a:pt x="50" y="275"/>
                </a:cubicBezTo>
                <a:cubicBezTo>
                  <a:pt x="61" y="300"/>
                  <a:pt x="70" y="326"/>
                  <a:pt x="80" y="352"/>
                </a:cubicBezTo>
                <a:cubicBezTo>
                  <a:pt x="80" y="352"/>
                  <a:pt x="80" y="352"/>
                  <a:pt x="80" y="352"/>
                </a:cubicBezTo>
                <a:cubicBezTo>
                  <a:pt x="68" y="327"/>
                  <a:pt x="58" y="301"/>
                  <a:pt x="47" y="275"/>
                </a:cubicBezTo>
                <a:cubicBezTo>
                  <a:pt x="47" y="274"/>
                  <a:pt x="46" y="272"/>
                  <a:pt x="46" y="271"/>
                </a:cubicBezTo>
                <a:cubicBezTo>
                  <a:pt x="43" y="264"/>
                  <a:pt x="40" y="258"/>
                  <a:pt x="37" y="251"/>
                </a:cubicBezTo>
                <a:cubicBezTo>
                  <a:pt x="32" y="242"/>
                  <a:pt x="27" y="233"/>
                  <a:pt x="22" y="224"/>
                </a:cubicBezTo>
                <a:cubicBezTo>
                  <a:pt x="21" y="221"/>
                  <a:pt x="19" y="219"/>
                  <a:pt x="18" y="216"/>
                </a:cubicBezTo>
                <a:cubicBezTo>
                  <a:pt x="14" y="209"/>
                  <a:pt x="10" y="201"/>
                  <a:pt x="7" y="193"/>
                </a:cubicBezTo>
                <a:cubicBezTo>
                  <a:pt x="5" y="189"/>
                  <a:pt x="2" y="182"/>
                  <a:pt x="1" y="175"/>
                </a:cubicBezTo>
                <a:cubicBezTo>
                  <a:pt x="0" y="174"/>
                  <a:pt x="0" y="172"/>
                  <a:pt x="0" y="171"/>
                </a:cubicBezTo>
                <a:cubicBezTo>
                  <a:pt x="0" y="166"/>
                  <a:pt x="0" y="160"/>
                  <a:pt x="4" y="157"/>
                </a:cubicBezTo>
                <a:cubicBezTo>
                  <a:pt x="8" y="152"/>
                  <a:pt x="13" y="151"/>
                  <a:pt x="18" y="151"/>
                </a:cubicBezTo>
                <a:cubicBezTo>
                  <a:pt x="19" y="151"/>
                  <a:pt x="21" y="152"/>
                  <a:pt x="22" y="152"/>
                </a:cubicBezTo>
                <a:cubicBezTo>
                  <a:pt x="24" y="153"/>
                  <a:pt x="27" y="154"/>
                  <a:pt x="29" y="156"/>
                </a:cubicBezTo>
                <a:cubicBezTo>
                  <a:pt x="34" y="161"/>
                  <a:pt x="39" y="166"/>
                  <a:pt x="43" y="171"/>
                </a:cubicBezTo>
                <a:cubicBezTo>
                  <a:pt x="45" y="172"/>
                  <a:pt x="46" y="174"/>
                  <a:pt x="47" y="175"/>
                </a:cubicBezTo>
                <a:cubicBezTo>
                  <a:pt x="54" y="184"/>
                  <a:pt x="60" y="194"/>
                  <a:pt x="67" y="203"/>
                </a:cubicBezTo>
                <a:cubicBezTo>
                  <a:pt x="73" y="211"/>
                  <a:pt x="71" y="213"/>
                  <a:pt x="73" y="206"/>
                </a:cubicBezTo>
                <a:cubicBezTo>
                  <a:pt x="74" y="200"/>
                  <a:pt x="75" y="194"/>
                  <a:pt x="75" y="188"/>
                </a:cubicBezTo>
                <a:cubicBezTo>
                  <a:pt x="75" y="184"/>
                  <a:pt x="75" y="179"/>
                  <a:pt x="75" y="175"/>
                </a:cubicBezTo>
                <a:cubicBezTo>
                  <a:pt x="75" y="174"/>
                  <a:pt x="75" y="172"/>
                  <a:pt x="75" y="171"/>
                </a:cubicBezTo>
                <a:cubicBezTo>
                  <a:pt x="75" y="165"/>
                  <a:pt x="75" y="159"/>
                  <a:pt x="75" y="154"/>
                </a:cubicBezTo>
                <a:cubicBezTo>
                  <a:pt x="74" y="132"/>
                  <a:pt x="69" y="101"/>
                  <a:pt x="74" y="75"/>
                </a:cubicBezTo>
                <a:cubicBezTo>
                  <a:pt x="75" y="74"/>
                  <a:pt x="75" y="72"/>
                  <a:pt x="75" y="71"/>
                </a:cubicBezTo>
                <a:cubicBezTo>
                  <a:pt x="79" y="59"/>
                  <a:pt x="85" y="48"/>
                  <a:pt x="95" y="41"/>
                </a:cubicBezTo>
                <a:cubicBezTo>
                  <a:pt x="97" y="40"/>
                  <a:pt x="100" y="41"/>
                  <a:pt x="100" y="43"/>
                </a:cubicBezTo>
                <a:cubicBezTo>
                  <a:pt x="103" y="52"/>
                  <a:pt x="104" y="62"/>
                  <a:pt x="105" y="71"/>
                </a:cubicBezTo>
                <a:cubicBezTo>
                  <a:pt x="105" y="72"/>
                  <a:pt x="106" y="74"/>
                  <a:pt x="106" y="75"/>
                </a:cubicBezTo>
                <a:cubicBezTo>
                  <a:pt x="107" y="85"/>
                  <a:pt x="108" y="95"/>
                  <a:pt x="110" y="105"/>
                </a:cubicBezTo>
                <a:cubicBezTo>
                  <a:pt x="110" y="107"/>
                  <a:pt x="114" y="121"/>
                  <a:pt x="118" y="127"/>
                </a:cubicBezTo>
                <a:cubicBezTo>
                  <a:pt x="120" y="130"/>
                  <a:pt x="121" y="131"/>
                  <a:pt x="122" y="129"/>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grpSp>
        <p:nvGrpSpPr>
          <p:cNvPr id="5" name="chenying0907 4"/>
          <p:cNvGrpSpPr/>
          <p:nvPr/>
        </p:nvGrpSpPr>
        <p:grpSpPr>
          <a:xfrm>
            <a:off x="886483" y="3334983"/>
            <a:ext cx="2794662" cy="1448833"/>
            <a:chOff x="886483" y="3334983"/>
            <a:chExt cx="2794662" cy="1448833"/>
          </a:xfrm>
        </p:grpSpPr>
        <p:sp>
          <p:nvSpPr>
            <p:cNvPr id="6" name="文本框 5"/>
            <p:cNvSpPr txBox="1"/>
            <p:nvPr/>
          </p:nvSpPr>
          <p:spPr>
            <a:xfrm>
              <a:off x="2124203" y="3334983"/>
              <a:ext cx="1556942" cy="400110"/>
            </a:xfrm>
            <a:prstGeom prst="rect">
              <a:avLst/>
            </a:prstGeom>
            <a:noFill/>
          </p:spPr>
          <p:txBody>
            <a:bodyPr wrap="square" rtlCol="0">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sp>
          <p:nvSpPr>
            <p:cNvPr id="7" name="文本框 6"/>
            <p:cNvSpPr txBox="1"/>
            <p:nvPr/>
          </p:nvSpPr>
          <p:spPr>
            <a:xfrm>
              <a:off x="886483" y="3906140"/>
              <a:ext cx="2409412" cy="877676"/>
            </a:xfrm>
            <a:prstGeom prst="rect">
              <a:avLst/>
            </a:prstGeom>
            <a:noFill/>
          </p:spPr>
          <p:txBody>
            <a:bodyPr wrap="square" rtlCol="0">
              <a:spAutoFit/>
            </a:bodyPr>
            <a:lstStyle/>
            <a:p>
              <a:pPr>
                <a:lnSpc>
                  <a:spcPts val="2105"/>
                </a:lnSpc>
                <a:defRPr/>
              </a:pPr>
              <a:r>
                <a:rPr lang="zh-CN" altLang="en-US"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a:t>
              </a:r>
              <a:endParaRPr lang="en-US" altLang="zh-CN"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endParaRPr>
            </a:p>
          </p:txBody>
        </p:sp>
      </p:grpSp>
      <p:grpSp>
        <p:nvGrpSpPr>
          <p:cNvPr id="8" name="chenying0907 7"/>
          <p:cNvGrpSpPr/>
          <p:nvPr/>
        </p:nvGrpSpPr>
        <p:grpSpPr>
          <a:xfrm>
            <a:off x="3003463" y="1760927"/>
            <a:ext cx="2761648" cy="1367124"/>
            <a:chOff x="3003463" y="1760927"/>
            <a:chExt cx="2761648" cy="1367124"/>
          </a:xfrm>
        </p:grpSpPr>
        <p:sp>
          <p:nvSpPr>
            <p:cNvPr id="9" name="文本框 8"/>
            <p:cNvSpPr txBox="1"/>
            <p:nvPr/>
          </p:nvSpPr>
          <p:spPr>
            <a:xfrm>
              <a:off x="4208169" y="1760927"/>
              <a:ext cx="1556942" cy="400110"/>
            </a:xfrm>
            <a:prstGeom prst="rect">
              <a:avLst/>
            </a:prstGeom>
            <a:noFill/>
          </p:spPr>
          <p:txBody>
            <a:bodyPr wrap="square" rtlCol="0">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sp>
          <p:nvSpPr>
            <p:cNvPr id="10" name="文本框 9"/>
            <p:cNvSpPr txBox="1"/>
            <p:nvPr/>
          </p:nvSpPr>
          <p:spPr>
            <a:xfrm>
              <a:off x="3003463" y="2227805"/>
              <a:ext cx="2409412" cy="900246"/>
            </a:xfrm>
            <a:prstGeom prst="rect">
              <a:avLst/>
            </a:prstGeom>
            <a:noFill/>
          </p:spPr>
          <p:txBody>
            <a:bodyPr wrap="square" rtlCol="0">
              <a:spAutoFit/>
            </a:bodyPr>
            <a:lstStyle/>
            <a:p>
              <a:pPr>
                <a:lnSpc>
                  <a:spcPts val="2105"/>
                </a:lnSpc>
                <a:defRPr/>
              </a:pPr>
              <a:r>
                <a:rPr lang="zh-CN" altLang="en-US"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a:t>
              </a:r>
              <a:r>
                <a:rPr lang="en-US" altLang="zh-CN"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a:t>
              </a:r>
            </a:p>
          </p:txBody>
        </p:sp>
      </p:grpSp>
      <p:grpSp>
        <p:nvGrpSpPr>
          <p:cNvPr id="11" name="chenying0907 10"/>
          <p:cNvGrpSpPr/>
          <p:nvPr/>
        </p:nvGrpSpPr>
        <p:grpSpPr>
          <a:xfrm>
            <a:off x="7212630" y="1744328"/>
            <a:ext cx="2456821" cy="1361911"/>
            <a:chOff x="7212630" y="1744328"/>
            <a:chExt cx="2456821" cy="1361911"/>
          </a:xfrm>
        </p:grpSpPr>
        <p:sp>
          <p:nvSpPr>
            <p:cNvPr id="12" name="文本框 11"/>
            <p:cNvSpPr txBox="1"/>
            <p:nvPr/>
          </p:nvSpPr>
          <p:spPr>
            <a:xfrm>
              <a:off x="7212630" y="1744328"/>
              <a:ext cx="1556942" cy="400110"/>
            </a:xfrm>
            <a:prstGeom prst="rect">
              <a:avLst/>
            </a:prstGeom>
            <a:noFill/>
          </p:spPr>
          <p:txBody>
            <a:bodyPr wrap="square" rtlCol="0">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sp>
          <p:nvSpPr>
            <p:cNvPr id="13" name="文本框 12"/>
            <p:cNvSpPr txBox="1"/>
            <p:nvPr/>
          </p:nvSpPr>
          <p:spPr>
            <a:xfrm>
              <a:off x="7260039" y="2205993"/>
              <a:ext cx="2409412" cy="900246"/>
            </a:xfrm>
            <a:prstGeom prst="rect">
              <a:avLst/>
            </a:prstGeom>
            <a:noFill/>
          </p:spPr>
          <p:txBody>
            <a:bodyPr wrap="square" rtlCol="0">
              <a:spAutoFit/>
            </a:bodyPr>
            <a:lstStyle/>
            <a:p>
              <a:pPr>
                <a:lnSpc>
                  <a:spcPts val="2105"/>
                </a:lnSpc>
                <a:defRPr/>
              </a:pPr>
              <a:r>
                <a:rPr lang="zh-CN" altLang="en-US"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a:t>
              </a:r>
              <a:r>
                <a:rPr lang="en-US" altLang="zh-CN"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a:t>
              </a:r>
            </a:p>
          </p:txBody>
        </p:sp>
      </p:grpSp>
      <p:grpSp>
        <p:nvGrpSpPr>
          <p:cNvPr id="14" name="chenying0907 13"/>
          <p:cNvGrpSpPr/>
          <p:nvPr/>
        </p:nvGrpSpPr>
        <p:grpSpPr>
          <a:xfrm>
            <a:off x="8570207" y="3567585"/>
            <a:ext cx="2428838" cy="1361911"/>
            <a:chOff x="8301853" y="3567585"/>
            <a:chExt cx="2428838" cy="1361911"/>
          </a:xfrm>
        </p:grpSpPr>
        <p:sp>
          <p:nvSpPr>
            <p:cNvPr id="15" name="文本框 14"/>
            <p:cNvSpPr txBox="1"/>
            <p:nvPr/>
          </p:nvSpPr>
          <p:spPr>
            <a:xfrm>
              <a:off x="8301853" y="3567585"/>
              <a:ext cx="1556942" cy="400110"/>
            </a:xfrm>
            <a:prstGeom prst="rect">
              <a:avLst/>
            </a:prstGeom>
            <a:noFill/>
          </p:spPr>
          <p:txBody>
            <a:bodyPr wrap="square" rtlCol="0">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sp>
          <p:nvSpPr>
            <p:cNvPr id="16" name="文本框 15"/>
            <p:cNvSpPr txBox="1"/>
            <p:nvPr/>
          </p:nvSpPr>
          <p:spPr>
            <a:xfrm>
              <a:off x="8321279" y="4029250"/>
              <a:ext cx="2409412" cy="900246"/>
            </a:xfrm>
            <a:prstGeom prst="rect">
              <a:avLst/>
            </a:prstGeom>
            <a:noFill/>
          </p:spPr>
          <p:txBody>
            <a:bodyPr wrap="square" rtlCol="0">
              <a:spAutoFit/>
            </a:bodyPr>
            <a:lstStyle/>
            <a:p>
              <a:pPr>
                <a:lnSpc>
                  <a:spcPts val="2105"/>
                </a:lnSpc>
                <a:defRPr/>
              </a:pPr>
              <a:r>
                <a:rPr lang="zh-CN" altLang="en-US"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a:t>
              </a:r>
              <a:r>
                <a:rPr lang="en-US" altLang="zh-CN"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1000"/>
                                        <p:tgtEl>
                                          <p:spTgt spid="4"/>
                                        </p:tgtEl>
                                      </p:cBhvr>
                                    </p:animEffect>
                                    <p:anim calcmode="lin" valueType="num">
                                      <p:cBhvr>
                                        <p:cTn id="17" dur="1000" fill="hold"/>
                                        <p:tgtEl>
                                          <p:spTgt spid="4"/>
                                        </p:tgtEl>
                                        <p:attrNameLst>
                                          <p:attrName>ppt_x</p:attrName>
                                        </p:attrNameLst>
                                      </p:cBhvr>
                                      <p:tavLst>
                                        <p:tav tm="0">
                                          <p:val>
                                            <p:strVal val="#ppt_x"/>
                                          </p:val>
                                        </p:tav>
                                        <p:tav tm="100000">
                                          <p:val>
                                            <p:strVal val="#ppt_x"/>
                                          </p:val>
                                        </p:tav>
                                      </p:tavLst>
                                    </p:anim>
                                    <p:anim calcmode="lin" valueType="num">
                                      <p:cBhvr>
                                        <p:cTn id="18" dur="1000" fill="hold"/>
                                        <p:tgtEl>
                                          <p:spTgt spid="4"/>
                                        </p:tgtEl>
                                        <p:attrNameLst>
                                          <p:attrName>ppt_y</p:attrName>
                                        </p:attrNameLst>
                                      </p:cBhvr>
                                      <p:tavLst>
                                        <p:tav tm="0">
                                          <p:val>
                                            <p:strVal val="#ppt_y+.1"/>
                                          </p:val>
                                        </p:tav>
                                        <p:tav tm="100000">
                                          <p:val>
                                            <p:strVal val="#ppt_y"/>
                                          </p:val>
                                        </p:tav>
                                      </p:tavLst>
                                    </p:anim>
                                  </p:childTnLst>
                                </p:cTn>
                              </p:par>
                            </p:childTnLst>
                          </p:cTn>
                        </p:par>
                        <p:par>
                          <p:cTn id="19" fill="hold">
                            <p:stCondLst>
                              <p:cond delay="1649"/>
                            </p:stCondLst>
                            <p:childTnLst>
                              <p:par>
                                <p:cTn id="20" presetID="2" presetClass="entr" presetSubtype="9" decel="10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750" fill="hold"/>
                                        <p:tgtEl>
                                          <p:spTgt spid="8"/>
                                        </p:tgtEl>
                                        <p:attrNameLst>
                                          <p:attrName>ppt_x</p:attrName>
                                        </p:attrNameLst>
                                      </p:cBhvr>
                                      <p:tavLst>
                                        <p:tav tm="0">
                                          <p:val>
                                            <p:strVal val="0-#ppt_w/2"/>
                                          </p:val>
                                        </p:tav>
                                        <p:tav tm="100000">
                                          <p:val>
                                            <p:strVal val="#ppt_x"/>
                                          </p:val>
                                        </p:tav>
                                      </p:tavLst>
                                    </p:anim>
                                    <p:anim calcmode="lin" valueType="num">
                                      <p:cBhvr additive="base">
                                        <p:cTn id="23" dur="75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649"/>
                            </p:stCondLst>
                            <p:childTnLst>
                              <p:par>
                                <p:cTn id="25" presetID="2" presetClass="entr" presetSubtype="8" decel="10000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750" fill="hold"/>
                                        <p:tgtEl>
                                          <p:spTgt spid="5"/>
                                        </p:tgtEl>
                                        <p:attrNameLst>
                                          <p:attrName>ppt_x</p:attrName>
                                        </p:attrNameLst>
                                      </p:cBhvr>
                                      <p:tavLst>
                                        <p:tav tm="0">
                                          <p:val>
                                            <p:strVal val="0-#ppt_w/2"/>
                                          </p:val>
                                        </p:tav>
                                        <p:tav tm="100000">
                                          <p:val>
                                            <p:strVal val="#ppt_x"/>
                                          </p:val>
                                        </p:tav>
                                      </p:tavLst>
                                    </p:anim>
                                    <p:anim calcmode="lin" valueType="num">
                                      <p:cBhvr additive="base">
                                        <p:cTn id="28" dur="750" fill="hold"/>
                                        <p:tgtEl>
                                          <p:spTgt spid="5"/>
                                        </p:tgtEl>
                                        <p:attrNameLst>
                                          <p:attrName>ppt_y</p:attrName>
                                        </p:attrNameLst>
                                      </p:cBhvr>
                                      <p:tavLst>
                                        <p:tav tm="0">
                                          <p:val>
                                            <p:strVal val="#ppt_y"/>
                                          </p:val>
                                        </p:tav>
                                        <p:tav tm="100000">
                                          <p:val>
                                            <p:strVal val="#ppt_y"/>
                                          </p:val>
                                        </p:tav>
                                      </p:tavLst>
                                    </p:anim>
                                  </p:childTnLst>
                                </p:cTn>
                              </p:par>
                            </p:childTnLst>
                          </p:cTn>
                        </p:par>
                        <p:par>
                          <p:cTn id="29" fill="hold">
                            <p:stCondLst>
                              <p:cond delay="3649"/>
                            </p:stCondLst>
                            <p:childTnLst>
                              <p:par>
                                <p:cTn id="30" presetID="2" presetClass="entr" presetSubtype="3" decel="10000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750" fill="hold"/>
                                        <p:tgtEl>
                                          <p:spTgt spid="11"/>
                                        </p:tgtEl>
                                        <p:attrNameLst>
                                          <p:attrName>ppt_x</p:attrName>
                                        </p:attrNameLst>
                                      </p:cBhvr>
                                      <p:tavLst>
                                        <p:tav tm="0">
                                          <p:val>
                                            <p:strVal val="1+#ppt_w/2"/>
                                          </p:val>
                                        </p:tav>
                                        <p:tav tm="100000">
                                          <p:val>
                                            <p:strVal val="#ppt_x"/>
                                          </p:val>
                                        </p:tav>
                                      </p:tavLst>
                                    </p:anim>
                                    <p:anim calcmode="lin" valueType="num">
                                      <p:cBhvr additive="base">
                                        <p:cTn id="33" dur="750" fill="hold"/>
                                        <p:tgtEl>
                                          <p:spTgt spid="11"/>
                                        </p:tgtEl>
                                        <p:attrNameLst>
                                          <p:attrName>ppt_y</p:attrName>
                                        </p:attrNameLst>
                                      </p:cBhvr>
                                      <p:tavLst>
                                        <p:tav tm="0">
                                          <p:val>
                                            <p:strVal val="0-#ppt_h/2"/>
                                          </p:val>
                                        </p:tav>
                                        <p:tav tm="100000">
                                          <p:val>
                                            <p:strVal val="#ppt_y"/>
                                          </p:val>
                                        </p:tav>
                                      </p:tavLst>
                                    </p:anim>
                                  </p:childTnLst>
                                </p:cTn>
                              </p:par>
                            </p:childTnLst>
                          </p:cTn>
                        </p:par>
                        <p:par>
                          <p:cTn id="34" fill="hold">
                            <p:stCondLst>
                              <p:cond delay="4649"/>
                            </p:stCondLst>
                            <p:childTnLst>
                              <p:par>
                                <p:cTn id="35" presetID="2" presetClass="entr" presetSubtype="2" decel="10000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750" fill="hold"/>
                                        <p:tgtEl>
                                          <p:spTgt spid="14"/>
                                        </p:tgtEl>
                                        <p:attrNameLst>
                                          <p:attrName>ppt_x</p:attrName>
                                        </p:attrNameLst>
                                      </p:cBhvr>
                                      <p:tavLst>
                                        <p:tav tm="0">
                                          <p:val>
                                            <p:strVal val="1+#ppt_w/2"/>
                                          </p:val>
                                        </p:tav>
                                        <p:tav tm="100000">
                                          <p:val>
                                            <p:strVal val="#ppt_x"/>
                                          </p:val>
                                        </p:tav>
                                      </p:tavLst>
                                    </p:anim>
                                    <p:anim calcmode="lin" valueType="num">
                                      <p:cBhvr additive="base">
                                        <p:cTn id="38" dur="75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课前准备</a:t>
            </a:r>
          </a:p>
        </p:txBody>
      </p:sp>
      <p:cxnSp>
        <p:nvCxnSpPr>
          <p:cNvPr id="8" name="直接连接符 7"/>
          <p:cNvCxnSpPr/>
          <p:nvPr/>
        </p:nvCxnSpPr>
        <p:spPr>
          <a:xfrm>
            <a:off x="1209697" y="2676622"/>
            <a:ext cx="4150579" cy="0"/>
          </a:xfrm>
          <a:prstGeom prst="line">
            <a:avLst/>
          </a:prstGeom>
          <a:ln>
            <a:solidFill>
              <a:srgbClr val="191814"/>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6923622" y="2676622"/>
            <a:ext cx="4248875" cy="0"/>
          </a:xfrm>
          <a:prstGeom prst="line">
            <a:avLst/>
          </a:prstGeom>
          <a:ln>
            <a:solidFill>
              <a:srgbClr val="191814"/>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a:off x="1209697" y="5032060"/>
            <a:ext cx="4150579" cy="0"/>
          </a:xfrm>
          <a:prstGeom prst="line">
            <a:avLst/>
          </a:prstGeom>
          <a:ln>
            <a:solidFill>
              <a:srgbClr val="191814"/>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a:off x="6923622" y="5032060"/>
            <a:ext cx="4196323" cy="0"/>
          </a:xfrm>
          <a:prstGeom prst="line">
            <a:avLst/>
          </a:prstGeom>
          <a:ln>
            <a:solidFill>
              <a:srgbClr val="191814"/>
            </a:solidFill>
          </a:ln>
        </p:spPr>
        <p:style>
          <a:lnRef idx="1">
            <a:schemeClr val="accent1"/>
          </a:lnRef>
          <a:fillRef idx="0">
            <a:schemeClr val="accent1"/>
          </a:fillRef>
          <a:effectRef idx="0">
            <a:schemeClr val="accent1"/>
          </a:effectRef>
          <a:fontRef idx="minor">
            <a:schemeClr val="tx1"/>
          </a:fontRef>
        </p:style>
      </p:cxnSp>
      <p:sp>
        <p:nvSpPr>
          <p:cNvPr id="12" name="TextBox 498"/>
          <p:cNvSpPr txBox="1"/>
          <p:nvPr/>
        </p:nvSpPr>
        <p:spPr>
          <a:xfrm>
            <a:off x="3473450" y="2079636"/>
            <a:ext cx="1877437" cy="430887"/>
          </a:xfrm>
          <a:prstGeom prst="rect">
            <a:avLst/>
          </a:prstGeom>
          <a:solidFill>
            <a:srgbClr val="005188"/>
          </a:solidFill>
        </p:spPr>
        <p:txBody>
          <a:bodyPr wrap="none" rtlCol="0" anchor="ctr">
            <a:spAutoFit/>
          </a:bodyPr>
          <a:lstStyle/>
          <a:p>
            <a:pPr lvl="0" algn="r"/>
            <a:r>
              <a:rPr lang="zh-CN" altLang="en-US"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rPr>
              <a:t>点击添加内容</a:t>
            </a:r>
          </a:p>
        </p:txBody>
      </p:sp>
      <p:sp>
        <p:nvSpPr>
          <p:cNvPr id="13" name="TextBox 499"/>
          <p:cNvSpPr txBox="1"/>
          <p:nvPr/>
        </p:nvSpPr>
        <p:spPr>
          <a:xfrm>
            <a:off x="9252760" y="2079636"/>
            <a:ext cx="1877438" cy="430887"/>
          </a:xfrm>
          <a:prstGeom prst="rect">
            <a:avLst/>
          </a:prstGeom>
          <a:solidFill>
            <a:srgbClr val="005188"/>
          </a:solidFill>
        </p:spPr>
        <p:txBody>
          <a:bodyPr wrap="none" rtlCol="0" anchor="ctr">
            <a:spAutoFit/>
          </a:bodyPr>
          <a:lstStyle/>
          <a:p>
            <a:pPr lvl="0" algn="r"/>
            <a:r>
              <a:rPr lang="zh-CN" altLang="en-US"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rPr>
              <a:t>点击添加内容</a:t>
            </a:r>
          </a:p>
        </p:txBody>
      </p:sp>
      <p:sp>
        <p:nvSpPr>
          <p:cNvPr id="14" name="TextBox 500"/>
          <p:cNvSpPr txBox="1"/>
          <p:nvPr/>
        </p:nvSpPr>
        <p:spPr>
          <a:xfrm>
            <a:off x="3473449" y="4404618"/>
            <a:ext cx="1877438" cy="430887"/>
          </a:xfrm>
          <a:prstGeom prst="rect">
            <a:avLst/>
          </a:prstGeom>
          <a:solidFill>
            <a:srgbClr val="005188"/>
          </a:solidFill>
        </p:spPr>
        <p:txBody>
          <a:bodyPr wrap="none" rtlCol="0" anchor="ctr">
            <a:spAutoFit/>
          </a:bodyPr>
          <a:lstStyle/>
          <a:p>
            <a:pPr lvl="0" algn="r"/>
            <a:r>
              <a:rPr lang="zh-CN" altLang="en-US"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rPr>
              <a:t>点击添加内容</a:t>
            </a:r>
          </a:p>
        </p:txBody>
      </p:sp>
      <p:sp>
        <p:nvSpPr>
          <p:cNvPr id="15" name="TextBox 501"/>
          <p:cNvSpPr txBox="1"/>
          <p:nvPr/>
        </p:nvSpPr>
        <p:spPr>
          <a:xfrm>
            <a:off x="9252760" y="4404618"/>
            <a:ext cx="1877438" cy="430887"/>
          </a:xfrm>
          <a:prstGeom prst="rect">
            <a:avLst/>
          </a:prstGeom>
          <a:solidFill>
            <a:srgbClr val="005188"/>
          </a:solidFill>
        </p:spPr>
        <p:txBody>
          <a:bodyPr wrap="none" rtlCol="0" anchor="ctr">
            <a:spAutoFit/>
          </a:bodyPr>
          <a:lstStyle/>
          <a:p>
            <a:pPr lvl="0" algn="r"/>
            <a:r>
              <a:rPr lang="zh-CN" altLang="en-US"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rPr>
              <a:t>点击添加内容</a:t>
            </a:r>
          </a:p>
        </p:txBody>
      </p:sp>
      <p:sp>
        <p:nvSpPr>
          <p:cNvPr id="16" name="TextBox 503"/>
          <p:cNvSpPr txBox="1"/>
          <p:nvPr/>
        </p:nvSpPr>
        <p:spPr>
          <a:xfrm>
            <a:off x="1084473" y="2766670"/>
            <a:ext cx="4275803" cy="932563"/>
          </a:xfrm>
          <a:prstGeom prst="rect">
            <a:avLst/>
          </a:prstGeom>
          <a:noFill/>
        </p:spPr>
        <p:txBody>
          <a:bodyPr wrap="square" rtlCol="0">
            <a:spAutoFit/>
          </a:bodyPr>
          <a:lstStyle/>
          <a:p>
            <a:pPr>
              <a:lnSpc>
                <a:spcPct val="130000"/>
              </a:lnSpc>
            </a:pPr>
            <a:r>
              <a:rPr lang="zh-CN" altLang="en-US" sz="1400"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您的内容打在这里，或者通过复制您的文本后，在此框中选择粘贴，并选择只保留文字</a:t>
            </a:r>
            <a:r>
              <a:rPr lang="zh-CN" altLang="en-US" sz="1400" dirty="0">
                <a:solidFill>
                  <a:schemeClr val="tx1">
                    <a:lumMod val="75000"/>
                    <a:lumOff val="25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a:t>
            </a:r>
            <a:endParaRPr lang="zh-CN" altLang="en-US" sz="1400" dirty="0">
              <a:solidFill>
                <a:schemeClr val="tx1">
                  <a:lumMod val="75000"/>
                  <a:lumOff val="25000"/>
                </a:schemeClr>
              </a:solidFill>
              <a:latin typeface="方正清刻本悦宋简体" panose="02000000000000000000" pitchFamily="2" charset="-122"/>
              <a:ea typeface="方正清刻本悦宋简体" panose="02000000000000000000" pitchFamily="2" charset="-122"/>
            </a:endParaRPr>
          </a:p>
        </p:txBody>
      </p:sp>
      <p:sp>
        <p:nvSpPr>
          <p:cNvPr id="17" name="TextBox 504"/>
          <p:cNvSpPr txBox="1"/>
          <p:nvPr/>
        </p:nvSpPr>
        <p:spPr>
          <a:xfrm>
            <a:off x="6822023" y="2766670"/>
            <a:ext cx="4350474" cy="932563"/>
          </a:xfrm>
          <a:prstGeom prst="rect">
            <a:avLst/>
          </a:prstGeom>
          <a:noFill/>
        </p:spPr>
        <p:txBody>
          <a:bodyPr wrap="square" rtlCol="0">
            <a:spAutoFit/>
          </a:bodyPr>
          <a:lstStyle>
            <a:defPPr>
              <a:defRPr lang="zh-CN"/>
            </a:defPPr>
            <a:lvl1pPr>
              <a:lnSpc>
                <a:spcPct val="130000"/>
              </a:lnSpc>
              <a:defRPr sz="1400">
                <a:solidFill>
                  <a:schemeClr val="tx1">
                    <a:lumMod val="75000"/>
                    <a:lumOff val="25000"/>
                  </a:schemeClr>
                </a:solidFill>
                <a:latin typeface="Microsoft YaHei" panose="020B0503020204020204" pitchFamily="34" charset="-122"/>
                <a:ea typeface="Microsoft YaHei" panose="020B0503020204020204" pitchFamily="34" charset="-122"/>
              </a:defRPr>
            </a:lvl1pPr>
          </a:lstStyle>
          <a:p>
            <a:r>
              <a:rPr lang="zh-CN" altLang="en-US" dirty="0">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您的内容打在这里，或者通过复制您的文本后，在此框中选择粘贴，并选择只保留文字</a:t>
            </a:r>
            <a:r>
              <a:rPr lang="zh-CN" altLang="en-US" dirty="0">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a:t>
            </a:r>
            <a:endParaRPr lang="zh-CN" altLang="en-US" dirty="0">
              <a:latin typeface="方正清刻本悦宋简体" panose="02000000000000000000" pitchFamily="2" charset="-122"/>
              <a:ea typeface="方正清刻本悦宋简体" panose="02000000000000000000" pitchFamily="2" charset="-122"/>
            </a:endParaRPr>
          </a:p>
        </p:txBody>
      </p:sp>
      <p:sp>
        <p:nvSpPr>
          <p:cNvPr id="18" name="TextBox 505"/>
          <p:cNvSpPr txBox="1"/>
          <p:nvPr/>
        </p:nvSpPr>
        <p:spPr>
          <a:xfrm>
            <a:off x="1084473" y="5132534"/>
            <a:ext cx="4370396" cy="932563"/>
          </a:xfrm>
          <a:prstGeom prst="rect">
            <a:avLst/>
          </a:prstGeom>
          <a:noFill/>
        </p:spPr>
        <p:txBody>
          <a:bodyPr wrap="square" rtlCol="0">
            <a:spAutoFit/>
          </a:bodyPr>
          <a:lstStyle>
            <a:defPPr>
              <a:defRPr lang="zh-CN"/>
            </a:defPPr>
            <a:lvl1pPr>
              <a:lnSpc>
                <a:spcPct val="130000"/>
              </a:lnSpc>
              <a:defRPr sz="1400">
                <a:solidFill>
                  <a:schemeClr val="tx1">
                    <a:lumMod val="75000"/>
                    <a:lumOff val="25000"/>
                  </a:schemeClr>
                </a:solidFill>
                <a:latin typeface="Microsoft YaHei" panose="020B0503020204020204" pitchFamily="34" charset="-122"/>
                <a:ea typeface="Microsoft YaHei" panose="020B0503020204020204" pitchFamily="34" charset="-122"/>
              </a:defRPr>
            </a:lvl1pPr>
          </a:lstStyle>
          <a:p>
            <a:r>
              <a:rPr lang="zh-CN" altLang="en-US" dirty="0">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您的内容打在这里，或者通过复制您的文本后，在此框中选择粘贴，并选择只保留文字</a:t>
            </a:r>
            <a:r>
              <a:rPr lang="zh-CN" altLang="en-US" dirty="0">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a:t>
            </a:r>
            <a:endParaRPr lang="zh-CN" altLang="en-US" dirty="0">
              <a:latin typeface="方正清刻本悦宋简体" panose="02000000000000000000" pitchFamily="2" charset="-122"/>
              <a:ea typeface="方正清刻本悦宋简体" panose="02000000000000000000" pitchFamily="2" charset="-122"/>
            </a:endParaRPr>
          </a:p>
        </p:txBody>
      </p:sp>
      <p:sp>
        <p:nvSpPr>
          <p:cNvPr id="19" name="TextBox 506"/>
          <p:cNvSpPr txBox="1"/>
          <p:nvPr/>
        </p:nvSpPr>
        <p:spPr>
          <a:xfrm>
            <a:off x="6822023" y="5132534"/>
            <a:ext cx="4350474" cy="932563"/>
          </a:xfrm>
          <a:prstGeom prst="rect">
            <a:avLst/>
          </a:prstGeom>
          <a:noFill/>
        </p:spPr>
        <p:txBody>
          <a:bodyPr wrap="square" rtlCol="0">
            <a:spAutoFit/>
          </a:bodyPr>
          <a:lstStyle>
            <a:defPPr>
              <a:defRPr lang="zh-CN"/>
            </a:defPPr>
            <a:lvl1pPr>
              <a:lnSpc>
                <a:spcPct val="130000"/>
              </a:lnSpc>
              <a:defRPr sz="1400">
                <a:solidFill>
                  <a:schemeClr val="tx1">
                    <a:lumMod val="75000"/>
                    <a:lumOff val="25000"/>
                  </a:schemeClr>
                </a:solidFill>
                <a:latin typeface="Microsoft YaHei" panose="020B0503020204020204" pitchFamily="34" charset="-122"/>
                <a:ea typeface="Microsoft YaHei" panose="020B0503020204020204" pitchFamily="34" charset="-122"/>
              </a:defRPr>
            </a:lvl1pPr>
          </a:lstStyle>
          <a:p>
            <a:r>
              <a:rPr lang="zh-CN" altLang="en-US" dirty="0">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您的内容打在这里，或者通过复制您的文本后，在此框中选择粘贴，并选择只保留文字</a:t>
            </a:r>
            <a:r>
              <a:rPr lang="zh-CN" altLang="en-US" dirty="0">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a:t>
            </a:r>
            <a:endParaRPr lang="zh-CN" altLang="en-US" dirty="0">
              <a:latin typeface="方正清刻本悦宋简体" panose="02000000000000000000" pitchFamily="2" charset="-122"/>
              <a:ea typeface="方正清刻本悦宋简体" panose="02000000000000000000" pitchFamily="2" charset="-122"/>
            </a:endParaRPr>
          </a:p>
        </p:txBody>
      </p:sp>
      <p:grpSp>
        <p:nvGrpSpPr>
          <p:cNvPr id="20" name="chenying0907 19"/>
          <p:cNvGrpSpPr/>
          <p:nvPr/>
        </p:nvGrpSpPr>
        <p:grpSpPr>
          <a:xfrm>
            <a:off x="1217891" y="1954615"/>
            <a:ext cx="615030" cy="594783"/>
            <a:chOff x="2033588" y="3044825"/>
            <a:chExt cx="771525" cy="746126"/>
          </a:xfrm>
          <a:solidFill>
            <a:srgbClr val="005188"/>
          </a:solidFill>
        </p:grpSpPr>
        <p:sp>
          <p:nvSpPr>
            <p:cNvPr id="21" name="chenying0907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chenying0907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chenying0907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chenying0907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chenying0907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chenying0907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chenying0907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chenying0907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chenying0907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chenying0907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chenying0907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chenying0907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chenying0907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chenying0907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chenying0907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chenying0907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chenying0907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 name="chenying0907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chenying0907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chenying0907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chenying0907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chenying0907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 name="chenying0907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chenying0907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chenying0907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chenying0907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chenying0907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chenying0907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chenying0907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chenying0907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chenying0907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 name="chenying0907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 name="chenying0907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 name="chenying0907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 name="chenying0907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 name="chenying0907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chenying0907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chenying0907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chenying0907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chenying0907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chenying0907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chenying0907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 name="chenying0907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 name="chenying0907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 name="chenying0907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 name="chenying0907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 name="chenying0907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chenying0907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 name="chenying0907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 name="chenying0907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 name="chenying0907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 name="chenying0907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 name="chenying0907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chenying0907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chenying0907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chenying0907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chenying0907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chenying0907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 name="chenying0907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 name="chenying0907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 name="chenying0907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chenying0907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chenying0907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chenying0907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chenying0907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chenying0907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chenying0907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chenying0907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 name="chenying0907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 name="chenying0907 94"/>
          <p:cNvGrpSpPr/>
          <p:nvPr/>
        </p:nvGrpSpPr>
        <p:grpSpPr>
          <a:xfrm>
            <a:off x="6887377" y="1959495"/>
            <a:ext cx="796879" cy="609937"/>
            <a:chOff x="4148138" y="3128963"/>
            <a:chExt cx="798513" cy="611188"/>
          </a:xfrm>
          <a:solidFill>
            <a:srgbClr val="005188"/>
          </a:solidFill>
        </p:grpSpPr>
        <p:sp>
          <p:nvSpPr>
            <p:cNvPr id="96" name="chenying0907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 name="chenying0907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chenying0907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chenying0907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 name="chenying0907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 name="chenying0907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 name="chenying0907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 name="chenying0907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 name="chenying0907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 name="chenying0907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 name="chenying0907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 name="chenying0907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chenying0907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chenying0907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chenying0907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chenying0907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chenying0907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chenying0907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chenying0907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 name="chenying0907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 name="chenying0907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 name="chenying0907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 name="chenying0907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 name="chenying0907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 name="chenying0907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 name="chenying0907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 name="chenying0907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 name="chenying0907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 name="chenying0907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 name="chenying0907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 name="chenying0907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 name="chenying0907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 name="chenying0907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 name="chenying0907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 name="chenying0907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 name="chenying0907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 name="chenying0907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chenying0907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chenying0907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chenying0907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 name="chenying0907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chenying0907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chenying0907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chenying0907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 name="chenying0907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 name="chenying0907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 name="chenying0907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 name="chenying0907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 name="chenying0907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 name="chenying0907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 name="chenying0907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 name="chenying0907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 name="chenying0907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 name="chenying0907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 name="chenying0907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 name="chenying0907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 name="chenying0907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 name="chenying0907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 name="chenying0907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 name="chenying0907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 name="chenying0907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 name="chenying0907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 name="chenying0907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 name="chenying0907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 name="chenying0907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 name="chenying0907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 name="chenying0907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 name="chenying0907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 name="chenying0907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 name="chenying0907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 name="chenying0907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 name="chenying0907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 name="chenying0907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 name="chenying0907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 name="chenying0907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77" name="chenying0907 176"/>
          <p:cNvGrpSpPr/>
          <p:nvPr/>
        </p:nvGrpSpPr>
        <p:grpSpPr>
          <a:xfrm>
            <a:off x="1159714" y="4250012"/>
            <a:ext cx="701014" cy="696382"/>
            <a:chOff x="2058988" y="4086225"/>
            <a:chExt cx="720725" cy="715963"/>
          </a:xfrm>
          <a:solidFill>
            <a:srgbClr val="005188"/>
          </a:solidFill>
        </p:grpSpPr>
        <p:sp>
          <p:nvSpPr>
            <p:cNvPr id="178" name="chenying0907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 name="chenying0907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 name="chenying0907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 name="chenying0907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 name="chenying0907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 name="chenying0907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 name="chenying0907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 name="chenying0907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 name="chenying0907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 name="chenying0907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 name="chenying0907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 name="chenying0907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 name="chenying0907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 name="chenying0907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 name="chenying0907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 name="chenying0907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 name="chenying0907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 name="chenying0907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 name="chenying0907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 name="chenying0907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 name="chenying0907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 name="chenying0907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 name="chenying0907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 name="chenying0907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 name="chenying0907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 name="chenying0907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 name="chenying0907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 name="chenying0907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 name="chenying0907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 name="chenying0907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 name="chenying0907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 name="chenying0907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 name="chenying0907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 name="chenying0907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 name="chenying0907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 name="chenying0907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 name="chenying0907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 name="chenying0907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 name="chenying0907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 name="chenying0907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 name="chenying0907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 name="chenying0907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 name="chenying0907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 name="chenying0907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 name="chenying0907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 name="chenying0907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 name="chenying0907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 name="chenying0907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 name="chenying0907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 name="chenying0907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 name="chenying0907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 name="chenying0907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 name="chenying0907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 name="chenying0907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 name="chenying0907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 name="chenying0907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 name="chenying0907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 name="chenying0907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 name="chenying0907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 name="chenying0907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 name="chenying0907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 name="chenying0907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240" name="chenying0907 239"/>
          <p:cNvGrpSpPr/>
          <p:nvPr/>
        </p:nvGrpSpPr>
        <p:grpSpPr>
          <a:xfrm>
            <a:off x="6934985" y="4120808"/>
            <a:ext cx="754591" cy="725859"/>
            <a:chOff x="4151313" y="4052888"/>
            <a:chExt cx="792163" cy="762000"/>
          </a:xfrm>
          <a:solidFill>
            <a:srgbClr val="005188"/>
          </a:solidFill>
        </p:grpSpPr>
        <p:sp>
          <p:nvSpPr>
            <p:cNvPr id="241" name="chenying0907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 name="chenying0907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 name="chenying0907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 name="chenying0907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 name="chenying0907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 name="chenying0907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 name="chenying0907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 name="chenying0907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 name="chenying0907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 name="chenying0907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 name="chenying0907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 name="chenying0907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 name="chenying0907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 name="chenying0907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 name="chenying0907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 name="chenying0907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 name="chenying0907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8" name="chenying0907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9" name="chenying0907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0" name="chenying0907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1" name="chenying0907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2" name="chenying0907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3" name="chenying0907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4" name="chenying0907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5" name="chenying0907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6" name="chenying0907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7" name="chenying0907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8" name="chenying0907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9" name="chenying0907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0" name="chenying0907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1" name="chenying0907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2" name="chenying0907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3" name="chenying0907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4" name="chenying0907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5" name="chenying0907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6" name="chenying0907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7" name="chenying0907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8" name="chenying0907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9" name="chenying0907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0" name="chenying0907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1" name="chenying0907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2" name="chenying0907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3" name="chenying0907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4" name="chenying0907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5" name="chenying0907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6" name="chenying0907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7" name="chenying0907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8" name="chenying0907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9" name="chenying0907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0" name="chenying0907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1" name="chenying0907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2" name="chenying0907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3" name="chenying0907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4" name="chenying0907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5" name="chenying0907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6" name="chenying0907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7" name="chenying0907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8" name="chenying0907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9" name="chenying0907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0" name="chenying0907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1" name="chenying0907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2" name="chenying0907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3" name="chenying0907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4" name="chenying0907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5" name="chenying0907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6" name="chenying0907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7" name="chenying0907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8" name="chenying0907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9" name="chenying0907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0" name="chenying0907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1" name="chenying0907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2" name="chenying0907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3" name="chenying0907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4" name="chenying0907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5" name="chenying0907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6" name="chenying0907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7" name="chenying0907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8" name="chenying0907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9" name="chenying0907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0" name="chenying0907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1" name="chenying0907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2" name="chenying0907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3" name="chenying0907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4" name="chenying0907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5" name="chenying0907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6" name="chenying0907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7" name="chenying0907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8" name="chenying0907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9" name="chenying0907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0" name="chenying0907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1" name="chenying0907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2" name="chenying0907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3" name="chenying0907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4" name="chenying0907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5" name="chenying0907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6" name="chenying0907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7" name="chenying0907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2" presetClass="entr" presetSubtype="8"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par>
                                <p:cTn id="18" presetID="22" presetClass="entr" presetSubtype="8" fill="hold"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par>
                                <p:cTn id="21" presetID="22" presetClass="entr" presetSubtype="8"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left)">
                                      <p:cBhvr>
                                        <p:cTn id="23" dur="500"/>
                                        <p:tgtEl>
                                          <p:spTgt spid="10"/>
                                        </p:tgtEl>
                                      </p:cBhvr>
                                    </p:animEffect>
                                  </p:childTnLst>
                                </p:cTn>
                              </p:par>
                              <p:par>
                                <p:cTn id="24" presetID="22" presetClass="entr" presetSubtype="8" fill="hold"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left)">
                                      <p:cBhvr>
                                        <p:cTn id="26" dur="500"/>
                                        <p:tgtEl>
                                          <p:spTgt spid="11"/>
                                        </p:tgtEl>
                                      </p:cBhvr>
                                    </p:animEffect>
                                  </p:childTnLst>
                                </p:cTn>
                              </p:par>
                            </p:childTnLst>
                          </p:cTn>
                        </p:par>
                        <p:par>
                          <p:cTn id="27" fill="hold">
                            <p:stCondLst>
                              <p:cond delay="1799"/>
                            </p:stCondLst>
                            <p:childTnLst>
                              <p:par>
                                <p:cTn id="28" presetID="12" presetClass="entr" presetSubtype="4" fill="hold" grpId="0" nodeType="afterEffect">
                                  <p:stCondLst>
                                    <p:cond delay="0"/>
                                  </p:stCondLst>
                                  <p:iterate type="lt">
                                    <p:tmPct val="50000"/>
                                  </p:iterate>
                                  <p:childTnLst>
                                    <p:set>
                                      <p:cBhvr>
                                        <p:cTn id="29" dur="1" fill="hold">
                                          <p:stCondLst>
                                            <p:cond delay="0"/>
                                          </p:stCondLst>
                                        </p:cTn>
                                        <p:tgtEl>
                                          <p:spTgt spid="12"/>
                                        </p:tgtEl>
                                        <p:attrNameLst>
                                          <p:attrName>style.visibility</p:attrName>
                                        </p:attrNameLst>
                                      </p:cBhvr>
                                      <p:to>
                                        <p:strVal val="visible"/>
                                      </p:to>
                                    </p:set>
                                    <p:anim calcmode="lin" valueType="num">
                                      <p:cBhvr additive="base">
                                        <p:cTn id="30" dur="300"/>
                                        <p:tgtEl>
                                          <p:spTgt spid="12"/>
                                        </p:tgtEl>
                                        <p:attrNameLst>
                                          <p:attrName>ppt_y</p:attrName>
                                        </p:attrNameLst>
                                      </p:cBhvr>
                                      <p:tavLst>
                                        <p:tav tm="0">
                                          <p:val>
                                            <p:strVal val="#ppt_y+#ppt_h*1.125000"/>
                                          </p:val>
                                        </p:tav>
                                        <p:tav tm="100000">
                                          <p:val>
                                            <p:strVal val="#ppt_y"/>
                                          </p:val>
                                        </p:tav>
                                      </p:tavLst>
                                    </p:anim>
                                    <p:animEffect transition="in" filter="wipe(up)">
                                      <p:cBhvr>
                                        <p:cTn id="31" dur="300"/>
                                        <p:tgtEl>
                                          <p:spTgt spid="12"/>
                                        </p:tgtEl>
                                      </p:cBhvr>
                                    </p:animEffect>
                                  </p:childTnLst>
                                </p:cTn>
                              </p:par>
                              <p:par>
                                <p:cTn id="32" presetID="12" presetClass="entr" presetSubtype="4" fill="hold" grpId="0" nodeType="withEffect">
                                  <p:stCondLst>
                                    <p:cond delay="0"/>
                                  </p:stCondLst>
                                  <p:iterate type="lt">
                                    <p:tmPct val="50000"/>
                                  </p:iterate>
                                  <p:childTnLst>
                                    <p:set>
                                      <p:cBhvr>
                                        <p:cTn id="33" dur="1" fill="hold">
                                          <p:stCondLst>
                                            <p:cond delay="0"/>
                                          </p:stCondLst>
                                        </p:cTn>
                                        <p:tgtEl>
                                          <p:spTgt spid="13"/>
                                        </p:tgtEl>
                                        <p:attrNameLst>
                                          <p:attrName>style.visibility</p:attrName>
                                        </p:attrNameLst>
                                      </p:cBhvr>
                                      <p:to>
                                        <p:strVal val="visible"/>
                                      </p:to>
                                    </p:set>
                                    <p:anim calcmode="lin" valueType="num">
                                      <p:cBhvr additive="base">
                                        <p:cTn id="34" dur="300"/>
                                        <p:tgtEl>
                                          <p:spTgt spid="13"/>
                                        </p:tgtEl>
                                        <p:attrNameLst>
                                          <p:attrName>ppt_y</p:attrName>
                                        </p:attrNameLst>
                                      </p:cBhvr>
                                      <p:tavLst>
                                        <p:tav tm="0">
                                          <p:val>
                                            <p:strVal val="#ppt_y+#ppt_h*1.125000"/>
                                          </p:val>
                                        </p:tav>
                                        <p:tav tm="100000">
                                          <p:val>
                                            <p:strVal val="#ppt_y"/>
                                          </p:val>
                                        </p:tav>
                                      </p:tavLst>
                                    </p:anim>
                                    <p:animEffect transition="in" filter="wipe(up)">
                                      <p:cBhvr>
                                        <p:cTn id="35" dur="300"/>
                                        <p:tgtEl>
                                          <p:spTgt spid="13"/>
                                        </p:tgtEl>
                                      </p:cBhvr>
                                    </p:animEffect>
                                  </p:childTnLst>
                                </p:cTn>
                              </p:par>
                              <p:par>
                                <p:cTn id="36" presetID="12" presetClass="entr" presetSubtype="4" fill="hold" grpId="0" nodeType="withEffect">
                                  <p:stCondLst>
                                    <p:cond delay="0"/>
                                  </p:stCondLst>
                                  <p:iterate type="lt">
                                    <p:tmPct val="50000"/>
                                  </p:iterate>
                                  <p:childTnLst>
                                    <p:set>
                                      <p:cBhvr>
                                        <p:cTn id="37" dur="1" fill="hold">
                                          <p:stCondLst>
                                            <p:cond delay="0"/>
                                          </p:stCondLst>
                                        </p:cTn>
                                        <p:tgtEl>
                                          <p:spTgt spid="14"/>
                                        </p:tgtEl>
                                        <p:attrNameLst>
                                          <p:attrName>style.visibility</p:attrName>
                                        </p:attrNameLst>
                                      </p:cBhvr>
                                      <p:to>
                                        <p:strVal val="visible"/>
                                      </p:to>
                                    </p:set>
                                    <p:anim calcmode="lin" valueType="num">
                                      <p:cBhvr additive="base">
                                        <p:cTn id="38" dur="300"/>
                                        <p:tgtEl>
                                          <p:spTgt spid="14"/>
                                        </p:tgtEl>
                                        <p:attrNameLst>
                                          <p:attrName>ppt_y</p:attrName>
                                        </p:attrNameLst>
                                      </p:cBhvr>
                                      <p:tavLst>
                                        <p:tav tm="0">
                                          <p:val>
                                            <p:strVal val="#ppt_y+#ppt_h*1.125000"/>
                                          </p:val>
                                        </p:tav>
                                        <p:tav tm="100000">
                                          <p:val>
                                            <p:strVal val="#ppt_y"/>
                                          </p:val>
                                        </p:tav>
                                      </p:tavLst>
                                    </p:anim>
                                    <p:animEffect transition="in" filter="wipe(up)">
                                      <p:cBhvr>
                                        <p:cTn id="39" dur="300"/>
                                        <p:tgtEl>
                                          <p:spTgt spid="14"/>
                                        </p:tgtEl>
                                      </p:cBhvr>
                                    </p:animEffect>
                                  </p:childTnLst>
                                </p:cTn>
                              </p:par>
                              <p:par>
                                <p:cTn id="40" presetID="12" presetClass="entr" presetSubtype="4" fill="hold" grpId="0" nodeType="withEffect">
                                  <p:stCondLst>
                                    <p:cond delay="0"/>
                                  </p:stCondLst>
                                  <p:iterate type="lt">
                                    <p:tmPct val="50000"/>
                                  </p:iterate>
                                  <p:childTnLst>
                                    <p:set>
                                      <p:cBhvr>
                                        <p:cTn id="41" dur="1" fill="hold">
                                          <p:stCondLst>
                                            <p:cond delay="0"/>
                                          </p:stCondLst>
                                        </p:cTn>
                                        <p:tgtEl>
                                          <p:spTgt spid="15"/>
                                        </p:tgtEl>
                                        <p:attrNameLst>
                                          <p:attrName>style.visibility</p:attrName>
                                        </p:attrNameLst>
                                      </p:cBhvr>
                                      <p:to>
                                        <p:strVal val="visible"/>
                                      </p:to>
                                    </p:set>
                                    <p:anim calcmode="lin" valueType="num">
                                      <p:cBhvr additive="base">
                                        <p:cTn id="42" dur="300"/>
                                        <p:tgtEl>
                                          <p:spTgt spid="15"/>
                                        </p:tgtEl>
                                        <p:attrNameLst>
                                          <p:attrName>ppt_y</p:attrName>
                                        </p:attrNameLst>
                                      </p:cBhvr>
                                      <p:tavLst>
                                        <p:tav tm="0">
                                          <p:val>
                                            <p:strVal val="#ppt_y+#ppt_h*1.125000"/>
                                          </p:val>
                                        </p:tav>
                                        <p:tav tm="100000">
                                          <p:val>
                                            <p:strVal val="#ppt_y"/>
                                          </p:val>
                                        </p:tav>
                                      </p:tavLst>
                                    </p:anim>
                                    <p:animEffect transition="in" filter="wipe(up)">
                                      <p:cBhvr>
                                        <p:cTn id="43" dur="300"/>
                                        <p:tgtEl>
                                          <p:spTgt spid="15"/>
                                        </p:tgtEl>
                                      </p:cBhvr>
                                    </p:animEffect>
                                  </p:childTnLst>
                                </p:cTn>
                              </p:par>
                              <p:par>
                                <p:cTn id="44" presetID="10" presetClass="entr" presetSubtype="0" fill="hold" grpId="0" nodeType="withEffect">
                                  <p:stCondLst>
                                    <p:cond delay="1000"/>
                                  </p:stCondLst>
                                  <p:iterate type="lt">
                                    <p:tmPct val="10000"/>
                                  </p:iterate>
                                  <p:childTnLst>
                                    <p:set>
                                      <p:cBhvr>
                                        <p:cTn id="45" dur="1" fill="hold">
                                          <p:stCondLst>
                                            <p:cond delay="0"/>
                                          </p:stCondLst>
                                        </p:cTn>
                                        <p:tgtEl>
                                          <p:spTgt spid="16"/>
                                        </p:tgtEl>
                                        <p:attrNameLst>
                                          <p:attrName>style.visibility</p:attrName>
                                        </p:attrNameLst>
                                      </p:cBhvr>
                                      <p:to>
                                        <p:strVal val="visible"/>
                                      </p:to>
                                    </p:set>
                                    <p:animEffect transition="in" filter="fade">
                                      <p:cBhvr>
                                        <p:cTn id="46" dur="100"/>
                                        <p:tgtEl>
                                          <p:spTgt spid="16"/>
                                        </p:tgtEl>
                                      </p:cBhvr>
                                    </p:animEffect>
                                  </p:childTnLst>
                                </p:cTn>
                              </p:par>
                              <p:par>
                                <p:cTn id="47" presetID="10" presetClass="entr" presetSubtype="0" fill="hold" grpId="0" nodeType="withEffect">
                                  <p:stCondLst>
                                    <p:cond delay="100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
                                        <p:tgtEl>
                                          <p:spTgt spid="17"/>
                                        </p:tgtEl>
                                      </p:cBhvr>
                                    </p:animEffect>
                                  </p:childTnLst>
                                </p:cTn>
                              </p:par>
                              <p:par>
                                <p:cTn id="50" presetID="10" presetClass="entr" presetSubtype="0" fill="hold" grpId="0" nodeType="withEffect">
                                  <p:stCondLst>
                                    <p:cond delay="1000"/>
                                  </p:stCondLst>
                                  <p:iterate type="lt">
                                    <p:tmPct val="10000"/>
                                  </p:iterate>
                                  <p:childTnLst>
                                    <p:set>
                                      <p:cBhvr>
                                        <p:cTn id="51" dur="1" fill="hold">
                                          <p:stCondLst>
                                            <p:cond delay="0"/>
                                          </p:stCondLst>
                                        </p:cTn>
                                        <p:tgtEl>
                                          <p:spTgt spid="18"/>
                                        </p:tgtEl>
                                        <p:attrNameLst>
                                          <p:attrName>style.visibility</p:attrName>
                                        </p:attrNameLst>
                                      </p:cBhvr>
                                      <p:to>
                                        <p:strVal val="visible"/>
                                      </p:to>
                                    </p:set>
                                    <p:animEffect transition="in" filter="fade">
                                      <p:cBhvr>
                                        <p:cTn id="52" dur="100"/>
                                        <p:tgtEl>
                                          <p:spTgt spid="18"/>
                                        </p:tgtEl>
                                      </p:cBhvr>
                                    </p:animEffect>
                                  </p:childTnLst>
                                </p:cTn>
                              </p:par>
                              <p:par>
                                <p:cTn id="53" presetID="10" presetClass="entr" presetSubtype="0" fill="hold" grpId="0" nodeType="withEffect">
                                  <p:stCondLst>
                                    <p:cond delay="1000"/>
                                  </p:stCondLst>
                                  <p:iterate type="lt">
                                    <p:tmPct val="10000"/>
                                  </p:iterate>
                                  <p:childTnLst>
                                    <p:set>
                                      <p:cBhvr>
                                        <p:cTn id="54" dur="1" fill="hold">
                                          <p:stCondLst>
                                            <p:cond delay="0"/>
                                          </p:stCondLst>
                                        </p:cTn>
                                        <p:tgtEl>
                                          <p:spTgt spid="19"/>
                                        </p:tgtEl>
                                        <p:attrNameLst>
                                          <p:attrName>style.visibility</p:attrName>
                                        </p:attrNameLst>
                                      </p:cBhvr>
                                      <p:to>
                                        <p:strVal val="visible"/>
                                      </p:to>
                                    </p:set>
                                    <p:animEffect transition="in" filter="fade">
                                      <p:cBhvr>
                                        <p:cTn id="55" dur="100"/>
                                        <p:tgtEl>
                                          <p:spTgt spid="19"/>
                                        </p:tgtEl>
                                      </p:cBhvr>
                                    </p:animEffect>
                                  </p:childTnLst>
                                </p:cTn>
                              </p:par>
                            </p:childTnLst>
                          </p:cTn>
                        </p:par>
                        <p:par>
                          <p:cTn id="56" fill="hold">
                            <p:stCondLst>
                              <p:cond delay="3420"/>
                            </p:stCondLst>
                            <p:childTnLst>
                              <p:par>
                                <p:cTn id="57" presetID="53" presetClass="entr" presetSubtype="16"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500" fill="hold"/>
                                        <p:tgtEl>
                                          <p:spTgt spid="20"/>
                                        </p:tgtEl>
                                        <p:attrNameLst>
                                          <p:attrName>ppt_w</p:attrName>
                                        </p:attrNameLst>
                                      </p:cBhvr>
                                      <p:tavLst>
                                        <p:tav tm="0">
                                          <p:val>
                                            <p:fltVal val="0"/>
                                          </p:val>
                                        </p:tav>
                                        <p:tav tm="100000">
                                          <p:val>
                                            <p:strVal val="#ppt_w"/>
                                          </p:val>
                                        </p:tav>
                                      </p:tavLst>
                                    </p:anim>
                                    <p:anim calcmode="lin" valueType="num">
                                      <p:cBhvr>
                                        <p:cTn id="60" dur="500" fill="hold"/>
                                        <p:tgtEl>
                                          <p:spTgt spid="20"/>
                                        </p:tgtEl>
                                        <p:attrNameLst>
                                          <p:attrName>ppt_h</p:attrName>
                                        </p:attrNameLst>
                                      </p:cBhvr>
                                      <p:tavLst>
                                        <p:tav tm="0">
                                          <p:val>
                                            <p:fltVal val="0"/>
                                          </p:val>
                                        </p:tav>
                                        <p:tav tm="100000">
                                          <p:val>
                                            <p:strVal val="#ppt_h"/>
                                          </p:val>
                                        </p:tav>
                                      </p:tavLst>
                                    </p:anim>
                                    <p:animEffect transition="in" filter="fade">
                                      <p:cBhvr>
                                        <p:cTn id="61" dur="500"/>
                                        <p:tgtEl>
                                          <p:spTgt spid="20"/>
                                        </p:tgtEl>
                                      </p:cBhvr>
                                    </p:animEffect>
                                  </p:childTnLst>
                                </p:cTn>
                              </p:par>
                            </p:childTnLst>
                          </p:cTn>
                        </p:par>
                        <p:par>
                          <p:cTn id="62" fill="hold">
                            <p:stCondLst>
                              <p:cond delay="3920"/>
                            </p:stCondLst>
                            <p:childTnLst>
                              <p:par>
                                <p:cTn id="63" presetID="53" presetClass="entr" presetSubtype="16" fill="hold" nodeType="afterEffect">
                                  <p:stCondLst>
                                    <p:cond delay="0"/>
                                  </p:stCondLst>
                                  <p:childTnLst>
                                    <p:set>
                                      <p:cBhvr>
                                        <p:cTn id="64" dur="1" fill="hold">
                                          <p:stCondLst>
                                            <p:cond delay="0"/>
                                          </p:stCondLst>
                                        </p:cTn>
                                        <p:tgtEl>
                                          <p:spTgt spid="177"/>
                                        </p:tgtEl>
                                        <p:attrNameLst>
                                          <p:attrName>style.visibility</p:attrName>
                                        </p:attrNameLst>
                                      </p:cBhvr>
                                      <p:to>
                                        <p:strVal val="visible"/>
                                      </p:to>
                                    </p:set>
                                    <p:anim calcmode="lin" valueType="num">
                                      <p:cBhvr>
                                        <p:cTn id="65" dur="500" fill="hold"/>
                                        <p:tgtEl>
                                          <p:spTgt spid="177"/>
                                        </p:tgtEl>
                                        <p:attrNameLst>
                                          <p:attrName>ppt_w</p:attrName>
                                        </p:attrNameLst>
                                      </p:cBhvr>
                                      <p:tavLst>
                                        <p:tav tm="0">
                                          <p:val>
                                            <p:fltVal val="0"/>
                                          </p:val>
                                        </p:tav>
                                        <p:tav tm="100000">
                                          <p:val>
                                            <p:strVal val="#ppt_w"/>
                                          </p:val>
                                        </p:tav>
                                      </p:tavLst>
                                    </p:anim>
                                    <p:anim calcmode="lin" valueType="num">
                                      <p:cBhvr>
                                        <p:cTn id="66" dur="500" fill="hold"/>
                                        <p:tgtEl>
                                          <p:spTgt spid="177"/>
                                        </p:tgtEl>
                                        <p:attrNameLst>
                                          <p:attrName>ppt_h</p:attrName>
                                        </p:attrNameLst>
                                      </p:cBhvr>
                                      <p:tavLst>
                                        <p:tav tm="0">
                                          <p:val>
                                            <p:fltVal val="0"/>
                                          </p:val>
                                        </p:tav>
                                        <p:tav tm="100000">
                                          <p:val>
                                            <p:strVal val="#ppt_h"/>
                                          </p:val>
                                        </p:tav>
                                      </p:tavLst>
                                    </p:anim>
                                    <p:animEffect transition="in" filter="fade">
                                      <p:cBhvr>
                                        <p:cTn id="67" dur="500"/>
                                        <p:tgtEl>
                                          <p:spTgt spid="177"/>
                                        </p:tgtEl>
                                      </p:cBhvr>
                                    </p:animEffect>
                                  </p:childTnLst>
                                </p:cTn>
                              </p:par>
                            </p:childTnLst>
                          </p:cTn>
                        </p:par>
                        <p:par>
                          <p:cTn id="68" fill="hold">
                            <p:stCondLst>
                              <p:cond delay="4420"/>
                            </p:stCondLst>
                            <p:childTnLst>
                              <p:par>
                                <p:cTn id="69" presetID="53" presetClass="entr" presetSubtype="16" fill="hold" nodeType="afterEffect">
                                  <p:stCondLst>
                                    <p:cond delay="0"/>
                                  </p:stCondLst>
                                  <p:childTnLst>
                                    <p:set>
                                      <p:cBhvr>
                                        <p:cTn id="70" dur="1" fill="hold">
                                          <p:stCondLst>
                                            <p:cond delay="0"/>
                                          </p:stCondLst>
                                        </p:cTn>
                                        <p:tgtEl>
                                          <p:spTgt spid="95"/>
                                        </p:tgtEl>
                                        <p:attrNameLst>
                                          <p:attrName>style.visibility</p:attrName>
                                        </p:attrNameLst>
                                      </p:cBhvr>
                                      <p:to>
                                        <p:strVal val="visible"/>
                                      </p:to>
                                    </p:set>
                                    <p:anim calcmode="lin" valueType="num">
                                      <p:cBhvr>
                                        <p:cTn id="71" dur="500" fill="hold"/>
                                        <p:tgtEl>
                                          <p:spTgt spid="95"/>
                                        </p:tgtEl>
                                        <p:attrNameLst>
                                          <p:attrName>ppt_w</p:attrName>
                                        </p:attrNameLst>
                                      </p:cBhvr>
                                      <p:tavLst>
                                        <p:tav tm="0">
                                          <p:val>
                                            <p:fltVal val="0"/>
                                          </p:val>
                                        </p:tav>
                                        <p:tav tm="100000">
                                          <p:val>
                                            <p:strVal val="#ppt_w"/>
                                          </p:val>
                                        </p:tav>
                                      </p:tavLst>
                                    </p:anim>
                                    <p:anim calcmode="lin" valueType="num">
                                      <p:cBhvr>
                                        <p:cTn id="72" dur="500" fill="hold"/>
                                        <p:tgtEl>
                                          <p:spTgt spid="95"/>
                                        </p:tgtEl>
                                        <p:attrNameLst>
                                          <p:attrName>ppt_h</p:attrName>
                                        </p:attrNameLst>
                                      </p:cBhvr>
                                      <p:tavLst>
                                        <p:tav tm="0">
                                          <p:val>
                                            <p:fltVal val="0"/>
                                          </p:val>
                                        </p:tav>
                                        <p:tav tm="100000">
                                          <p:val>
                                            <p:strVal val="#ppt_h"/>
                                          </p:val>
                                        </p:tav>
                                      </p:tavLst>
                                    </p:anim>
                                    <p:animEffect transition="in" filter="fade">
                                      <p:cBhvr>
                                        <p:cTn id="73" dur="500"/>
                                        <p:tgtEl>
                                          <p:spTgt spid="95"/>
                                        </p:tgtEl>
                                      </p:cBhvr>
                                    </p:animEffect>
                                  </p:childTnLst>
                                </p:cTn>
                              </p:par>
                            </p:childTnLst>
                          </p:cTn>
                        </p:par>
                        <p:par>
                          <p:cTn id="74" fill="hold">
                            <p:stCondLst>
                              <p:cond delay="4920"/>
                            </p:stCondLst>
                            <p:childTnLst>
                              <p:par>
                                <p:cTn id="75" presetID="53" presetClass="entr" presetSubtype="16" fill="hold" nodeType="afterEffect">
                                  <p:stCondLst>
                                    <p:cond delay="0"/>
                                  </p:stCondLst>
                                  <p:childTnLst>
                                    <p:set>
                                      <p:cBhvr>
                                        <p:cTn id="76" dur="1" fill="hold">
                                          <p:stCondLst>
                                            <p:cond delay="0"/>
                                          </p:stCondLst>
                                        </p:cTn>
                                        <p:tgtEl>
                                          <p:spTgt spid="240"/>
                                        </p:tgtEl>
                                        <p:attrNameLst>
                                          <p:attrName>style.visibility</p:attrName>
                                        </p:attrNameLst>
                                      </p:cBhvr>
                                      <p:to>
                                        <p:strVal val="visible"/>
                                      </p:to>
                                    </p:set>
                                    <p:anim calcmode="lin" valueType="num">
                                      <p:cBhvr>
                                        <p:cTn id="77" dur="500" fill="hold"/>
                                        <p:tgtEl>
                                          <p:spTgt spid="240"/>
                                        </p:tgtEl>
                                        <p:attrNameLst>
                                          <p:attrName>ppt_w</p:attrName>
                                        </p:attrNameLst>
                                      </p:cBhvr>
                                      <p:tavLst>
                                        <p:tav tm="0">
                                          <p:val>
                                            <p:fltVal val="0"/>
                                          </p:val>
                                        </p:tav>
                                        <p:tav tm="100000">
                                          <p:val>
                                            <p:strVal val="#ppt_w"/>
                                          </p:val>
                                        </p:tav>
                                      </p:tavLst>
                                    </p:anim>
                                    <p:anim calcmode="lin" valueType="num">
                                      <p:cBhvr>
                                        <p:cTn id="78" dur="500" fill="hold"/>
                                        <p:tgtEl>
                                          <p:spTgt spid="240"/>
                                        </p:tgtEl>
                                        <p:attrNameLst>
                                          <p:attrName>ppt_h</p:attrName>
                                        </p:attrNameLst>
                                      </p:cBhvr>
                                      <p:tavLst>
                                        <p:tav tm="0">
                                          <p:val>
                                            <p:fltVal val="0"/>
                                          </p:val>
                                        </p:tav>
                                        <p:tav tm="100000">
                                          <p:val>
                                            <p:strVal val="#ppt_h"/>
                                          </p:val>
                                        </p:tav>
                                      </p:tavLst>
                                    </p:anim>
                                    <p:animEffect transition="in" filter="fade">
                                      <p:cBhvr>
                                        <p:cTn id="79" dur="500"/>
                                        <p:tgtEl>
                                          <p:spTgt spid="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12" grpId="0" animBg="1"/>
      <p:bldP spid="13" grpId="0" animBg="1"/>
      <p:bldP spid="14" grpId="0" animBg="1"/>
      <p:bldP spid="15" grpId="0" animBg="1"/>
      <p:bldP spid="16" grpId="0"/>
      <p:bldP spid="17" grpId="0"/>
      <p:bldP spid="18" grpId="0"/>
      <p:bldP spid="1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课前准备</a:t>
            </a:r>
          </a:p>
        </p:txBody>
      </p:sp>
      <p:grpSp>
        <p:nvGrpSpPr>
          <p:cNvPr id="4" name="chenying0907 3"/>
          <p:cNvGrpSpPr/>
          <p:nvPr/>
        </p:nvGrpSpPr>
        <p:grpSpPr>
          <a:xfrm>
            <a:off x="6574892" y="3994023"/>
            <a:ext cx="1735234" cy="1296724"/>
            <a:chOff x="6574892" y="3994023"/>
            <a:chExt cx="1735234" cy="1296724"/>
          </a:xfrm>
          <a:solidFill>
            <a:srgbClr val="005188"/>
          </a:solidFill>
        </p:grpSpPr>
        <p:sp>
          <p:nvSpPr>
            <p:cNvPr id="5" name="椭圆 31"/>
            <p:cNvSpPr/>
            <p:nvPr/>
          </p:nvSpPr>
          <p:spPr>
            <a:xfrm rot="16200000">
              <a:off x="6794147" y="3774768"/>
              <a:ext cx="1296724" cy="173523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rgbClr val="605448"/>
                </a:solidFill>
                <a:latin typeface="方正静蕾简体" panose="03000509000000000000" pitchFamily="65" charset="-122"/>
                <a:ea typeface="方正静蕾简体" panose="03000509000000000000" pitchFamily="65" charset="-122"/>
              </a:endParaRPr>
            </a:p>
          </p:txBody>
        </p:sp>
        <p:grpSp>
          <p:nvGrpSpPr>
            <p:cNvPr id="6" name="chenying0907 5"/>
            <p:cNvGrpSpPr/>
            <p:nvPr/>
          </p:nvGrpSpPr>
          <p:grpSpPr>
            <a:xfrm>
              <a:off x="7164286" y="4286651"/>
              <a:ext cx="674484" cy="711466"/>
              <a:chOff x="4197350" y="2182813"/>
              <a:chExt cx="608013" cy="641350"/>
            </a:xfrm>
            <a:grpFill/>
          </p:grpSpPr>
          <p:sp>
            <p:nvSpPr>
              <p:cNvPr id="7" name="chenying0907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 name="chenying0907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 name="chenying0907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 name="chenying0907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 name="chenying0907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 name="chenying0907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 name="chenying0907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 name="chenying0907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 name="chenying0907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6" name="chenying0907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7" name="chenying0907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 name="chenying0907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 name="chenying0907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 name="chenying0907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 name="chenying0907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2" name="chenying0907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 name="chenying0907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 name="chenying0907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 name="chenying0907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 name="chenying0907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 name="chenying0907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 name="chenying0907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 name="chenying0907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0" name="chenying0907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1" name="chenying0907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2" name="chenying0907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3" name="chenying0907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4" name="chenying0907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5" name="chenying0907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6" name="chenying0907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7" name="chenying0907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8" name="chenying0907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9" name="chenying0907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0" name="chenying0907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1" name="chenying0907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2" name="chenying0907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3" name="chenying0907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4" name="chenying0907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5" name="chenying0907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6" name="chenying0907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7" name="chenying0907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8" name="chenying0907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9" name="chenying0907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0" name="chenying0907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1" name="chenying0907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2" name="chenying0907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grpSp>
      </p:grpSp>
      <p:grpSp>
        <p:nvGrpSpPr>
          <p:cNvPr id="53" name="chenying0907 52"/>
          <p:cNvGrpSpPr/>
          <p:nvPr/>
        </p:nvGrpSpPr>
        <p:grpSpPr>
          <a:xfrm>
            <a:off x="3434100" y="2243349"/>
            <a:ext cx="1735234" cy="1296724"/>
            <a:chOff x="3434100" y="2243349"/>
            <a:chExt cx="1735234" cy="1296724"/>
          </a:xfrm>
        </p:grpSpPr>
        <p:sp>
          <p:nvSpPr>
            <p:cNvPr id="54" name="椭圆 31"/>
            <p:cNvSpPr/>
            <p:nvPr/>
          </p:nvSpPr>
          <p:spPr>
            <a:xfrm rot="16200000">
              <a:off x="3653355" y="2024094"/>
              <a:ext cx="1296724" cy="173523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rgbClr val="605448"/>
                </a:solidFill>
                <a:latin typeface="方正静蕾简体" panose="03000509000000000000" pitchFamily="65" charset="-122"/>
                <a:ea typeface="方正静蕾简体" panose="03000509000000000000" pitchFamily="65" charset="-122"/>
              </a:endParaRPr>
            </a:p>
          </p:txBody>
        </p:sp>
        <p:grpSp>
          <p:nvGrpSpPr>
            <p:cNvPr id="55" name="chenying0907 54"/>
            <p:cNvGrpSpPr/>
            <p:nvPr/>
          </p:nvGrpSpPr>
          <p:grpSpPr>
            <a:xfrm>
              <a:off x="3903143" y="2474516"/>
              <a:ext cx="723795" cy="739644"/>
              <a:chOff x="5268913" y="4124325"/>
              <a:chExt cx="652463" cy="666751"/>
            </a:xfrm>
            <a:solidFill>
              <a:schemeClr val="bg1"/>
            </a:solidFill>
          </p:grpSpPr>
          <p:sp>
            <p:nvSpPr>
              <p:cNvPr id="56" name="chenying0907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7" name="chenying0907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8" name="chenying0907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9" name="chenying0907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0" name="chenying0907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1" name="chenying0907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2" name="chenying0907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3" name="chenying0907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4" name="chenying0907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5" name="chenying0907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6" name="chenying0907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7" name="chenying0907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8" name="chenying0907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9" name="chenying0907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0" name="chenying0907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1" name="chenying0907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2" name="chenying0907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3" name="chenying0907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4" name="chenying0907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solidFill>
                <a:srgbClr val="005188"/>
              </a:solid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5" name="chenying0907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solidFill>
                <a:srgbClr val="005188"/>
              </a:solid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grpSp>
      </p:grpSp>
      <p:grpSp>
        <p:nvGrpSpPr>
          <p:cNvPr id="76" name="chenying0907 75"/>
          <p:cNvGrpSpPr/>
          <p:nvPr/>
        </p:nvGrpSpPr>
        <p:grpSpPr>
          <a:xfrm>
            <a:off x="5013570" y="2947060"/>
            <a:ext cx="1735234" cy="1296724"/>
            <a:chOff x="5013570" y="2947060"/>
            <a:chExt cx="1735234" cy="1296724"/>
          </a:xfrm>
          <a:solidFill>
            <a:srgbClr val="005188"/>
          </a:solidFill>
        </p:grpSpPr>
        <p:sp>
          <p:nvSpPr>
            <p:cNvPr id="77" name="椭圆 31"/>
            <p:cNvSpPr/>
            <p:nvPr/>
          </p:nvSpPr>
          <p:spPr>
            <a:xfrm rot="16200000">
              <a:off x="5232825" y="2727805"/>
              <a:ext cx="1296724" cy="173523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rgbClr val="605448"/>
                </a:solidFill>
                <a:latin typeface="方正静蕾简体" panose="03000509000000000000" pitchFamily="65" charset="-122"/>
                <a:ea typeface="方正静蕾简体" panose="03000509000000000000" pitchFamily="65" charset="-122"/>
              </a:endParaRPr>
            </a:p>
          </p:txBody>
        </p:sp>
        <p:grpSp>
          <p:nvGrpSpPr>
            <p:cNvPr id="78" name="chenying0907 77"/>
            <p:cNvGrpSpPr/>
            <p:nvPr/>
          </p:nvGrpSpPr>
          <p:grpSpPr>
            <a:xfrm>
              <a:off x="5546007" y="3164088"/>
              <a:ext cx="743167" cy="751971"/>
              <a:chOff x="4194175" y="1193800"/>
              <a:chExt cx="669926" cy="677863"/>
            </a:xfrm>
            <a:grpFill/>
          </p:grpSpPr>
          <p:sp>
            <p:nvSpPr>
              <p:cNvPr id="79" name="chenying0907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0" name="chenying0907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1" name="chenying0907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2" name="chenying0907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3" name="chenying0907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4" name="chenying0907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5" name="chenying0907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6" name="chenying0907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7" name="chenying0907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8" name="chenying0907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9" name="chenying0907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0" name="chenying0907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1" name="chenying0907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2" name="chenying0907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3" name="chenying0907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4" name="chenying0907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5" name="chenying0907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6" name="chenying0907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7" name="chenying0907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8" name="chenying0907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9" name="chenying0907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0" name="chenying0907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1" name="chenying0907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2" name="chenying0907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3" name="chenying0907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4" name="chenying0907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5" name="chenying0907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6" name="chenying0907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7" name="chenying0907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8" name="chenying0907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9" name="chenying0907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0" name="chenying0907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1" name="chenying0907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2" name="chenying0907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3" name="chenying0907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4" name="chenying0907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5" name="chenying0907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6" name="chenying0907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grpSp>
      </p:grpSp>
      <p:grpSp>
        <p:nvGrpSpPr>
          <p:cNvPr id="117" name="chenying0907 116"/>
          <p:cNvGrpSpPr/>
          <p:nvPr/>
        </p:nvGrpSpPr>
        <p:grpSpPr>
          <a:xfrm>
            <a:off x="6417751" y="1820268"/>
            <a:ext cx="1735234" cy="1296724"/>
            <a:chOff x="6417751" y="1820268"/>
            <a:chExt cx="1735234" cy="1296724"/>
          </a:xfrm>
          <a:solidFill>
            <a:srgbClr val="005188"/>
          </a:solidFill>
        </p:grpSpPr>
        <p:sp>
          <p:nvSpPr>
            <p:cNvPr id="118" name="椭圆 31"/>
            <p:cNvSpPr/>
            <p:nvPr/>
          </p:nvSpPr>
          <p:spPr>
            <a:xfrm rot="16200000">
              <a:off x="6637006" y="1601013"/>
              <a:ext cx="1296724" cy="173523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rgbClr val="605448"/>
                </a:solidFill>
                <a:latin typeface="方正静蕾简体" panose="03000509000000000000" pitchFamily="65" charset="-122"/>
                <a:ea typeface="方正静蕾简体" panose="03000509000000000000" pitchFamily="65" charset="-122"/>
              </a:endParaRPr>
            </a:p>
          </p:txBody>
        </p:sp>
        <p:grpSp>
          <p:nvGrpSpPr>
            <p:cNvPr id="119" name="chenying0907 118"/>
            <p:cNvGrpSpPr/>
            <p:nvPr/>
          </p:nvGrpSpPr>
          <p:grpSpPr>
            <a:xfrm>
              <a:off x="6974092" y="1996635"/>
              <a:ext cx="774866" cy="794236"/>
              <a:chOff x="3282950" y="1154113"/>
              <a:chExt cx="698501" cy="715963"/>
            </a:xfrm>
            <a:grpFill/>
          </p:grpSpPr>
          <p:sp>
            <p:nvSpPr>
              <p:cNvPr id="120" name="chenying0907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1" name="chenying0907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2" name="chenying0907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3" name="chenying0907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4" name="chenying0907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5" name="chenying0907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6" name="chenying0907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7" name="chenying0907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8" name="chenying0907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9" name="chenying0907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0" name="chenying0907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1" name="chenying0907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2" name="chenying0907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3" name="chenying0907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4" name="chenying0907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5" name="chenying0907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6" name="chenying0907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7" name="chenying0907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8" name="chenying0907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9" name="chenying0907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0" name="chenying0907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1" name="chenying0907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2" name="chenying0907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grpSp>
      </p:grpSp>
      <p:grpSp>
        <p:nvGrpSpPr>
          <p:cNvPr id="143" name="chenying0907 142"/>
          <p:cNvGrpSpPr/>
          <p:nvPr/>
        </p:nvGrpSpPr>
        <p:grpSpPr>
          <a:xfrm>
            <a:off x="813917" y="2077643"/>
            <a:ext cx="2384613" cy="1092970"/>
            <a:chOff x="813917" y="2077643"/>
            <a:chExt cx="2384613" cy="1092970"/>
          </a:xfrm>
        </p:grpSpPr>
        <p:sp>
          <p:nvSpPr>
            <p:cNvPr id="144" name="文本框 16"/>
            <p:cNvSpPr txBox="1">
              <a:spLocks noChangeArrowheads="1"/>
            </p:cNvSpPr>
            <p:nvPr/>
          </p:nvSpPr>
          <p:spPr bwMode="auto">
            <a:xfrm>
              <a:off x="813917" y="2538132"/>
              <a:ext cx="2373456" cy="63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r">
                <a:buNone/>
              </a:pPr>
              <a:r>
                <a:rPr lang="zh-CN" altLang="en-US" sz="1300" dirty="0">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p>
          </p:txBody>
        </p:sp>
        <p:sp>
          <p:nvSpPr>
            <p:cNvPr id="145" name="文本框 144"/>
            <p:cNvSpPr txBox="1"/>
            <p:nvPr/>
          </p:nvSpPr>
          <p:spPr>
            <a:xfrm>
              <a:off x="1774041" y="2077643"/>
              <a:ext cx="1424489" cy="400110"/>
            </a:xfrm>
            <a:prstGeom prst="rect">
              <a:avLst/>
            </a:prstGeom>
            <a:noFill/>
          </p:spPr>
          <p:txBody>
            <a:bodyPr wrap="square" rtlCol="0">
              <a:spAutoFit/>
            </a:bodyPr>
            <a:lstStyle/>
            <a:p>
              <a:pPr algn="r"/>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sz="2000" b="1" dirty="0">
                <a:solidFill>
                  <a:srgbClr val="005188"/>
                </a:solidFill>
                <a:latin typeface="方正清刻本悦宋简体" panose="02000000000000000000" pitchFamily="2" charset="-122"/>
                <a:ea typeface="方正清刻本悦宋简体" panose="02000000000000000000" pitchFamily="2" charset="-122"/>
              </a:endParaRPr>
            </a:p>
          </p:txBody>
        </p:sp>
      </p:grpSp>
      <p:grpSp>
        <p:nvGrpSpPr>
          <p:cNvPr id="146" name="chenying0907 145"/>
          <p:cNvGrpSpPr/>
          <p:nvPr/>
        </p:nvGrpSpPr>
        <p:grpSpPr>
          <a:xfrm>
            <a:off x="2331218" y="3800039"/>
            <a:ext cx="2357762" cy="1077137"/>
            <a:chOff x="2331218" y="3800039"/>
            <a:chExt cx="2357762" cy="1077137"/>
          </a:xfrm>
        </p:grpSpPr>
        <p:sp>
          <p:nvSpPr>
            <p:cNvPr id="147" name="文本框 17"/>
            <p:cNvSpPr txBox="1">
              <a:spLocks noChangeArrowheads="1"/>
            </p:cNvSpPr>
            <p:nvPr/>
          </p:nvSpPr>
          <p:spPr bwMode="auto">
            <a:xfrm>
              <a:off x="2331218" y="4244695"/>
              <a:ext cx="2340466" cy="63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r">
                <a:buNone/>
              </a:pPr>
              <a:r>
                <a:rPr lang="zh-CN" altLang="en-US" sz="1300" dirty="0">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r>
                <a:rPr lang="zh-CN" altLang="en-US" sz="1300" dirty="0">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zh-CN" altLang="en-US" sz="1300" dirty="0">
                <a:latin typeface="方正清刻本悦宋简体" panose="02000000000000000000" pitchFamily="2" charset="-122"/>
                <a:ea typeface="方正清刻本悦宋简体" panose="02000000000000000000" pitchFamily="2" charset="-122"/>
              </a:endParaRPr>
            </a:p>
          </p:txBody>
        </p:sp>
        <p:sp>
          <p:nvSpPr>
            <p:cNvPr id="148" name="文本框 147"/>
            <p:cNvSpPr txBox="1"/>
            <p:nvPr/>
          </p:nvSpPr>
          <p:spPr>
            <a:xfrm>
              <a:off x="3264491" y="3800039"/>
              <a:ext cx="1424489" cy="400110"/>
            </a:xfrm>
            <a:prstGeom prst="rect">
              <a:avLst/>
            </a:prstGeom>
            <a:noFill/>
          </p:spPr>
          <p:txBody>
            <a:bodyPr wrap="square" rtlCol="0">
              <a:spAutoFit/>
            </a:bodyPr>
            <a:lstStyle/>
            <a:p>
              <a:pPr algn="r"/>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sz="2000" b="1" dirty="0">
                <a:solidFill>
                  <a:srgbClr val="005188"/>
                </a:solidFill>
                <a:latin typeface="方正清刻本悦宋简体" panose="02000000000000000000" pitchFamily="2" charset="-122"/>
                <a:ea typeface="方正清刻本悦宋简体" panose="02000000000000000000" pitchFamily="2" charset="-122"/>
              </a:endParaRPr>
            </a:p>
          </p:txBody>
        </p:sp>
      </p:grpSp>
      <p:grpSp>
        <p:nvGrpSpPr>
          <p:cNvPr id="149" name="chenying0907 148"/>
          <p:cNvGrpSpPr/>
          <p:nvPr/>
        </p:nvGrpSpPr>
        <p:grpSpPr>
          <a:xfrm>
            <a:off x="8245422" y="1734929"/>
            <a:ext cx="2667088" cy="1037177"/>
            <a:chOff x="8245422" y="1734929"/>
            <a:chExt cx="2667088" cy="1037177"/>
          </a:xfrm>
        </p:grpSpPr>
        <p:sp>
          <p:nvSpPr>
            <p:cNvPr id="150" name="文本框 18"/>
            <p:cNvSpPr txBox="1">
              <a:spLocks noChangeArrowheads="1"/>
            </p:cNvSpPr>
            <p:nvPr/>
          </p:nvSpPr>
          <p:spPr bwMode="auto">
            <a:xfrm>
              <a:off x="8391525" y="2139625"/>
              <a:ext cx="2520985" cy="63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buNone/>
              </a:pPr>
              <a:r>
                <a:rPr lang="zh-CN" altLang="en-US" sz="1300" dirty="0">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p>
          </p:txBody>
        </p:sp>
        <p:sp>
          <p:nvSpPr>
            <p:cNvPr id="151" name="文本框 150"/>
            <p:cNvSpPr txBox="1"/>
            <p:nvPr/>
          </p:nvSpPr>
          <p:spPr>
            <a:xfrm>
              <a:off x="8245422" y="1734929"/>
              <a:ext cx="1424489" cy="400110"/>
            </a:xfrm>
            <a:prstGeom prst="rect">
              <a:avLst/>
            </a:prstGeom>
            <a:noFill/>
          </p:spPr>
          <p:txBody>
            <a:bodyPr wrap="square" rtlCol="0">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sz="2000" b="1" dirty="0">
                <a:solidFill>
                  <a:srgbClr val="005188"/>
                </a:solidFill>
                <a:latin typeface="方正清刻本悦宋简体" panose="02000000000000000000" pitchFamily="2" charset="-122"/>
                <a:ea typeface="方正清刻本悦宋简体" panose="02000000000000000000" pitchFamily="2" charset="-122"/>
              </a:endParaRPr>
            </a:p>
          </p:txBody>
        </p:sp>
      </p:grpSp>
      <p:grpSp>
        <p:nvGrpSpPr>
          <p:cNvPr id="152" name="chenying0907 151"/>
          <p:cNvGrpSpPr/>
          <p:nvPr/>
        </p:nvGrpSpPr>
        <p:grpSpPr>
          <a:xfrm>
            <a:off x="8310126" y="3975131"/>
            <a:ext cx="2602384" cy="1016345"/>
            <a:chOff x="8310126" y="3975131"/>
            <a:chExt cx="2602384" cy="1016345"/>
          </a:xfrm>
        </p:grpSpPr>
        <p:sp>
          <p:nvSpPr>
            <p:cNvPr id="153" name="文本框 19"/>
            <p:cNvSpPr txBox="1">
              <a:spLocks noChangeArrowheads="1"/>
            </p:cNvSpPr>
            <p:nvPr/>
          </p:nvSpPr>
          <p:spPr bwMode="auto">
            <a:xfrm>
              <a:off x="8383588" y="4358995"/>
              <a:ext cx="2528922" cy="63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buNone/>
              </a:pPr>
              <a:r>
                <a:rPr lang="zh-CN" altLang="en-US" sz="1300" dirty="0">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p>
          </p:txBody>
        </p:sp>
        <p:sp>
          <p:nvSpPr>
            <p:cNvPr id="154" name="文本框 153"/>
            <p:cNvSpPr txBox="1"/>
            <p:nvPr/>
          </p:nvSpPr>
          <p:spPr>
            <a:xfrm>
              <a:off x="8310126" y="3975131"/>
              <a:ext cx="1424489" cy="400110"/>
            </a:xfrm>
            <a:prstGeom prst="rect">
              <a:avLst/>
            </a:prstGeom>
            <a:noFill/>
          </p:spPr>
          <p:txBody>
            <a:bodyPr wrap="square" rtlCol="0">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sz="2000" b="1" dirty="0">
                <a:solidFill>
                  <a:srgbClr val="005188"/>
                </a:solidFill>
                <a:latin typeface="方正清刻本悦宋简体" panose="02000000000000000000" pitchFamily="2" charset="-122"/>
                <a:ea typeface="方正清刻本悦宋简体" panose="02000000000000000000" pitchFamily="2" charset="-122"/>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53" presetClass="entr" presetSubtype="16" fill="hold" nodeType="afterEffect">
                                  <p:stCondLst>
                                    <p:cond delay="0"/>
                                  </p:stCondLst>
                                  <p:childTnLst>
                                    <p:set>
                                      <p:cBhvr>
                                        <p:cTn id="16" dur="1" fill="hold">
                                          <p:stCondLst>
                                            <p:cond delay="0"/>
                                          </p:stCondLst>
                                        </p:cTn>
                                        <p:tgtEl>
                                          <p:spTgt spid="53"/>
                                        </p:tgtEl>
                                        <p:attrNameLst>
                                          <p:attrName>style.visibility</p:attrName>
                                        </p:attrNameLst>
                                      </p:cBhvr>
                                      <p:to>
                                        <p:strVal val="visible"/>
                                      </p:to>
                                    </p:set>
                                    <p:anim calcmode="lin" valueType="num">
                                      <p:cBhvr>
                                        <p:cTn id="17" dur="500" fill="hold"/>
                                        <p:tgtEl>
                                          <p:spTgt spid="53"/>
                                        </p:tgtEl>
                                        <p:attrNameLst>
                                          <p:attrName>ppt_w</p:attrName>
                                        </p:attrNameLst>
                                      </p:cBhvr>
                                      <p:tavLst>
                                        <p:tav tm="0">
                                          <p:val>
                                            <p:fltVal val="0"/>
                                          </p:val>
                                        </p:tav>
                                        <p:tav tm="100000">
                                          <p:val>
                                            <p:strVal val="#ppt_w"/>
                                          </p:val>
                                        </p:tav>
                                      </p:tavLst>
                                    </p:anim>
                                    <p:anim calcmode="lin" valueType="num">
                                      <p:cBhvr>
                                        <p:cTn id="18" dur="500" fill="hold"/>
                                        <p:tgtEl>
                                          <p:spTgt spid="53"/>
                                        </p:tgtEl>
                                        <p:attrNameLst>
                                          <p:attrName>ppt_h</p:attrName>
                                        </p:attrNameLst>
                                      </p:cBhvr>
                                      <p:tavLst>
                                        <p:tav tm="0">
                                          <p:val>
                                            <p:fltVal val="0"/>
                                          </p:val>
                                        </p:tav>
                                        <p:tav tm="100000">
                                          <p:val>
                                            <p:strVal val="#ppt_h"/>
                                          </p:val>
                                        </p:tav>
                                      </p:tavLst>
                                    </p:anim>
                                    <p:animEffect transition="in" filter="fade">
                                      <p:cBhvr>
                                        <p:cTn id="19" dur="500"/>
                                        <p:tgtEl>
                                          <p:spTgt spid="53"/>
                                        </p:tgtEl>
                                      </p:cBhvr>
                                    </p:animEffect>
                                  </p:childTnLst>
                                </p:cTn>
                              </p:par>
                            </p:childTnLst>
                          </p:cTn>
                        </p:par>
                        <p:par>
                          <p:cTn id="20" fill="hold">
                            <p:stCondLst>
                              <p:cond delay="1799"/>
                            </p:stCondLst>
                            <p:childTnLst>
                              <p:par>
                                <p:cTn id="21" presetID="53" presetClass="entr" presetSubtype="16" fill="hold" nodeType="afterEffect">
                                  <p:stCondLst>
                                    <p:cond delay="0"/>
                                  </p:stCondLst>
                                  <p:childTnLst>
                                    <p:set>
                                      <p:cBhvr>
                                        <p:cTn id="22" dur="1" fill="hold">
                                          <p:stCondLst>
                                            <p:cond delay="0"/>
                                          </p:stCondLst>
                                        </p:cTn>
                                        <p:tgtEl>
                                          <p:spTgt spid="117"/>
                                        </p:tgtEl>
                                        <p:attrNameLst>
                                          <p:attrName>style.visibility</p:attrName>
                                        </p:attrNameLst>
                                      </p:cBhvr>
                                      <p:to>
                                        <p:strVal val="visible"/>
                                      </p:to>
                                    </p:set>
                                    <p:anim calcmode="lin" valueType="num">
                                      <p:cBhvr>
                                        <p:cTn id="23" dur="500" fill="hold"/>
                                        <p:tgtEl>
                                          <p:spTgt spid="117"/>
                                        </p:tgtEl>
                                        <p:attrNameLst>
                                          <p:attrName>ppt_w</p:attrName>
                                        </p:attrNameLst>
                                      </p:cBhvr>
                                      <p:tavLst>
                                        <p:tav tm="0">
                                          <p:val>
                                            <p:fltVal val="0"/>
                                          </p:val>
                                        </p:tav>
                                        <p:tav tm="100000">
                                          <p:val>
                                            <p:strVal val="#ppt_w"/>
                                          </p:val>
                                        </p:tav>
                                      </p:tavLst>
                                    </p:anim>
                                    <p:anim calcmode="lin" valueType="num">
                                      <p:cBhvr>
                                        <p:cTn id="24" dur="500" fill="hold"/>
                                        <p:tgtEl>
                                          <p:spTgt spid="117"/>
                                        </p:tgtEl>
                                        <p:attrNameLst>
                                          <p:attrName>ppt_h</p:attrName>
                                        </p:attrNameLst>
                                      </p:cBhvr>
                                      <p:tavLst>
                                        <p:tav tm="0">
                                          <p:val>
                                            <p:fltVal val="0"/>
                                          </p:val>
                                        </p:tav>
                                        <p:tav tm="100000">
                                          <p:val>
                                            <p:strVal val="#ppt_h"/>
                                          </p:val>
                                        </p:tav>
                                      </p:tavLst>
                                    </p:anim>
                                    <p:animEffect transition="in" filter="fade">
                                      <p:cBhvr>
                                        <p:cTn id="25" dur="500"/>
                                        <p:tgtEl>
                                          <p:spTgt spid="117"/>
                                        </p:tgtEl>
                                      </p:cBhvr>
                                    </p:animEffect>
                                  </p:childTnLst>
                                </p:cTn>
                              </p:par>
                            </p:childTnLst>
                          </p:cTn>
                        </p:par>
                        <p:par>
                          <p:cTn id="26" fill="hold">
                            <p:stCondLst>
                              <p:cond delay="2299"/>
                            </p:stCondLst>
                            <p:childTnLst>
                              <p:par>
                                <p:cTn id="27" presetID="53" presetClass="entr" presetSubtype="16"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 calcmode="lin" valueType="num">
                                      <p:cBhvr>
                                        <p:cTn id="29" dur="500" fill="hold"/>
                                        <p:tgtEl>
                                          <p:spTgt spid="76"/>
                                        </p:tgtEl>
                                        <p:attrNameLst>
                                          <p:attrName>ppt_w</p:attrName>
                                        </p:attrNameLst>
                                      </p:cBhvr>
                                      <p:tavLst>
                                        <p:tav tm="0">
                                          <p:val>
                                            <p:fltVal val="0"/>
                                          </p:val>
                                        </p:tav>
                                        <p:tav tm="100000">
                                          <p:val>
                                            <p:strVal val="#ppt_w"/>
                                          </p:val>
                                        </p:tav>
                                      </p:tavLst>
                                    </p:anim>
                                    <p:anim calcmode="lin" valueType="num">
                                      <p:cBhvr>
                                        <p:cTn id="30" dur="500" fill="hold"/>
                                        <p:tgtEl>
                                          <p:spTgt spid="76"/>
                                        </p:tgtEl>
                                        <p:attrNameLst>
                                          <p:attrName>ppt_h</p:attrName>
                                        </p:attrNameLst>
                                      </p:cBhvr>
                                      <p:tavLst>
                                        <p:tav tm="0">
                                          <p:val>
                                            <p:fltVal val="0"/>
                                          </p:val>
                                        </p:tav>
                                        <p:tav tm="100000">
                                          <p:val>
                                            <p:strVal val="#ppt_h"/>
                                          </p:val>
                                        </p:tav>
                                      </p:tavLst>
                                    </p:anim>
                                    <p:animEffect transition="in" filter="fade">
                                      <p:cBhvr>
                                        <p:cTn id="31" dur="500"/>
                                        <p:tgtEl>
                                          <p:spTgt spid="76"/>
                                        </p:tgtEl>
                                      </p:cBhvr>
                                    </p:animEffect>
                                  </p:childTnLst>
                                </p:cTn>
                              </p:par>
                            </p:childTnLst>
                          </p:cTn>
                        </p:par>
                        <p:par>
                          <p:cTn id="32" fill="hold">
                            <p:stCondLst>
                              <p:cond delay="2799"/>
                            </p:stCondLst>
                            <p:childTnLst>
                              <p:par>
                                <p:cTn id="33" presetID="53" presetClass="entr" presetSubtype="16" fill="hold" nodeType="after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3299"/>
                            </p:stCondLst>
                            <p:childTnLst>
                              <p:par>
                                <p:cTn id="39" presetID="2" presetClass="entr" presetSubtype="8" decel="100000" fill="hold" nodeType="afterEffect">
                                  <p:stCondLst>
                                    <p:cond delay="0"/>
                                  </p:stCondLst>
                                  <p:childTnLst>
                                    <p:set>
                                      <p:cBhvr>
                                        <p:cTn id="40" dur="1" fill="hold">
                                          <p:stCondLst>
                                            <p:cond delay="0"/>
                                          </p:stCondLst>
                                        </p:cTn>
                                        <p:tgtEl>
                                          <p:spTgt spid="143"/>
                                        </p:tgtEl>
                                        <p:attrNameLst>
                                          <p:attrName>style.visibility</p:attrName>
                                        </p:attrNameLst>
                                      </p:cBhvr>
                                      <p:to>
                                        <p:strVal val="visible"/>
                                      </p:to>
                                    </p:set>
                                    <p:anim calcmode="lin" valueType="num">
                                      <p:cBhvr additive="base">
                                        <p:cTn id="41" dur="500" fill="hold"/>
                                        <p:tgtEl>
                                          <p:spTgt spid="143"/>
                                        </p:tgtEl>
                                        <p:attrNameLst>
                                          <p:attrName>ppt_x</p:attrName>
                                        </p:attrNameLst>
                                      </p:cBhvr>
                                      <p:tavLst>
                                        <p:tav tm="0">
                                          <p:val>
                                            <p:strVal val="0-#ppt_w/2"/>
                                          </p:val>
                                        </p:tav>
                                        <p:tav tm="100000">
                                          <p:val>
                                            <p:strVal val="#ppt_x"/>
                                          </p:val>
                                        </p:tav>
                                      </p:tavLst>
                                    </p:anim>
                                    <p:anim calcmode="lin" valueType="num">
                                      <p:cBhvr additive="base">
                                        <p:cTn id="42" dur="500" fill="hold"/>
                                        <p:tgtEl>
                                          <p:spTgt spid="143"/>
                                        </p:tgtEl>
                                        <p:attrNameLst>
                                          <p:attrName>ppt_y</p:attrName>
                                        </p:attrNameLst>
                                      </p:cBhvr>
                                      <p:tavLst>
                                        <p:tav tm="0">
                                          <p:val>
                                            <p:strVal val="#ppt_y"/>
                                          </p:val>
                                        </p:tav>
                                        <p:tav tm="100000">
                                          <p:val>
                                            <p:strVal val="#ppt_y"/>
                                          </p:val>
                                        </p:tav>
                                      </p:tavLst>
                                    </p:anim>
                                  </p:childTnLst>
                                </p:cTn>
                              </p:par>
                            </p:childTnLst>
                          </p:cTn>
                        </p:par>
                        <p:par>
                          <p:cTn id="43" fill="hold">
                            <p:stCondLst>
                              <p:cond delay="3799"/>
                            </p:stCondLst>
                            <p:childTnLst>
                              <p:par>
                                <p:cTn id="44" presetID="2" presetClass="entr" presetSubtype="8" decel="100000" fill="hold" nodeType="afterEffect">
                                  <p:stCondLst>
                                    <p:cond delay="0"/>
                                  </p:stCondLst>
                                  <p:childTnLst>
                                    <p:set>
                                      <p:cBhvr>
                                        <p:cTn id="45" dur="1" fill="hold">
                                          <p:stCondLst>
                                            <p:cond delay="0"/>
                                          </p:stCondLst>
                                        </p:cTn>
                                        <p:tgtEl>
                                          <p:spTgt spid="146"/>
                                        </p:tgtEl>
                                        <p:attrNameLst>
                                          <p:attrName>style.visibility</p:attrName>
                                        </p:attrNameLst>
                                      </p:cBhvr>
                                      <p:to>
                                        <p:strVal val="visible"/>
                                      </p:to>
                                    </p:set>
                                    <p:anim calcmode="lin" valueType="num">
                                      <p:cBhvr additive="base">
                                        <p:cTn id="46" dur="500" fill="hold"/>
                                        <p:tgtEl>
                                          <p:spTgt spid="146"/>
                                        </p:tgtEl>
                                        <p:attrNameLst>
                                          <p:attrName>ppt_x</p:attrName>
                                        </p:attrNameLst>
                                      </p:cBhvr>
                                      <p:tavLst>
                                        <p:tav tm="0">
                                          <p:val>
                                            <p:strVal val="0-#ppt_w/2"/>
                                          </p:val>
                                        </p:tav>
                                        <p:tav tm="100000">
                                          <p:val>
                                            <p:strVal val="#ppt_x"/>
                                          </p:val>
                                        </p:tav>
                                      </p:tavLst>
                                    </p:anim>
                                    <p:anim calcmode="lin" valueType="num">
                                      <p:cBhvr additive="base">
                                        <p:cTn id="47" dur="500" fill="hold"/>
                                        <p:tgtEl>
                                          <p:spTgt spid="146"/>
                                        </p:tgtEl>
                                        <p:attrNameLst>
                                          <p:attrName>ppt_y</p:attrName>
                                        </p:attrNameLst>
                                      </p:cBhvr>
                                      <p:tavLst>
                                        <p:tav tm="0">
                                          <p:val>
                                            <p:strVal val="#ppt_y"/>
                                          </p:val>
                                        </p:tav>
                                        <p:tav tm="100000">
                                          <p:val>
                                            <p:strVal val="#ppt_y"/>
                                          </p:val>
                                        </p:tav>
                                      </p:tavLst>
                                    </p:anim>
                                  </p:childTnLst>
                                </p:cTn>
                              </p:par>
                            </p:childTnLst>
                          </p:cTn>
                        </p:par>
                        <p:par>
                          <p:cTn id="48" fill="hold">
                            <p:stCondLst>
                              <p:cond delay="4299"/>
                            </p:stCondLst>
                            <p:childTnLst>
                              <p:par>
                                <p:cTn id="49" presetID="2" presetClass="entr" presetSubtype="2" decel="100000" fill="hold" nodeType="afterEffect">
                                  <p:stCondLst>
                                    <p:cond delay="0"/>
                                  </p:stCondLst>
                                  <p:childTnLst>
                                    <p:set>
                                      <p:cBhvr>
                                        <p:cTn id="50" dur="1" fill="hold">
                                          <p:stCondLst>
                                            <p:cond delay="0"/>
                                          </p:stCondLst>
                                        </p:cTn>
                                        <p:tgtEl>
                                          <p:spTgt spid="152"/>
                                        </p:tgtEl>
                                        <p:attrNameLst>
                                          <p:attrName>style.visibility</p:attrName>
                                        </p:attrNameLst>
                                      </p:cBhvr>
                                      <p:to>
                                        <p:strVal val="visible"/>
                                      </p:to>
                                    </p:set>
                                    <p:anim calcmode="lin" valueType="num">
                                      <p:cBhvr additive="base">
                                        <p:cTn id="51" dur="500" fill="hold"/>
                                        <p:tgtEl>
                                          <p:spTgt spid="152"/>
                                        </p:tgtEl>
                                        <p:attrNameLst>
                                          <p:attrName>ppt_x</p:attrName>
                                        </p:attrNameLst>
                                      </p:cBhvr>
                                      <p:tavLst>
                                        <p:tav tm="0">
                                          <p:val>
                                            <p:strVal val="1+#ppt_w/2"/>
                                          </p:val>
                                        </p:tav>
                                        <p:tav tm="100000">
                                          <p:val>
                                            <p:strVal val="#ppt_x"/>
                                          </p:val>
                                        </p:tav>
                                      </p:tavLst>
                                    </p:anim>
                                    <p:anim calcmode="lin" valueType="num">
                                      <p:cBhvr additive="base">
                                        <p:cTn id="52" dur="500" fill="hold"/>
                                        <p:tgtEl>
                                          <p:spTgt spid="152"/>
                                        </p:tgtEl>
                                        <p:attrNameLst>
                                          <p:attrName>ppt_y</p:attrName>
                                        </p:attrNameLst>
                                      </p:cBhvr>
                                      <p:tavLst>
                                        <p:tav tm="0">
                                          <p:val>
                                            <p:strVal val="#ppt_y"/>
                                          </p:val>
                                        </p:tav>
                                        <p:tav tm="100000">
                                          <p:val>
                                            <p:strVal val="#ppt_y"/>
                                          </p:val>
                                        </p:tav>
                                      </p:tavLst>
                                    </p:anim>
                                  </p:childTnLst>
                                </p:cTn>
                              </p:par>
                            </p:childTnLst>
                          </p:cTn>
                        </p:par>
                        <p:par>
                          <p:cTn id="53" fill="hold">
                            <p:stCondLst>
                              <p:cond delay="4799"/>
                            </p:stCondLst>
                            <p:childTnLst>
                              <p:par>
                                <p:cTn id="54" presetID="2" presetClass="entr" presetSubtype="2" decel="100000" fill="hold" nodeType="afterEffect">
                                  <p:stCondLst>
                                    <p:cond delay="0"/>
                                  </p:stCondLst>
                                  <p:childTnLst>
                                    <p:set>
                                      <p:cBhvr>
                                        <p:cTn id="55" dur="1" fill="hold">
                                          <p:stCondLst>
                                            <p:cond delay="0"/>
                                          </p:stCondLst>
                                        </p:cTn>
                                        <p:tgtEl>
                                          <p:spTgt spid="149"/>
                                        </p:tgtEl>
                                        <p:attrNameLst>
                                          <p:attrName>style.visibility</p:attrName>
                                        </p:attrNameLst>
                                      </p:cBhvr>
                                      <p:to>
                                        <p:strVal val="visible"/>
                                      </p:to>
                                    </p:set>
                                    <p:anim calcmode="lin" valueType="num">
                                      <p:cBhvr additive="base">
                                        <p:cTn id="56" dur="500" fill="hold"/>
                                        <p:tgtEl>
                                          <p:spTgt spid="149"/>
                                        </p:tgtEl>
                                        <p:attrNameLst>
                                          <p:attrName>ppt_x</p:attrName>
                                        </p:attrNameLst>
                                      </p:cBhvr>
                                      <p:tavLst>
                                        <p:tav tm="0">
                                          <p:val>
                                            <p:strVal val="1+#ppt_w/2"/>
                                          </p:val>
                                        </p:tav>
                                        <p:tav tm="100000">
                                          <p:val>
                                            <p:strVal val="#ppt_x"/>
                                          </p:val>
                                        </p:tav>
                                      </p:tavLst>
                                    </p:anim>
                                    <p:anim calcmode="lin" valueType="num">
                                      <p:cBhvr additive="base">
                                        <p:cTn id="57" dur="500" fill="hold"/>
                                        <p:tgtEl>
                                          <p:spTgt spid="1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课堂实施</a:t>
            </a:r>
          </a:p>
        </p:txBody>
      </p:sp>
      <p:grpSp>
        <p:nvGrpSpPr>
          <p:cNvPr id="14" name="chenying0907 13"/>
          <p:cNvGrpSpPr/>
          <p:nvPr/>
        </p:nvGrpSpPr>
        <p:grpSpPr>
          <a:xfrm>
            <a:off x="7790258" y="1854903"/>
            <a:ext cx="3413770" cy="643999"/>
            <a:chOff x="7790258" y="1854903"/>
            <a:chExt cx="3413770" cy="643999"/>
          </a:xfrm>
        </p:grpSpPr>
        <p:sp>
          <p:nvSpPr>
            <p:cNvPr id="17" name="TextBox 24"/>
            <p:cNvSpPr txBox="1"/>
            <p:nvPr/>
          </p:nvSpPr>
          <p:spPr>
            <a:xfrm>
              <a:off x="7790258" y="2129570"/>
              <a:ext cx="3413770" cy="369332"/>
            </a:xfrm>
            <a:prstGeom prst="rect">
              <a:avLst/>
            </a:prstGeom>
            <a:noFill/>
          </p:spPr>
          <p:txBody>
            <a:bodyPr wrap="square" lIns="0" tIns="0" rIns="0" bIns="0" rtlCol="0">
              <a:spAutoFit/>
            </a:bodyPr>
            <a:lstStyle/>
            <a:p>
              <a:r>
                <a:rPr lang="zh-CN" altLang="en-US" sz="1200" dirty="0">
                  <a:solidFill>
                    <a:schemeClr val="bg1">
                      <a:lumMod val="50000"/>
                    </a:schemeClr>
                  </a:solidFill>
                  <a:latin typeface="方正清刻本悦宋简体" panose="02000000000000000000" pitchFamily="2" charset="-122"/>
                  <a:ea typeface="方正清刻本悦宋简体" panose="02000000000000000000" pitchFamily="2" charset="-122"/>
                </a:rPr>
                <a:t>此处添加详细文本描述，建议与标题相关并符合整体语言风格，语言描述尽量简洁生动</a:t>
              </a:r>
              <a:endParaRPr lang="en-GB" altLang="zh-CN" sz="1200" dirty="0">
                <a:solidFill>
                  <a:schemeClr val="bg1">
                    <a:lumMod val="50000"/>
                  </a:schemeClr>
                </a:solidFill>
                <a:latin typeface="方正清刻本悦宋简体" panose="02000000000000000000" pitchFamily="2" charset="-122"/>
                <a:ea typeface="方正清刻本悦宋简体" panose="02000000000000000000" pitchFamily="2" charset="-122"/>
              </a:endParaRPr>
            </a:p>
          </p:txBody>
        </p:sp>
        <p:sp>
          <p:nvSpPr>
            <p:cNvPr id="18" name="TextBox 25"/>
            <p:cNvSpPr txBox="1"/>
            <p:nvPr/>
          </p:nvSpPr>
          <p:spPr>
            <a:xfrm>
              <a:off x="7790258" y="1854903"/>
              <a:ext cx="2414652" cy="276999"/>
            </a:xfrm>
            <a:prstGeom prst="rect">
              <a:avLst/>
            </a:prstGeom>
            <a:noFill/>
          </p:spPr>
          <p:txBody>
            <a:bodyPr wrap="square" lIns="0" tIns="0" rIns="0" bIns="0" rtlCol="0">
              <a:spAutoFit/>
            </a:bodyPr>
            <a:lstStyle/>
            <a:p>
              <a:pPr defTabSz="1176655"/>
              <a:r>
                <a:rPr lang="zh-CN" altLang="en-US" b="1" dirty="0">
                  <a:solidFill>
                    <a:srgbClr val="005188"/>
                  </a:solidFill>
                  <a:latin typeface="方正清刻本悦宋简体" panose="02000000000000000000" pitchFamily="2" charset="-122"/>
                  <a:ea typeface="方正清刻本悦宋简体" panose="02000000000000000000" pitchFamily="2" charset="-122"/>
                </a:rPr>
                <a:t>添加标题</a:t>
              </a:r>
              <a:endParaRPr lang="en-GB" altLang="zh-CN" b="1" dirty="0">
                <a:solidFill>
                  <a:srgbClr val="005188"/>
                </a:solidFill>
                <a:latin typeface="方正清刻本悦宋简体" panose="02000000000000000000" pitchFamily="2" charset="-122"/>
                <a:ea typeface="方正清刻本悦宋简体" panose="02000000000000000000" pitchFamily="2" charset="-122"/>
              </a:endParaRPr>
            </a:p>
          </p:txBody>
        </p:sp>
      </p:grpSp>
      <p:grpSp>
        <p:nvGrpSpPr>
          <p:cNvPr id="12" name="chenying0907 11"/>
          <p:cNvGrpSpPr/>
          <p:nvPr/>
        </p:nvGrpSpPr>
        <p:grpSpPr>
          <a:xfrm>
            <a:off x="7790259" y="2782432"/>
            <a:ext cx="3332874" cy="691134"/>
            <a:chOff x="7790259" y="2782432"/>
            <a:chExt cx="3332874" cy="691134"/>
          </a:xfrm>
        </p:grpSpPr>
        <p:sp>
          <p:nvSpPr>
            <p:cNvPr id="19" name="TextBox 26"/>
            <p:cNvSpPr txBox="1"/>
            <p:nvPr/>
          </p:nvSpPr>
          <p:spPr>
            <a:xfrm>
              <a:off x="7790259" y="3104234"/>
              <a:ext cx="3332874" cy="369332"/>
            </a:xfrm>
            <a:prstGeom prst="rect">
              <a:avLst/>
            </a:prstGeom>
            <a:noFill/>
          </p:spPr>
          <p:txBody>
            <a:bodyPr wrap="square" lIns="0" tIns="0" rIns="0" bIns="0" rtlCol="0">
              <a:spAutoFit/>
            </a:bodyPr>
            <a:lstStyle/>
            <a:p>
              <a:r>
                <a:rPr lang="zh-CN" altLang="en-US" sz="1200" dirty="0">
                  <a:solidFill>
                    <a:schemeClr val="bg1">
                      <a:lumMod val="50000"/>
                    </a:schemeClr>
                  </a:solidFill>
                  <a:latin typeface="方正清刻本悦宋简体" panose="02000000000000000000" pitchFamily="2" charset="-122"/>
                  <a:ea typeface="方正清刻本悦宋简体" panose="02000000000000000000" pitchFamily="2" charset="-122"/>
                </a:rPr>
                <a:t>此处添加详细文本描述，建议与标题相关并符合整体语言风格，语言描述尽量简洁生动</a:t>
              </a:r>
              <a:endParaRPr lang="en-GB" altLang="zh-CN" sz="1200" dirty="0">
                <a:solidFill>
                  <a:schemeClr val="bg1">
                    <a:lumMod val="50000"/>
                  </a:schemeClr>
                </a:solidFill>
                <a:latin typeface="方正清刻本悦宋简体" panose="02000000000000000000" pitchFamily="2" charset="-122"/>
                <a:ea typeface="方正清刻本悦宋简体" panose="02000000000000000000" pitchFamily="2" charset="-122"/>
              </a:endParaRPr>
            </a:p>
          </p:txBody>
        </p:sp>
        <p:sp>
          <p:nvSpPr>
            <p:cNvPr id="20" name="TextBox 27"/>
            <p:cNvSpPr txBox="1"/>
            <p:nvPr/>
          </p:nvSpPr>
          <p:spPr>
            <a:xfrm>
              <a:off x="7790260" y="2782432"/>
              <a:ext cx="2414652" cy="276999"/>
            </a:xfrm>
            <a:prstGeom prst="rect">
              <a:avLst/>
            </a:prstGeom>
            <a:noFill/>
          </p:spPr>
          <p:txBody>
            <a:bodyPr wrap="square" lIns="0" tIns="0" rIns="0" bIns="0" rtlCol="0">
              <a:spAutoFit/>
            </a:bodyPr>
            <a:lstStyle/>
            <a:p>
              <a:pPr defTabSz="1176655"/>
              <a:r>
                <a:rPr lang="zh-CN" altLang="en-US" b="1" dirty="0">
                  <a:solidFill>
                    <a:srgbClr val="005188"/>
                  </a:solidFill>
                  <a:latin typeface="方正清刻本悦宋简体" panose="02000000000000000000" pitchFamily="2" charset="-122"/>
                  <a:ea typeface="方正清刻本悦宋简体" panose="02000000000000000000" pitchFamily="2" charset="-122"/>
                </a:rPr>
                <a:t>添加标题</a:t>
              </a:r>
              <a:endParaRPr lang="en-GB" altLang="zh-CN" b="1" dirty="0">
                <a:solidFill>
                  <a:srgbClr val="005188"/>
                </a:solidFill>
                <a:latin typeface="方正清刻本悦宋简体" panose="02000000000000000000" pitchFamily="2" charset="-122"/>
                <a:ea typeface="方正清刻本悦宋简体" panose="02000000000000000000" pitchFamily="2" charset="-122"/>
              </a:endParaRPr>
            </a:p>
          </p:txBody>
        </p:sp>
      </p:grpSp>
      <p:grpSp>
        <p:nvGrpSpPr>
          <p:cNvPr id="11" name="chenying0907 10"/>
          <p:cNvGrpSpPr/>
          <p:nvPr/>
        </p:nvGrpSpPr>
        <p:grpSpPr>
          <a:xfrm>
            <a:off x="7790259" y="3722654"/>
            <a:ext cx="3413768" cy="719415"/>
            <a:chOff x="7790259" y="3722654"/>
            <a:chExt cx="3413768" cy="719415"/>
          </a:xfrm>
        </p:grpSpPr>
        <p:sp>
          <p:nvSpPr>
            <p:cNvPr id="21" name="TextBox 28"/>
            <p:cNvSpPr txBox="1"/>
            <p:nvPr/>
          </p:nvSpPr>
          <p:spPr>
            <a:xfrm>
              <a:off x="7790259" y="4072737"/>
              <a:ext cx="3413768" cy="369332"/>
            </a:xfrm>
            <a:prstGeom prst="rect">
              <a:avLst/>
            </a:prstGeom>
            <a:noFill/>
          </p:spPr>
          <p:txBody>
            <a:bodyPr wrap="square" lIns="0" tIns="0" rIns="0" bIns="0" rtlCol="0">
              <a:spAutoFit/>
            </a:bodyPr>
            <a:lstStyle/>
            <a:p>
              <a:r>
                <a:rPr lang="zh-CN" altLang="en-US" sz="1200" dirty="0">
                  <a:solidFill>
                    <a:schemeClr val="bg1">
                      <a:lumMod val="50000"/>
                    </a:schemeClr>
                  </a:solidFill>
                  <a:latin typeface="方正清刻本悦宋简体" panose="02000000000000000000" pitchFamily="2" charset="-122"/>
                  <a:ea typeface="方正清刻本悦宋简体" panose="02000000000000000000" pitchFamily="2" charset="-122"/>
                </a:rPr>
                <a:t>此处添加详细文本描述，建议与标题相关并符合整体语言风格，语言描述尽量简洁生动</a:t>
              </a:r>
              <a:endParaRPr lang="en-GB" altLang="zh-CN" sz="1200" dirty="0">
                <a:solidFill>
                  <a:schemeClr val="bg1">
                    <a:lumMod val="50000"/>
                  </a:schemeClr>
                </a:solidFill>
                <a:latin typeface="方正清刻本悦宋简体" panose="02000000000000000000" pitchFamily="2" charset="-122"/>
                <a:ea typeface="方正清刻本悦宋简体" panose="02000000000000000000" pitchFamily="2" charset="-122"/>
              </a:endParaRPr>
            </a:p>
          </p:txBody>
        </p:sp>
        <p:sp>
          <p:nvSpPr>
            <p:cNvPr id="22" name="TextBox 29"/>
            <p:cNvSpPr txBox="1"/>
            <p:nvPr/>
          </p:nvSpPr>
          <p:spPr>
            <a:xfrm>
              <a:off x="7790259" y="3722654"/>
              <a:ext cx="2414652" cy="276999"/>
            </a:xfrm>
            <a:prstGeom prst="rect">
              <a:avLst/>
            </a:prstGeom>
            <a:noFill/>
          </p:spPr>
          <p:txBody>
            <a:bodyPr wrap="square" lIns="0" tIns="0" rIns="0" bIns="0" rtlCol="0">
              <a:spAutoFit/>
            </a:bodyPr>
            <a:lstStyle/>
            <a:p>
              <a:pPr defTabSz="1176655"/>
              <a:r>
                <a:rPr lang="zh-CN" altLang="en-US" b="1" dirty="0">
                  <a:solidFill>
                    <a:srgbClr val="005188"/>
                  </a:solidFill>
                  <a:latin typeface="方正清刻本悦宋简体" panose="02000000000000000000" pitchFamily="2" charset="-122"/>
                  <a:ea typeface="方正清刻本悦宋简体" panose="02000000000000000000" pitchFamily="2" charset="-122"/>
                </a:rPr>
                <a:t>添加标题</a:t>
              </a:r>
              <a:endParaRPr lang="en-GB" altLang="zh-CN" b="1" dirty="0">
                <a:solidFill>
                  <a:srgbClr val="005188"/>
                </a:solidFill>
                <a:latin typeface="方正清刻本悦宋简体" panose="02000000000000000000" pitchFamily="2" charset="-122"/>
                <a:ea typeface="方正清刻本悦宋简体" panose="02000000000000000000" pitchFamily="2" charset="-122"/>
              </a:endParaRPr>
            </a:p>
          </p:txBody>
        </p:sp>
      </p:grpSp>
      <p:grpSp>
        <p:nvGrpSpPr>
          <p:cNvPr id="10" name="chenying0907 9"/>
          <p:cNvGrpSpPr/>
          <p:nvPr/>
        </p:nvGrpSpPr>
        <p:grpSpPr>
          <a:xfrm>
            <a:off x="7790255" y="4685382"/>
            <a:ext cx="3332877" cy="719413"/>
            <a:chOff x="7790255" y="4685382"/>
            <a:chExt cx="3332877" cy="719413"/>
          </a:xfrm>
        </p:grpSpPr>
        <p:sp>
          <p:nvSpPr>
            <p:cNvPr id="23" name="TextBox 30"/>
            <p:cNvSpPr txBox="1"/>
            <p:nvPr/>
          </p:nvSpPr>
          <p:spPr>
            <a:xfrm>
              <a:off x="7790255" y="5035463"/>
              <a:ext cx="3332877" cy="369332"/>
            </a:xfrm>
            <a:prstGeom prst="rect">
              <a:avLst/>
            </a:prstGeom>
            <a:noFill/>
          </p:spPr>
          <p:txBody>
            <a:bodyPr wrap="square" lIns="0" tIns="0" rIns="0" bIns="0" rtlCol="0">
              <a:spAutoFit/>
            </a:bodyPr>
            <a:lstStyle/>
            <a:p>
              <a:r>
                <a:rPr lang="zh-CN" altLang="en-US" sz="1200" dirty="0">
                  <a:solidFill>
                    <a:schemeClr val="bg1">
                      <a:lumMod val="50000"/>
                    </a:schemeClr>
                  </a:solidFill>
                  <a:latin typeface="方正清刻本悦宋简体" panose="02000000000000000000" pitchFamily="2" charset="-122"/>
                  <a:ea typeface="方正清刻本悦宋简体" panose="02000000000000000000" pitchFamily="2" charset="-122"/>
                </a:rPr>
                <a:t>此处添加详细文本描述，建议与标题相关并符合整体语言风格，语言描述尽量简洁生动</a:t>
              </a:r>
              <a:endParaRPr lang="en-GB" altLang="zh-CN" sz="1200" dirty="0">
                <a:solidFill>
                  <a:schemeClr val="bg1">
                    <a:lumMod val="50000"/>
                  </a:schemeClr>
                </a:solidFill>
                <a:latin typeface="方正清刻本悦宋简体" panose="02000000000000000000" pitchFamily="2" charset="-122"/>
                <a:ea typeface="方正清刻本悦宋简体" panose="02000000000000000000" pitchFamily="2" charset="-122"/>
              </a:endParaRPr>
            </a:p>
          </p:txBody>
        </p:sp>
        <p:sp>
          <p:nvSpPr>
            <p:cNvPr id="24" name="TextBox 31"/>
            <p:cNvSpPr txBox="1"/>
            <p:nvPr/>
          </p:nvSpPr>
          <p:spPr>
            <a:xfrm>
              <a:off x="7790257" y="4685382"/>
              <a:ext cx="2414652" cy="276999"/>
            </a:xfrm>
            <a:prstGeom prst="rect">
              <a:avLst/>
            </a:prstGeom>
            <a:noFill/>
          </p:spPr>
          <p:txBody>
            <a:bodyPr wrap="square" lIns="0" tIns="0" rIns="0" bIns="0" rtlCol="0">
              <a:spAutoFit/>
            </a:bodyPr>
            <a:lstStyle/>
            <a:p>
              <a:pPr defTabSz="1176655"/>
              <a:r>
                <a:rPr lang="zh-CN" altLang="en-US" b="1" dirty="0">
                  <a:solidFill>
                    <a:srgbClr val="005188"/>
                  </a:solidFill>
                  <a:latin typeface="方正清刻本悦宋简体" panose="02000000000000000000" pitchFamily="2" charset="-122"/>
                  <a:ea typeface="方正清刻本悦宋简体" panose="02000000000000000000" pitchFamily="2" charset="-122"/>
                </a:rPr>
                <a:t>添加标题</a:t>
              </a:r>
              <a:endParaRPr lang="en-GB" altLang="zh-CN" b="1" dirty="0">
                <a:solidFill>
                  <a:srgbClr val="005188"/>
                </a:solidFill>
                <a:latin typeface="方正清刻本悦宋简体" panose="02000000000000000000" pitchFamily="2" charset="-122"/>
                <a:ea typeface="方正清刻本悦宋简体" panose="02000000000000000000" pitchFamily="2" charset="-122"/>
              </a:endParaRPr>
            </a:p>
          </p:txBody>
        </p:sp>
      </p:grpSp>
      <p:grpSp>
        <p:nvGrpSpPr>
          <p:cNvPr id="5" name="chenying0907 4"/>
          <p:cNvGrpSpPr/>
          <p:nvPr/>
        </p:nvGrpSpPr>
        <p:grpSpPr>
          <a:xfrm>
            <a:off x="6807170" y="1854903"/>
            <a:ext cx="647145" cy="647145"/>
            <a:chOff x="6807170" y="1854903"/>
            <a:chExt cx="647145" cy="647145"/>
          </a:xfrm>
        </p:grpSpPr>
        <p:sp>
          <p:nvSpPr>
            <p:cNvPr id="4" name="Shape 987"/>
            <p:cNvSpPr/>
            <p:nvPr/>
          </p:nvSpPr>
          <p:spPr>
            <a:xfrm>
              <a:off x="6807170" y="1854903"/>
              <a:ext cx="647145" cy="647145"/>
            </a:xfrm>
            <a:prstGeom prst="rect">
              <a:avLst/>
            </a:prstGeom>
            <a:solidFill>
              <a:srgbClr val="005188"/>
            </a:solidFill>
            <a:ln w="12700" cap="flat">
              <a:noFill/>
              <a:miter lim="400000"/>
            </a:ln>
            <a:effectLst/>
          </p:spPr>
          <p:txBody>
            <a:bodyPr wrap="square" lIns="50800" tIns="50800" rIns="50800" bIns="50800" numCol="1" anchor="ctr">
              <a:noAutofit/>
            </a:bodyPr>
            <a:lstStyle/>
            <a:p>
              <a:pPr>
                <a:defRPr sz="3200">
                  <a:solidFill>
                    <a:srgbClr val="FFFFFF"/>
                  </a:solidFill>
                  <a:latin typeface="Helvetica Light"/>
                  <a:ea typeface="Helvetica Light"/>
                  <a:cs typeface="Helvetica Light"/>
                  <a:sym typeface="Helvetica Light"/>
                </a:defRPr>
              </a:pPr>
              <a:endParaRPr sz="3200" kern="0">
                <a:solidFill>
                  <a:srgbClr val="FFFFFF"/>
                </a:solidFill>
                <a:latin typeface="Microsoft YaHei" panose="020B0503020204020204" pitchFamily="34" charset="-122"/>
                <a:ea typeface="Helvetica Light"/>
                <a:cs typeface="Helvetica Light"/>
                <a:sym typeface="Helvetica Light"/>
              </a:endParaRPr>
            </a:p>
          </p:txBody>
        </p:sp>
        <p:pic>
          <p:nvPicPr>
            <p:cNvPr id="26" name="图片 5"/>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915745" y="1927455"/>
              <a:ext cx="416359" cy="540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 name="chenying0907 6"/>
          <p:cNvGrpSpPr/>
          <p:nvPr/>
        </p:nvGrpSpPr>
        <p:grpSpPr>
          <a:xfrm>
            <a:off x="6807170" y="2814521"/>
            <a:ext cx="647145" cy="647145"/>
            <a:chOff x="6807170" y="2814521"/>
            <a:chExt cx="647145" cy="647145"/>
          </a:xfrm>
        </p:grpSpPr>
        <p:sp>
          <p:nvSpPr>
            <p:cNvPr id="6" name="Shape 990"/>
            <p:cNvSpPr/>
            <p:nvPr/>
          </p:nvSpPr>
          <p:spPr>
            <a:xfrm>
              <a:off x="6807170" y="2814521"/>
              <a:ext cx="647145" cy="647145"/>
            </a:xfrm>
            <a:prstGeom prst="rect">
              <a:avLst/>
            </a:prstGeom>
            <a:solidFill>
              <a:srgbClr val="005188"/>
            </a:solidFill>
            <a:ln w="12700" cap="flat">
              <a:noFill/>
              <a:miter lim="400000"/>
            </a:ln>
            <a:effectLst/>
          </p:spPr>
          <p:txBody>
            <a:bodyPr wrap="square" lIns="50800" tIns="50800" rIns="50800" bIns="50800" numCol="1" anchor="ctr">
              <a:noAutofit/>
            </a:bodyPr>
            <a:lstStyle/>
            <a:p>
              <a:pPr>
                <a:defRPr sz="3200">
                  <a:solidFill>
                    <a:srgbClr val="FFFFFF"/>
                  </a:solidFill>
                  <a:latin typeface="Helvetica Light"/>
                  <a:ea typeface="Helvetica Light"/>
                  <a:cs typeface="Helvetica Light"/>
                  <a:sym typeface="Helvetica Light"/>
                </a:defRPr>
              </a:pPr>
              <a:endParaRPr sz="3200" kern="0">
                <a:solidFill>
                  <a:srgbClr val="FFFFFF"/>
                </a:solidFill>
                <a:latin typeface="Microsoft YaHei" panose="020B0503020204020204" pitchFamily="34" charset="-122"/>
                <a:ea typeface="Helvetica Light"/>
                <a:cs typeface="Helvetica Light"/>
                <a:sym typeface="Helvetica Light"/>
              </a:endParaRPr>
            </a:p>
          </p:txBody>
        </p:sp>
        <p:pic>
          <p:nvPicPr>
            <p:cNvPr id="27" name="图片 4"/>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75906" y="2983107"/>
              <a:ext cx="518812" cy="327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 name="chenying0907 7"/>
          <p:cNvGrpSpPr/>
          <p:nvPr/>
        </p:nvGrpSpPr>
        <p:grpSpPr>
          <a:xfrm>
            <a:off x="6807170" y="3772278"/>
            <a:ext cx="647145" cy="647145"/>
            <a:chOff x="6807170" y="3772278"/>
            <a:chExt cx="647145" cy="647145"/>
          </a:xfrm>
        </p:grpSpPr>
        <p:sp>
          <p:nvSpPr>
            <p:cNvPr id="13" name="Shape 998"/>
            <p:cNvSpPr/>
            <p:nvPr/>
          </p:nvSpPr>
          <p:spPr>
            <a:xfrm>
              <a:off x="6807170" y="3772278"/>
              <a:ext cx="647145" cy="647145"/>
            </a:xfrm>
            <a:prstGeom prst="rect">
              <a:avLst/>
            </a:prstGeom>
            <a:solidFill>
              <a:srgbClr val="005188"/>
            </a:solidFill>
            <a:ln w="12700" cap="flat">
              <a:noFill/>
              <a:miter lim="400000"/>
            </a:ln>
            <a:effectLst/>
          </p:spPr>
          <p:txBody>
            <a:bodyPr wrap="square" lIns="50800" tIns="50800" rIns="50800" bIns="50800" numCol="1" anchor="ctr">
              <a:noAutofit/>
            </a:bodyPr>
            <a:lstStyle/>
            <a:p>
              <a:pPr>
                <a:defRPr sz="3200">
                  <a:solidFill>
                    <a:srgbClr val="FFFFFF"/>
                  </a:solidFill>
                  <a:latin typeface="Helvetica Light"/>
                  <a:ea typeface="Helvetica Light"/>
                  <a:cs typeface="Helvetica Light"/>
                  <a:sym typeface="Helvetica Light"/>
                </a:defRPr>
              </a:pPr>
              <a:endParaRPr sz="3200" kern="0">
                <a:solidFill>
                  <a:srgbClr val="FFFFFF"/>
                </a:solidFill>
                <a:latin typeface="Microsoft YaHei" panose="020B0503020204020204" pitchFamily="34" charset="-122"/>
                <a:ea typeface="Helvetica Light"/>
                <a:cs typeface="Helvetica Light"/>
                <a:sym typeface="Helvetica Light"/>
              </a:endParaRPr>
            </a:p>
          </p:txBody>
        </p:sp>
        <p:pic>
          <p:nvPicPr>
            <p:cNvPr id="28" name="图片 2"/>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09556" y="3868617"/>
              <a:ext cx="427684" cy="45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 name="chenying0907 8"/>
          <p:cNvGrpSpPr/>
          <p:nvPr/>
        </p:nvGrpSpPr>
        <p:grpSpPr>
          <a:xfrm>
            <a:off x="6810997" y="4712438"/>
            <a:ext cx="647145" cy="647145"/>
            <a:chOff x="6810997" y="4712438"/>
            <a:chExt cx="647145" cy="647145"/>
          </a:xfrm>
        </p:grpSpPr>
        <p:sp>
          <p:nvSpPr>
            <p:cNvPr id="15" name="Shape 1001"/>
            <p:cNvSpPr/>
            <p:nvPr/>
          </p:nvSpPr>
          <p:spPr>
            <a:xfrm>
              <a:off x="6810997" y="4712438"/>
              <a:ext cx="647145" cy="647145"/>
            </a:xfrm>
            <a:prstGeom prst="rect">
              <a:avLst/>
            </a:prstGeom>
            <a:solidFill>
              <a:srgbClr val="005188"/>
            </a:solidFill>
            <a:ln w="12700" cap="flat">
              <a:noFill/>
              <a:miter lim="400000"/>
            </a:ln>
            <a:effectLst/>
          </p:spPr>
          <p:txBody>
            <a:bodyPr wrap="square" lIns="50800" tIns="50800" rIns="50800" bIns="50800" numCol="1" anchor="ctr">
              <a:noAutofit/>
            </a:bodyPr>
            <a:lstStyle/>
            <a:p>
              <a:pPr>
                <a:defRPr sz="3200">
                  <a:solidFill>
                    <a:srgbClr val="FFFFFF"/>
                  </a:solidFill>
                  <a:latin typeface="Helvetica Light"/>
                  <a:ea typeface="Helvetica Light"/>
                  <a:cs typeface="Helvetica Light"/>
                  <a:sym typeface="Helvetica Light"/>
                </a:defRPr>
              </a:pPr>
              <a:endParaRPr sz="3200" kern="0">
                <a:solidFill>
                  <a:srgbClr val="FFFFFF"/>
                </a:solidFill>
                <a:latin typeface="Microsoft YaHei" panose="020B0503020204020204" pitchFamily="34" charset="-122"/>
                <a:ea typeface="Helvetica Light"/>
                <a:cs typeface="Helvetica Light"/>
                <a:sym typeface="Helvetica Light"/>
              </a:endParaRPr>
            </a:p>
          </p:txBody>
        </p:sp>
        <p:pic>
          <p:nvPicPr>
            <p:cNvPr id="29" name="图片 1"/>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88056" y="4848560"/>
              <a:ext cx="470684" cy="373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 name="图片 2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55987" y="1854903"/>
            <a:ext cx="5272257" cy="350468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10"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500"/>
                                        <p:tgtEl>
                                          <p:spTgt spid="30"/>
                                        </p:tgtEl>
                                      </p:cBhvr>
                                    </p:animEffect>
                                  </p:childTnLst>
                                </p:cTn>
                              </p:par>
                            </p:childTnLst>
                          </p:cTn>
                        </p:par>
                        <p:par>
                          <p:cTn id="18" fill="hold">
                            <p:stCondLst>
                              <p:cond delay="1799"/>
                            </p:stCondLst>
                            <p:childTnLst>
                              <p:par>
                                <p:cTn id="19" presetID="2" presetClass="entr" presetSubtype="8" decel="10000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0-#ppt_w/2"/>
                                          </p:val>
                                        </p:tav>
                                        <p:tav tm="100000">
                                          <p:val>
                                            <p:strVal val="#ppt_x"/>
                                          </p:val>
                                        </p:tav>
                                      </p:tavLst>
                                    </p:anim>
                                    <p:anim calcmode="lin" valueType="num">
                                      <p:cBhvr additive="base">
                                        <p:cTn id="22" dur="500" fill="hold"/>
                                        <p:tgtEl>
                                          <p:spTgt spid="5"/>
                                        </p:tgtEl>
                                        <p:attrNameLst>
                                          <p:attrName>ppt_y</p:attrName>
                                        </p:attrNameLst>
                                      </p:cBhvr>
                                      <p:tavLst>
                                        <p:tav tm="0">
                                          <p:val>
                                            <p:strVal val="#ppt_y"/>
                                          </p:val>
                                        </p:tav>
                                        <p:tav tm="100000">
                                          <p:val>
                                            <p:strVal val="#ppt_y"/>
                                          </p:val>
                                        </p:tav>
                                      </p:tavLst>
                                    </p:anim>
                                  </p:childTnLst>
                                </p:cTn>
                              </p:par>
                              <p:par>
                                <p:cTn id="23" presetID="2" presetClass="entr" presetSubtype="2" decel="10000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1+#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par>
                          <p:cTn id="27" fill="hold">
                            <p:stCondLst>
                              <p:cond delay="2299"/>
                            </p:stCondLst>
                            <p:childTnLst>
                              <p:par>
                                <p:cTn id="28" presetID="2" presetClass="entr" presetSubtype="8" decel="100000"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0-#ppt_w/2"/>
                                          </p:val>
                                        </p:tav>
                                        <p:tav tm="100000">
                                          <p:val>
                                            <p:strVal val="#ppt_x"/>
                                          </p:val>
                                        </p:tav>
                                      </p:tavLst>
                                    </p:anim>
                                    <p:anim calcmode="lin" valueType="num">
                                      <p:cBhvr additive="base">
                                        <p:cTn id="31" dur="500" fill="hold"/>
                                        <p:tgtEl>
                                          <p:spTgt spid="7"/>
                                        </p:tgtEl>
                                        <p:attrNameLst>
                                          <p:attrName>ppt_y</p:attrName>
                                        </p:attrNameLst>
                                      </p:cBhvr>
                                      <p:tavLst>
                                        <p:tav tm="0">
                                          <p:val>
                                            <p:strVal val="#ppt_y"/>
                                          </p:val>
                                        </p:tav>
                                        <p:tav tm="100000">
                                          <p:val>
                                            <p:strVal val="#ppt_y"/>
                                          </p:val>
                                        </p:tav>
                                      </p:tavLst>
                                    </p:anim>
                                  </p:childTnLst>
                                </p:cTn>
                              </p:par>
                              <p:par>
                                <p:cTn id="32" presetID="2" presetClass="entr" presetSubtype="2" decel="100000"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1+#ppt_w/2"/>
                                          </p:val>
                                        </p:tav>
                                        <p:tav tm="100000">
                                          <p:val>
                                            <p:strVal val="#ppt_x"/>
                                          </p:val>
                                        </p:tav>
                                      </p:tavLst>
                                    </p:anim>
                                    <p:anim calcmode="lin" valueType="num">
                                      <p:cBhvr additive="base">
                                        <p:cTn id="35" dur="500" fill="hold"/>
                                        <p:tgtEl>
                                          <p:spTgt spid="12"/>
                                        </p:tgtEl>
                                        <p:attrNameLst>
                                          <p:attrName>ppt_y</p:attrName>
                                        </p:attrNameLst>
                                      </p:cBhvr>
                                      <p:tavLst>
                                        <p:tav tm="0">
                                          <p:val>
                                            <p:strVal val="#ppt_y"/>
                                          </p:val>
                                        </p:tav>
                                        <p:tav tm="100000">
                                          <p:val>
                                            <p:strVal val="#ppt_y"/>
                                          </p:val>
                                        </p:tav>
                                      </p:tavLst>
                                    </p:anim>
                                  </p:childTnLst>
                                </p:cTn>
                              </p:par>
                            </p:childTnLst>
                          </p:cTn>
                        </p:par>
                        <p:par>
                          <p:cTn id="36" fill="hold">
                            <p:stCondLst>
                              <p:cond delay="2799"/>
                            </p:stCondLst>
                            <p:childTnLst>
                              <p:par>
                                <p:cTn id="37" presetID="2" presetClass="entr" presetSubtype="8" decel="10000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0-#ppt_w/2"/>
                                          </p:val>
                                        </p:tav>
                                        <p:tav tm="100000">
                                          <p:val>
                                            <p:strVal val="#ppt_x"/>
                                          </p:val>
                                        </p:tav>
                                      </p:tavLst>
                                    </p:anim>
                                    <p:anim calcmode="lin" valueType="num">
                                      <p:cBhvr additive="base">
                                        <p:cTn id="40" dur="500" fill="hold"/>
                                        <p:tgtEl>
                                          <p:spTgt spid="8"/>
                                        </p:tgtEl>
                                        <p:attrNameLst>
                                          <p:attrName>ppt_y</p:attrName>
                                        </p:attrNameLst>
                                      </p:cBhvr>
                                      <p:tavLst>
                                        <p:tav tm="0">
                                          <p:val>
                                            <p:strVal val="#ppt_y"/>
                                          </p:val>
                                        </p:tav>
                                        <p:tav tm="100000">
                                          <p:val>
                                            <p:strVal val="#ppt_y"/>
                                          </p:val>
                                        </p:tav>
                                      </p:tavLst>
                                    </p:anim>
                                  </p:childTnLst>
                                </p:cTn>
                              </p:par>
                              <p:par>
                                <p:cTn id="41" presetID="2" presetClass="entr" presetSubtype="2" decel="100000"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1+#ppt_w/2"/>
                                          </p:val>
                                        </p:tav>
                                        <p:tav tm="100000">
                                          <p:val>
                                            <p:strVal val="#ppt_x"/>
                                          </p:val>
                                        </p:tav>
                                      </p:tavLst>
                                    </p:anim>
                                    <p:anim calcmode="lin" valueType="num">
                                      <p:cBhvr additive="base">
                                        <p:cTn id="44" dur="500" fill="hold"/>
                                        <p:tgtEl>
                                          <p:spTgt spid="11"/>
                                        </p:tgtEl>
                                        <p:attrNameLst>
                                          <p:attrName>ppt_y</p:attrName>
                                        </p:attrNameLst>
                                      </p:cBhvr>
                                      <p:tavLst>
                                        <p:tav tm="0">
                                          <p:val>
                                            <p:strVal val="#ppt_y"/>
                                          </p:val>
                                        </p:tav>
                                        <p:tav tm="100000">
                                          <p:val>
                                            <p:strVal val="#ppt_y"/>
                                          </p:val>
                                        </p:tav>
                                      </p:tavLst>
                                    </p:anim>
                                  </p:childTnLst>
                                </p:cTn>
                              </p:par>
                            </p:childTnLst>
                          </p:cTn>
                        </p:par>
                        <p:par>
                          <p:cTn id="45" fill="hold">
                            <p:stCondLst>
                              <p:cond delay="3299"/>
                            </p:stCondLst>
                            <p:childTnLst>
                              <p:par>
                                <p:cTn id="46" presetID="2" presetClass="entr" presetSubtype="8" decel="100000" fill="hold" nodeType="after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additive="base">
                                        <p:cTn id="48" dur="500" fill="hold"/>
                                        <p:tgtEl>
                                          <p:spTgt spid="9"/>
                                        </p:tgtEl>
                                        <p:attrNameLst>
                                          <p:attrName>ppt_x</p:attrName>
                                        </p:attrNameLst>
                                      </p:cBhvr>
                                      <p:tavLst>
                                        <p:tav tm="0">
                                          <p:val>
                                            <p:strVal val="0-#ppt_w/2"/>
                                          </p:val>
                                        </p:tav>
                                        <p:tav tm="100000">
                                          <p:val>
                                            <p:strVal val="#ppt_x"/>
                                          </p:val>
                                        </p:tav>
                                      </p:tavLst>
                                    </p:anim>
                                    <p:anim calcmode="lin" valueType="num">
                                      <p:cBhvr additive="base">
                                        <p:cTn id="49" dur="500" fill="hold"/>
                                        <p:tgtEl>
                                          <p:spTgt spid="9"/>
                                        </p:tgtEl>
                                        <p:attrNameLst>
                                          <p:attrName>ppt_y</p:attrName>
                                        </p:attrNameLst>
                                      </p:cBhvr>
                                      <p:tavLst>
                                        <p:tav tm="0">
                                          <p:val>
                                            <p:strVal val="#ppt_y"/>
                                          </p:val>
                                        </p:tav>
                                        <p:tav tm="100000">
                                          <p:val>
                                            <p:strVal val="#ppt_y"/>
                                          </p:val>
                                        </p:tav>
                                      </p:tavLst>
                                    </p:anim>
                                  </p:childTnLst>
                                </p:cTn>
                              </p:par>
                              <p:par>
                                <p:cTn id="50" presetID="2" presetClass="entr" presetSubtype="2" decel="100000"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500" fill="hold"/>
                                        <p:tgtEl>
                                          <p:spTgt spid="10"/>
                                        </p:tgtEl>
                                        <p:attrNameLst>
                                          <p:attrName>ppt_x</p:attrName>
                                        </p:attrNameLst>
                                      </p:cBhvr>
                                      <p:tavLst>
                                        <p:tav tm="0">
                                          <p:val>
                                            <p:strVal val="1+#ppt_w/2"/>
                                          </p:val>
                                        </p:tav>
                                        <p:tav tm="100000">
                                          <p:val>
                                            <p:strVal val="#ppt_x"/>
                                          </p:val>
                                        </p:tav>
                                      </p:tavLst>
                                    </p:anim>
                                    <p:anim calcmode="lin" valueType="num">
                                      <p:cBhvr additive="base">
                                        <p:cTn id="53"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530" y="292735"/>
            <a:ext cx="4262755" cy="425450"/>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sym typeface="+mn-ea"/>
              </a:rPr>
              <a:t>Project Review</a:t>
            </a:r>
            <a:endParaRPr lang="en-US" altLang="zh-CN" sz="3200" b="0" dirty="0">
              <a:solidFill>
                <a:srgbClr val="005188"/>
              </a:solidFill>
              <a:latin typeface="方正清刻本悦宋简体" panose="02000000000000000000" pitchFamily="2" charset="-122"/>
              <a:ea typeface="方正清刻本悦宋简体" panose="02000000000000000000" pitchFamily="2" charset="-122"/>
            </a:endParaRPr>
          </a:p>
          <a:p>
            <a:endParaRPr lang="zh-CN" altLang="en-US" sz="3200" b="0" dirty="0">
              <a:solidFill>
                <a:srgbClr val="005188"/>
              </a:solidFill>
              <a:latin typeface="方正清刻本悦宋简体" panose="02000000000000000000" pitchFamily="2" charset="-122"/>
              <a:ea typeface="方正清刻本悦宋简体" panose="02000000000000000000" pitchFamily="2" charset="-122"/>
            </a:endParaRPr>
          </a:p>
        </p:txBody>
      </p:sp>
      <p:cxnSp>
        <p:nvCxnSpPr>
          <p:cNvPr id="8" name="直接连接符 7"/>
          <p:cNvCxnSpPr/>
          <p:nvPr/>
        </p:nvCxnSpPr>
        <p:spPr>
          <a:xfrm>
            <a:off x="1209697" y="2676622"/>
            <a:ext cx="4150579" cy="0"/>
          </a:xfrm>
          <a:prstGeom prst="line">
            <a:avLst/>
          </a:prstGeom>
          <a:ln>
            <a:solidFill>
              <a:srgbClr val="191814"/>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6923622" y="2676622"/>
            <a:ext cx="4248875" cy="0"/>
          </a:xfrm>
          <a:prstGeom prst="line">
            <a:avLst/>
          </a:prstGeom>
          <a:ln>
            <a:solidFill>
              <a:srgbClr val="191814"/>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a:off x="1209697" y="5032060"/>
            <a:ext cx="4150579" cy="0"/>
          </a:xfrm>
          <a:prstGeom prst="line">
            <a:avLst/>
          </a:prstGeom>
          <a:ln>
            <a:solidFill>
              <a:srgbClr val="191814"/>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a:off x="6923622" y="5032060"/>
            <a:ext cx="4196323" cy="0"/>
          </a:xfrm>
          <a:prstGeom prst="line">
            <a:avLst/>
          </a:prstGeom>
          <a:ln>
            <a:solidFill>
              <a:srgbClr val="191814"/>
            </a:solidFill>
          </a:ln>
        </p:spPr>
        <p:style>
          <a:lnRef idx="1">
            <a:schemeClr val="accent1"/>
          </a:lnRef>
          <a:fillRef idx="0">
            <a:schemeClr val="accent1"/>
          </a:fillRef>
          <a:effectRef idx="0">
            <a:schemeClr val="accent1"/>
          </a:effectRef>
          <a:fontRef idx="minor">
            <a:schemeClr val="tx1"/>
          </a:fontRef>
        </p:style>
      </p:cxnSp>
      <p:sp>
        <p:nvSpPr>
          <p:cNvPr id="12" name="TextBox 498"/>
          <p:cNvSpPr txBox="1"/>
          <p:nvPr/>
        </p:nvSpPr>
        <p:spPr>
          <a:xfrm>
            <a:off x="4190107" y="2080132"/>
            <a:ext cx="1160780" cy="429895"/>
          </a:xfrm>
          <a:prstGeom prst="rect">
            <a:avLst/>
          </a:prstGeom>
          <a:solidFill>
            <a:srgbClr val="005188"/>
          </a:solidFill>
        </p:spPr>
        <p:txBody>
          <a:bodyPr wrap="none" rtlCol="0" anchor="ctr">
            <a:spAutoFit/>
          </a:bodyPr>
          <a:lstStyle/>
          <a:p>
            <a:pPr lvl="0" algn="r"/>
            <a:r>
              <a:rPr lang="zh-CN" altLang="en-US"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rPr>
              <a:t>Finance</a:t>
            </a:r>
          </a:p>
        </p:txBody>
      </p:sp>
      <p:sp>
        <p:nvSpPr>
          <p:cNvPr id="13" name="TextBox 499"/>
          <p:cNvSpPr txBox="1"/>
          <p:nvPr/>
        </p:nvSpPr>
        <p:spPr>
          <a:xfrm>
            <a:off x="9690018" y="2080132"/>
            <a:ext cx="1440180" cy="429895"/>
          </a:xfrm>
          <a:prstGeom prst="rect">
            <a:avLst/>
          </a:prstGeom>
          <a:solidFill>
            <a:srgbClr val="005188"/>
          </a:solidFill>
        </p:spPr>
        <p:txBody>
          <a:bodyPr wrap="none" rtlCol="0" anchor="ctr">
            <a:spAutoFit/>
          </a:bodyPr>
          <a:lstStyle/>
          <a:p>
            <a:pPr lvl="0" algn="r"/>
            <a:r>
              <a:rPr lang="zh-CN" altLang="en-US"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rPr>
              <a:t>Education</a:t>
            </a:r>
          </a:p>
        </p:txBody>
      </p:sp>
      <p:sp>
        <p:nvSpPr>
          <p:cNvPr id="14" name="TextBox 500"/>
          <p:cNvSpPr txBox="1"/>
          <p:nvPr/>
        </p:nvSpPr>
        <p:spPr>
          <a:xfrm>
            <a:off x="3771007" y="4405114"/>
            <a:ext cx="1579880" cy="429895"/>
          </a:xfrm>
          <a:prstGeom prst="rect">
            <a:avLst/>
          </a:prstGeom>
          <a:solidFill>
            <a:srgbClr val="005188"/>
          </a:solidFill>
        </p:spPr>
        <p:txBody>
          <a:bodyPr wrap="none" rtlCol="0" anchor="ctr">
            <a:spAutoFit/>
          </a:bodyPr>
          <a:lstStyle/>
          <a:p>
            <a:pPr lvl="0" algn="r"/>
            <a:r>
              <a:rPr lang="zh-CN" altLang="en-US"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rPr>
              <a:t>Publishing</a:t>
            </a:r>
          </a:p>
        </p:txBody>
      </p:sp>
      <p:sp>
        <p:nvSpPr>
          <p:cNvPr id="15" name="TextBox 501"/>
          <p:cNvSpPr txBox="1"/>
          <p:nvPr/>
        </p:nvSpPr>
        <p:spPr>
          <a:xfrm>
            <a:off x="9550318" y="4405114"/>
            <a:ext cx="1579880" cy="429895"/>
          </a:xfrm>
          <a:prstGeom prst="rect">
            <a:avLst/>
          </a:prstGeom>
          <a:solidFill>
            <a:srgbClr val="005188"/>
          </a:solidFill>
        </p:spPr>
        <p:txBody>
          <a:bodyPr wrap="none" rtlCol="0" anchor="ctr">
            <a:spAutoFit/>
          </a:bodyPr>
          <a:lstStyle/>
          <a:p>
            <a:pPr lvl="0" algn="r"/>
            <a:r>
              <a:rPr lang="zh-CN" altLang="en-US" sz="2200" dirty="0">
                <a:solidFill>
                  <a:schemeClr val="bg1"/>
                </a:solidFill>
                <a:latin typeface="方正清刻本悦宋简体" panose="02000000000000000000" pitchFamily="2" charset="-122"/>
                <a:ea typeface="方正清刻本悦宋简体" panose="02000000000000000000" pitchFamily="2" charset="-122"/>
                <a:cs typeface="UKIJ Qolyazma" pitchFamily="18" charset="0"/>
              </a:rPr>
              <a:t>Government</a:t>
            </a:r>
          </a:p>
        </p:txBody>
      </p:sp>
      <p:sp>
        <p:nvSpPr>
          <p:cNvPr id="16" name="TextBox 503"/>
          <p:cNvSpPr txBox="1"/>
          <p:nvPr/>
        </p:nvSpPr>
        <p:spPr>
          <a:xfrm>
            <a:off x="1084580" y="2758440"/>
            <a:ext cx="4701540" cy="1529715"/>
          </a:xfrm>
          <a:prstGeom prst="rect">
            <a:avLst/>
          </a:prstGeom>
          <a:noFill/>
        </p:spPr>
        <p:txBody>
          <a:bodyPr wrap="square" rtlCol="0">
            <a:spAutoFit/>
          </a:bodyPr>
          <a:lstStyle/>
          <a:p>
            <a:pPr>
              <a:lnSpc>
                <a:spcPct val="130000"/>
              </a:lnSpc>
            </a:pPr>
            <a:r>
              <a:rPr lang="zh-CN" altLang="en-US" sz="1200"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Yewno Finance leverages Yewno’s proprietary Knowledge Graph to find hidden relationships and hidden investment opportunities to allow investors to be ahead of the market.  Yewno offers a variety of AI-augmented products and solutions including APIs, alternative data packages, index strategies and the Yewno Edge platform for all investors</a:t>
            </a:r>
            <a:r>
              <a:rPr lang="en-US" altLang="zh-CN" sz="1200"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a:t>
            </a:r>
          </a:p>
        </p:txBody>
      </p:sp>
      <p:sp>
        <p:nvSpPr>
          <p:cNvPr id="17" name="TextBox 504"/>
          <p:cNvSpPr txBox="1"/>
          <p:nvPr/>
        </p:nvSpPr>
        <p:spPr>
          <a:xfrm>
            <a:off x="6821805" y="2766695"/>
            <a:ext cx="4748530" cy="810260"/>
          </a:xfrm>
          <a:prstGeom prst="rect">
            <a:avLst/>
          </a:prstGeom>
          <a:noFill/>
        </p:spPr>
        <p:txBody>
          <a:bodyPr wrap="square" rtlCol="0">
            <a:spAutoFit/>
          </a:bodyPr>
          <a:lstStyle>
            <a:defPPr>
              <a:defRPr lang="zh-CN"/>
            </a:defPPr>
            <a:lvl1pPr>
              <a:lnSpc>
                <a:spcPct val="130000"/>
              </a:lnSpc>
              <a:defRPr sz="1400">
                <a:solidFill>
                  <a:schemeClr val="tx1">
                    <a:lumMod val="75000"/>
                    <a:lumOff val="25000"/>
                  </a:schemeClr>
                </a:solidFill>
                <a:latin typeface="微软雅黑" panose="020B0503020204020204" pitchFamily="34" charset="-122"/>
                <a:ea typeface="微软雅黑" panose="020B0503020204020204" pitchFamily="34" charset="-122"/>
              </a:defRPr>
            </a:lvl1pPr>
          </a:lstStyle>
          <a:p>
            <a:r>
              <a:rPr lang="zh-CN" altLang="en-US" sz="1200" dirty="0">
                <a:latin typeface="方正清刻本悦宋简体" panose="02000000000000000000" pitchFamily="2" charset="-122"/>
                <a:ea typeface="方正清刻本悦宋简体" panose="02000000000000000000" pitchFamily="2" charset="-122"/>
              </a:rPr>
              <a:t>Yewno helps researchers, students, and educators to deeply explore knowledge across interdisciplinary fields, sparking new ideas along the way.</a:t>
            </a:r>
          </a:p>
        </p:txBody>
      </p:sp>
      <p:sp>
        <p:nvSpPr>
          <p:cNvPr id="18" name="TextBox 505"/>
          <p:cNvSpPr txBox="1"/>
          <p:nvPr/>
        </p:nvSpPr>
        <p:spPr>
          <a:xfrm>
            <a:off x="1084580" y="5132705"/>
            <a:ext cx="4701540" cy="1809750"/>
          </a:xfrm>
          <a:prstGeom prst="rect">
            <a:avLst/>
          </a:prstGeom>
          <a:noFill/>
        </p:spPr>
        <p:txBody>
          <a:bodyPr wrap="square" rtlCol="0">
            <a:spAutoFit/>
          </a:bodyPr>
          <a:lstStyle>
            <a:defPPr>
              <a:defRPr lang="zh-CN"/>
            </a:defPPr>
            <a:lvl1pPr>
              <a:lnSpc>
                <a:spcPct val="130000"/>
              </a:lnSpc>
              <a:defRPr sz="1400">
                <a:solidFill>
                  <a:schemeClr val="tx1">
                    <a:lumMod val="75000"/>
                    <a:lumOff val="25000"/>
                  </a:schemeClr>
                </a:solidFill>
                <a:latin typeface="微软雅黑" panose="020B0503020204020204" pitchFamily="34" charset="-122"/>
                <a:ea typeface="微软雅黑" panose="020B0503020204020204" pitchFamily="34" charset="-122"/>
              </a:defRPr>
            </a:lvl1pPr>
          </a:lstStyle>
          <a:p>
            <a:r>
              <a:rPr lang="zh-CN" altLang="en-US" sz="1200" dirty="0">
                <a:latin typeface="方正清刻本悦宋简体" panose="02000000000000000000" pitchFamily="2" charset="-122"/>
                <a:ea typeface="方正清刻本悦宋简体" panose="02000000000000000000" pitchFamily="2" charset="-122"/>
              </a:rPr>
              <a:t>Yewno aids publishers by making their content discoverable to end-users, and by helping them to identify what assets they have using sophisticated content mapping. This increases the discoverability of publishers’ content and finds new audiences from individuals engaging in serendipitous research and discovery.</a:t>
            </a:r>
            <a:endParaRPr lang="zh-CN" altLang="en-US" dirty="0">
              <a:latin typeface="方正清刻本悦宋简体" panose="02000000000000000000" pitchFamily="2" charset="-122"/>
              <a:ea typeface="方正清刻本悦宋简体" panose="02000000000000000000" pitchFamily="2" charset="-122"/>
            </a:endParaRPr>
          </a:p>
          <a:p>
            <a:endParaRPr lang="zh-CN" altLang="en-US" dirty="0">
              <a:latin typeface="方正清刻本悦宋简体" panose="02000000000000000000" pitchFamily="2" charset="-122"/>
              <a:ea typeface="方正清刻本悦宋简体" panose="02000000000000000000" pitchFamily="2" charset="-122"/>
            </a:endParaRPr>
          </a:p>
        </p:txBody>
      </p:sp>
      <p:sp>
        <p:nvSpPr>
          <p:cNvPr id="19" name="TextBox 506"/>
          <p:cNvSpPr txBox="1"/>
          <p:nvPr/>
        </p:nvSpPr>
        <p:spPr>
          <a:xfrm>
            <a:off x="6821805" y="5132705"/>
            <a:ext cx="4681855" cy="1290320"/>
          </a:xfrm>
          <a:prstGeom prst="rect">
            <a:avLst/>
          </a:prstGeom>
          <a:noFill/>
        </p:spPr>
        <p:txBody>
          <a:bodyPr wrap="square" rtlCol="0">
            <a:spAutoFit/>
          </a:bodyPr>
          <a:lstStyle>
            <a:defPPr>
              <a:defRPr lang="zh-CN"/>
            </a:defPPr>
            <a:lvl1pPr>
              <a:lnSpc>
                <a:spcPct val="130000"/>
              </a:lnSpc>
              <a:defRPr sz="1400">
                <a:solidFill>
                  <a:schemeClr val="tx1">
                    <a:lumMod val="75000"/>
                    <a:lumOff val="25000"/>
                  </a:schemeClr>
                </a:solidFill>
                <a:latin typeface="微软雅黑" panose="020B0503020204020204" pitchFamily="34" charset="-122"/>
                <a:ea typeface="微软雅黑" panose="020B0503020204020204" pitchFamily="34" charset="-122"/>
              </a:defRPr>
            </a:lvl1pPr>
          </a:lstStyle>
          <a:p>
            <a:r>
              <a:rPr lang="zh-CN" altLang="en-US" sz="1200" dirty="0">
                <a:latin typeface="方正清刻本悦宋简体" panose="02000000000000000000" pitchFamily="2" charset="-122"/>
                <a:ea typeface="方正清刻本悦宋简体" panose="02000000000000000000" pitchFamily="2" charset="-122"/>
              </a:rPr>
              <a:t>Fragmented and overwhelming, government information challenges citizens, researchers, businesses, and investors alike. Yewno makes this information accessible by breaking open silos and comprehending the complicated interconnections across agencies and organizations.</a:t>
            </a:r>
          </a:p>
        </p:txBody>
      </p:sp>
      <p:grpSp>
        <p:nvGrpSpPr>
          <p:cNvPr id="20" name="chenying0907 19"/>
          <p:cNvGrpSpPr/>
          <p:nvPr/>
        </p:nvGrpSpPr>
        <p:grpSpPr>
          <a:xfrm>
            <a:off x="1217891" y="1954615"/>
            <a:ext cx="615030" cy="594783"/>
            <a:chOff x="2033588" y="3044825"/>
            <a:chExt cx="771525" cy="746126"/>
          </a:xfrm>
          <a:solidFill>
            <a:srgbClr val="005188"/>
          </a:solidFill>
        </p:grpSpPr>
        <p:sp>
          <p:nvSpPr>
            <p:cNvPr id="21" name="chenying0907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chenying0907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chenying0907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chenying0907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chenying0907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chenying0907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chenying0907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chenying0907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chenying0907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chenying0907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chenying0907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chenying0907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chenying0907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chenying0907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chenying0907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chenying0907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chenying0907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 name="chenying0907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chenying0907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chenying0907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chenying0907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chenying0907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 name="chenying0907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chenying0907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chenying0907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chenying0907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chenying0907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chenying0907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chenying0907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chenying0907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chenying0907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 name="chenying0907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 name="chenying0907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 name="chenying0907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 name="chenying0907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 name="chenying0907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chenying0907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chenying0907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chenying0907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chenying0907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chenying0907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chenying0907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 name="chenying0907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 name="chenying0907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 name="chenying0907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 name="chenying0907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 name="chenying0907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chenying0907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 name="chenying0907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 name="chenying0907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 name="chenying0907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 name="chenying0907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 name="chenying0907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chenying0907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chenying0907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chenying0907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chenying0907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chenying0907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 name="chenying0907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 name="chenying0907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 name="chenying0907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chenying0907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chenying0907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chenying0907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chenying0907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chenying0907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chenying0907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chenying0907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 name="chenying0907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 name="chenying0907 94"/>
          <p:cNvGrpSpPr/>
          <p:nvPr/>
        </p:nvGrpSpPr>
        <p:grpSpPr>
          <a:xfrm>
            <a:off x="6887377" y="1959495"/>
            <a:ext cx="796879" cy="609937"/>
            <a:chOff x="4148138" y="3128963"/>
            <a:chExt cx="798513" cy="611188"/>
          </a:xfrm>
          <a:solidFill>
            <a:srgbClr val="005188"/>
          </a:solidFill>
        </p:grpSpPr>
        <p:sp>
          <p:nvSpPr>
            <p:cNvPr id="96" name="chenying0907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 name="chenying0907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chenying0907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chenying0907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 name="chenying0907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 name="chenying0907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 name="chenying0907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 name="chenying0907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 name="chenying0907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 name="chenying0907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 name="chenying0907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 name="chenying0907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chenying0907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chenying0907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chenying0907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chenying0907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chenying0907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chenying0907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chenying0907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 name="chenying0907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 name="chenying0907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 name="chenying0907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 name="chenying0907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 name="chenying0907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 name="chenying0907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 name="chenying0907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 name="chenying0907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 name="chenying0907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 name="chenying0907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 name="chenying0907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 name="chenying0907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 name="chenying0907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 name="chenying0907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 name="chenying0907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 name="chenying0907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 name="chenying0907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 name="chenying0907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chenying0907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chenying0907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chenying0907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 name="chenying0907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chenying0907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chenying0907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chenying0907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 name="chenying0907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 name="chenying0907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 name="chenying0907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 name="chenying0907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 name="chenying0907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 name="chenying0907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 name="chenying0907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 name="chenying0907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 name="chenying0907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 name="chenying0907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 name="chenying0907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 name="chenying0907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 name="chenying0907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 name="chenying0907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 name="chenying0907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 name="chenying0907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 name="chenying0907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 name="chenying0907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 name="chenying0907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 name="chenying0907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 name="chenying0907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 name="chenying0907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 name="chenying0907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 name="chenying0907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 name="chenying0907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 name="chenying0907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 name="chenying0907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 name="chenying0907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 name="chenying0907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 name="chenying0907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 name="chenying0907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77" name="chenying0907 176"/>
          <p:cNvGrpSpPr/>
          <p:nvPr/>
        </p:nvGrpSpPr>
        <p:grpSpPr>
          <a:xfrm>
            <a:off x="1159714" y="4250012"/>
            <a:ext cx="701014" cy="696382"/>
            <a:chOff x="2058988" y="4086225"/>
            <a:chExt cx="720725" cy="715963"/>
          </a:xfrm>
          <a:solidFill>
            <a:srgbClr val="005188"/>
          </a:solidFill>
        </p:grpSpPr>
        <p:sp>
          <p:nvSpPr>
            <p:cNvPr id="178" name="chenying0907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 name="chenying0907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 name="chenying0907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 name="chenying0907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 name="chenying0907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 name="chenying0907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 name="chenying0907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 name="chenying0907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 name="chenying0907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 name="chenying0907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 name="chenying0907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 name="chenying0907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 name="chenying0907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 name="chenying0907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 name="chenying0907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 name="chenying0907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 name="chenying0907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 name="chenying0907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 name="chenying0907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 name="chenying0907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 name="chenying0907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 name="chenying0907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 name="chenying0907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 name="chenying0907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 name="chenying0907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 name="chenying0907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 name="chenying0907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 name="chenying0907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 name="chenying0907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 name="chenying0907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 name="chenying0907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 name="chenying0907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 name="chenying0907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 name="chenying0907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 name="chenying0907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 name="chenying0907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 name="chenying0907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 name="chenying0907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 name="chenying0907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 name="chenying0907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 name="chenying0907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 name="chenying0907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 name="chenying0907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 name="chenying0907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 name="chenying0907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 name="chenying0907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 name="chenying0907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 name="chenying0907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 name="chenying0907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 name="chenying0907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 name="chenying0907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 name="chenying0907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 name="chenying0907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 name="chenying0907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 name="chenying0907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 name="chenying0907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 name="chenying0907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 name="chenying0907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 name="chenying0907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 name="chenying0907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 name="chenying0907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 name="chenying0907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240" name="chenying0907 239"/>
          <p:cNvGrpSpPr/>
          <p:nvPr/>
        </p:nvGrpSpPr>
        <p:grpSpPr>
          <a:xfrm>
            <a:off x="6934985" y="4120808"/>
            <a:ext cx="754591" cy="725859"/>
            <a:chOff x="4151313" y="4052888"/>
            <a:chExt cx="792163" cy="762000"/>
          </a:xfrm>
          <a:solidFill>
            <a:srgbClr val="005188"/>
          </a:solidFill>
        </p:grpSpPr>
        <p:sp>
          <p:nvSpPr>
            <p:cNvPr id="241" name="chenying0907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 name="chenying0907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 name="chenying0907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 name="chenying0907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 name="chenying0907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 name="chenying0907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 name="chenying0907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 name="chenying0907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 name="chenying0907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 name="chenying0907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 name="chenying0907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 name="chenying0907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 name="chenying0907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 name="chenying0907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 name="chenying0907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 name="chenying0907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 name="chenying0907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8" name="chenying0907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9" name="chenying0907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0" name="chenying0907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1" name="chenying0907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2" name="chenying0907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3" name="chenying0907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4" name="chenying0907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5" name="chenying0907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6" name="chenying0907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7" name="chenying0907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8" name="chenying0907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9" name="chenying0907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0" name="chenying0907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1" name="chenying0907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2" name="chenying0907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3" name="chenying0907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4" name="chenying0907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5" name="chenying0907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6" name="chenying0907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7" name="chenying0907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8" name="chenying0907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9" name="chenying0907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0" name="chenying0907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1" name="chenying0907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2" name="chenying0907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3" name="chenying0907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4" name="chenying0907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5" name="chenying0907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6" name="chenying0907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7" name="chenying0907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8" name="chenying0907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9" name="chenying0907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0" name="chenying0907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1" name="chenying0907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2" name="chenying0907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3" name="chenying0907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4" name="chenying0907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5" name="chenying0907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6" name="chenying0907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7" name="chenying0907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8" name="chenying0907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9" name="chenying0907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0" name="chenying0907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1" name="chenying0907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2" name="chenying0907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3" name="chenying0907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4" name="chenying0907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5" name="chenying0907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6" name="chenying0907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7" name="chenying0907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8" name="chenying0907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9" name="chenying0907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0" name="chenying0907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1" name="chenying0907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2" name="chenying0907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3" name="chenying0907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4" name="chenying0907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5" name="chenying0907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6" name="chenying0907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7" name="chenying0907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8" name="chenying0907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9" name="chenying0907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0" name="chenying0907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1" name="chenying0907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2" name="chenying0907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3" name="chenying0907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4" name="chenying0907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5" name="chenying0907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6" name="chenying0907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7" name="chenying0907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8" name="chenying0907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9" name="chenying0907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0" name="chenying0907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1" name="chenying0907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2" name="chenying0907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3" name="chenying0907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4" name="chenying0907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5" name="chenying0907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6" name="chenying0907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7" name="chenying0907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extLst>
      <p:ext uri="{BB962C8B-B14F-4D97-AF65-F5344CB8AC3E}">
        <p14:creationId xmlns:p14="http://schemas.microsoft.com/office/powerpoint/2010/main" val="20475705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课堂实施</a:t>
            </a:r>
          </a:p>
        </p:txBody>
      </p:sp>
      <p:pic>
        <p:nvPicPr>
          <p:cNvPr id="5" name="图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74407" y="1526242"/>
            <a:ext cx="5519016" cy="4427015"/>
          </a:xfrm>
          <a:prstGeom prst="rect">
            <a:avLst/>
          </a:prstGeom>
        </p:spPr>
      </p:pic>
      <p:sp>
        <p:nvSpPr>
          <p:cNvPr id="6" name="矩形 5"/>
          <p:cNvSpPr/>
          <p:nvPr/>
        </p:nvSpPr>
        <p:spPr>
          <a:xfrm>
            <a:off x="1074407" y="1533828"/>
            <a:ext cx="5522389" cy="4419429"/>
          </a:xfrm>
          <a:prstGeom prst="rect">
            <a:avLst/>
          </a:prstGeom>
          <a:solidFill>
            <a:srgbClr val="005188">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 name="文本框 10"/>
          <p:cNvSpPr txBox="1"/>
          <p:nvPr/>
        </p:nvSpPr>
        <p:spPr>
          <a:xfrm>
            <a:off x="1559866" y="5580187"/>
            <a:ext cx="902811" cy="307777"/>
          </a:xfrm>
          <a:prstGeom prst="rect">
            <a:avLst/>
          </a:prstGeom>
          <a:noFill/>
        </p:spPr>
        <p:txBody>
          <a:bodyPr wrap="none" rtlCol="0">
            <a:spAutoFit/>
          </a:bodyPr>
          <a:lstStyle/>
          <a:p>
            <a:r>
              <a:rPr lang="zh-CN" altLang="en-US" sz="1400" b="1" dirty="0">
                <a:solidFill>
                  <a:schemeClr val="bg1"/>
                </a:solidFill>
                <a:latin typeface="方正清刻本悦宋简体" panose="02000000000000000000" pitchFamily="2" charset="-122"/>
                <a:ea typeface="方正清刻本悦宋简体" panose="02000000000000000000" pitchFamily="2" charset="-122"/>
              </a:rPr>
              <a:t>第一季度</a:t>
            </a:r>
          </a:p>
        </p:txBody>
      </p:sp>
      <p:sp>
        <p:nvSpPr>
          <p:cNvPr id="12" name="文本框 11"/>
          <p:cNvSpPr txBox="1"/>
          <p:nvPr/>
        </p:nvSpPr>
        <p:spPr>
          <a:xfrm>
            <a:off x="2764665" y="5580186"/>
            <a:ext cx="902811" cy="307777"/>
          </a:xfrm>
          <a:prstGeom prst="rect">
            <a:avLst/>
          </a:prstGeom>
          <a:noFill/>
        </p:spPr>
        <p:txBody>
          <a:bodyPr wrap="none" rtlCol="0">
            <a:spAutoFit/>
          </a:bodyPr>
          <a:lstStyle/>
          <a:p>
            <a:r>
              <a:rPr lang="zh-CN" altLang="en-US" sz="1400" b="1" dirty="0">
                <a:solidFill>
                  <a:schemeClr val="bg1"/>
                </a:solidFill>
                <a:latin typeface="方正清刻本悦宋简体" panose="02000000000000000000" pitchFamily="2" charset="-122"/>
                <a:ea typeface="方正清刻本悦宋简体" panose="02000000000000000000" pitchFamily="2" charset="-122"/>
              </a:rPr>
              <a:t>第二季度</a:t>
            </a:r>
          </a:p>
        </p:txBody>
      </p:sp>
      <p:sp>
        <p:nvSpPr>
          <p:cNvPr id="13" name="文本框 12"/>
          <p:cNvSpPr txBox="1"/>
          <p:nvPr/>
        </p:nvSpPr>
        <p:spPr>
          <a:xfrm>
            <a:off x="5106328" y="5580185"/>
            <a:ext cx="902811" cy="307777"/>
          </a:xfrm>
          <a:prstGeom prst="rect">
            <a:avLst/>
          </a:prstGeom>
          <a:noFill/>
        </p:spPr>
        <p:txBody>
          <a:bodyPr wrap="none" rtlCol="0">
            <a:spAutoFit/>
          </a:bodyPr>
          <a:lstStyle/>
          <a:p>
            <a:r>
              <a:rPr lang="zh-CN" altLang="en-US" sz="1400" b="1" dirty="0">
                <a:solidFill>
                  <a:schemeClr val="bg1"/>
                </a:solidFill>
                <a:latin typeface="方正清刻本悦宋简体" panose="02000000000000000000" pitchFamily="2" charset="-122"/>
                <a:ea typeface="方正清刻本悦宋简体" panose="02000000000000000000" pitchFamily="2" charset="-122"/>
              </a:rPr>
              <a:t>第四季度</a:t>
            </a:r>
          </a:p>
        </p:txBody>
      </p:sp>
      <p:sp>
        <p:nvSpPr>
          <p:cNvPr id="14" name="文本框 13"/>
          <p:cNvSpPr txBox="1"/>
          <p:nvPr/>
        </p:nvSpPr>
        <p:spPr>
          <a:xfrm>
            <a:off x="3969464" y="5580185"/>
            <a:ext cx="902811" cy="307777"/>
          </a:xfrm>
          <a:prstGeom prst="rect">
            <a:avLst/>
          </a:prstGeom>
          <a:noFill/>
        </p:spPr>
        <p:txBody>
          <a:bodyPr wrap="none" rtlCol="0">
            <a:spAutoFit/>
          </a:bodyPr>
          <a:lstStyle/>
          <a:p>
            <a:r>
              <a:rPr lang="zh-CN" altLang="en-US" sz="1400" b="1" dirty="0">
                <a:solidFill>
                  <a:schemeClr val="bg1"/>
                </a:solidFill>
                <a:latin typeface="方正清刻本悦宋简体" panose="02000000000000000000" pitchFamily="2" charset="-122"/>
                <a:ea typeface="方正清刻本悦宋简体" panose="02000000000000000000" pitchFamily="2" charset="-122"/>
              </a:rPr>
              <a:t>第三季度</a:t>
            </a:r>
          </a:p>
        </p:txBody>
      </p:sp>
      <p:sp>
        <p:nvSpPr>
          <p:cNvPr id="15" name="文本框 14"/>
          <p:cNvSpPr txBox="1"/>
          <p:nvPr/>
        </p:nvSpPr>
        <p:spPr>
          <a:xfrm>
            <a:off x="1679116" y="3433876"/>
            <a:ext cx="812624" cy="369332"/>
          </a:xfrm>
          <a:prstGeom prst="rect">
            <a:avLst/>
          </a:prstGeom>
          <a:noFill/>
        </p:spPr>
        <p:txBody>
          <a:bodyPr wrap="square" rtlCol="0">
            <a:spAutoFit/>
          </a:bodyPr>
          <a:lstStyle/>
          <a:p>
            <a:r>
              <a:rPr lang="en-US" altLang="zh-CN" b="1" dirty="0">
                <a:solidFill>
                  <a:schemeClr val="bg1"/>
                </a:solidFill>
                <a:latin typeface="方正兰亭超细黑简体" panose="02000000000000000000" pitchFamily="2" charset="-122"/>
                <a:ea typeface="方正兰亭超细黑简体" panose="02000000000000000000" pitchFamily="2" charset="-122"/>
              </a:rPr>
              <a:t>35%</a:t>
            </a:r>
            <a:endParaRPr lang="zh-CN" altLang="en-US" b="1" dirty="0">
              <a:solidFill>
                <a:schemeClr val="bg1"/>
              </a:solidFill>
              <a:latin typeface="方正兰亭超细黑简体" panose="02000000000000000000" pitchFamily="2" charset="-122"/>
              <a:ea typeface="方正兰亭超细黑简体" panose="02000000000000000000" pitchFamily="2" charset="-122"/>
            </a:endParaRPr>
          </a:p>
        </p:txBody>
      </p:sp>
      <p:sp>
        <p:nvSpPr>
          <p:cNvPr id="16" name="文本框 15"/>
          <p:cNvSpPr txBox="1"/>
          <p:nvPr/>
        </p:nvSpPr>
        <p:spPr>
          <a:xfrm>
            <a:off x="2824767" y="3167654"/>
            <a:ext cx="812624" cy="369332"/>
          </a:xfrm>
          <a:prstGeom prst="rect">
            <a:avLst/>
          </a:prstGeom>
          <a:noFill/>
        </p:spPr>
        <p:txBody>
          <a:bodyPr wrap="square" rtlCol="0">
            <a:spAutoFit/>
          </a:bodyPr>
          <a:lstStyle/>
          <a:p>
            <a:r>
              <a:rPr lang="en-US" altLang="zh-CN" b="1" dirty="0">
                <a:solidFill>
                  <a:schemeClr val="bg1"/>
                </a:solidFill>
                <a:latin typeface="方正兰亭超细黑简体" panose="02000000000000000000" pitchFamily="2" charset="-122"/>
                <a:ea typeface="方正兰亭超细黑简体" panose="02000000000000000000" pitchFamily="2" charset="-122"/>
              </a:rPr>
              <a:t>45%</a:t>
            </a:r>
            <a:endParaRPr lang="zh-CN" altLang="en-US" b="1" dirty="0">
              <a:solidFill>
                <a:schemeClr val="bg1"/>
              </a:solidFill>
              <a:latin typeface="方正兰亭超细黑简体" panose="02000000000000000000" pitchFamily="2" charset="-122"/>
              <a:ea typeface="方正兰亭超细黑简体" panose="02000000000000000000" pitchFamily="2" charset="-122"/>
            </a:endParaRPr>
          </a:p>
        </p:txBody>
      </p:sp>
      <p:sp>
        <p:nvSpPr>
          <p:cNvPr id="17" name="文本框 16"/>
          <p:cNvSpPr txBox="1"/>
          <p:nvPr/>
        </p:nvSpPr>
        <p:spPr>
          <a:xfrm>
            <a:off x="3970418" y="2439391"/>
            <a:ext cx="812624" cy="369332"/>
          </a:xfrm>
          <a:prstGeom prst="rect">
            <a:avLst/>
          </a:prstGeom>
          <a:noFill/>
        </p:spPr>
        <p:txBody>
          <a:bodyPr wrap="square" rtlCol="0">
            <a:spAutoFit/>
          </a:bodyPr>
          <a:lstStyle/>
          <a:p>
            <a:r>
              <a:rPr lang="en-US" altLang="zh-CN" b="1" dirty="0">
                <a:solidFill>
                  <a:schemeClr val="bg1"/>
                </a:solidFill>
                <a:latin typeface="方正兰亭超细黑简体" panose="02000000000000000000" pitchFamily="2" charset="-122"/>
                <a:ea typeface="方正兰亭超细黑简体" panose="02000000000000000000" pitchFamily="2" charset="-122"/>
              </a:rPr>
              <a:t>69%</a:t>
            </a:r>
            <a:endParaRPr lang="zh-CN" altLang="en-US" b="1" dirty="0">
              <a:solidFill>
                <a:schemeClr val="bg1"/>
              </a:solidFill>
              <a:latin typeface="方正兰亭超细黑简体" panose="02000000000000000000" pitchFamily="2" charset="-122"/>
              <a:ea typeface="方正兰亭超细黑简体" panose="02000000000000000000" pitchFamily="2" charset="-122"/>
            </a:endParaRPr>
          </a:p>
        </p:txBody>
      </p:sp>
      <p:sp>
        <p:nvSpPr>
          <p:cNvPr id="18" name="文本框 17"/>
          <p:cNvSpPr txBox="1"/>
          <p:nvPr/>
        </p:nvSpPr>
        <p:spPr>
          <a:xfrm>
            <a:off x="5132499" y="1735461"/>
            <a:ext cx="812624" cy="369332"/>
          </a:xfrm>
          <a:prstGeom prst="rect">
            <a:avLst/>
          </a:prstGeom>
          <a:noFill/>
        </p:spPr>
        <p:txBody>
          <a:bodyPr wrap="square" rtlCol="0">
            <a:spAutoFit/>
          </a:bodyPr>
          <a:lstStyle/>
          <a:p>
            <a:r>
              <a:rPr lang="en-US" altLang="zh-CN" b="1" dirty="0">
                <a:solidFill>
                  <a:schemeClr val="bg1"/>
                </a:solidFill>
                <a:latin typeface="方正兰亭超细黑简体" panose="02000000000000000000" pitchFamily="2" charset="-122"/>
                <a:ea typeface="方正兰亭超细黑简体" panose="02000000000000000000" pitchFamily="2" charset="-122"/>
              </a:rPr>
              <a:t>80%</a:t>
            </a:r>
            <a:endParaRPr lang="zh-CN" altLang="en-US" b="1" dirty="0">
              <a:solidFill>
                <a:schemeClr val="bg1"/>
              </a:solidFill>
              <a:latin typeface="方正兰亭超细黑简体" panose="02000000000000000000" pitchFamily="2" charset="-122"/>
              <a:ea typeface="方正兰亭超细黑简体" panose="02000000000000000000" pitchFamily="2" charset="-122"/>
            </a:endParaRPr>
          </a:p>
        </p:txBody>
      </p:sp>
      <p:grpSp>
        <p:nvGrpSpPr>
          <p:cNvPr id="19" name="chenying0907 18"/>
          <p:cNvGrpSpPr/>
          <p:nvPr/>
        </p:nvGrpSpPr>
        <p:grpSpPr>
          <a:xfrm>
            <a:off x="7414753" y="1732729"/>
            <a:ext cx="1413327" cy="1413327"/>
            <a:chOff x="7414753" y="1732729"/>
            <a:chExt cx="1413327" cy="1413327"/>
          </a:xfrm>
        </p:grpSpPr>
        <p:sp>
          <p:nvSpPr>
            <p:cNvPr id="20" name="泪滴形 19"/>
            <p:cNvSpPr/>
            <p:nvPr/>
          </p:nvSpPr>
          <p:spPr>
            <a:xfrm rot="8100000">
              <a:off x="7414753" y="1732729"/>
              <a:ext cx="1413327" cy="1413327"/>
            </a:xfrm>
            <a:prstGeom prst="teardrop">
              <a:avLst/>
            </a:prstGeom>
            <a:solidFill>
              <a:srgbClr val="0051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90">
                <a:solidFill>
                  <a:schemeClr val="tx2">
                    <a:lumMod val="75000"/>
                  </a:schemeClr>
                </a:solidFill>
                <a:latin typeface="Microsoft YaHei" panose="020B0503020204020204" pitchFamily="34" charset="-122"/>
                <a:ea typeface="Microsoft YaHei" panose="020B0503020204020204" pitchFamily="34" charset="-122"/>
                <a:cs typeface="Arial" panose="020B0604020202020204" pitchFamily="34" charset="0"/>
              </a:endParaRPr>
            </a:p>
          </p:txBody>
        </p:sp>
        <p:sp>
          <p:nvSpPr>
            <p:cNvPr id="21" name="chenying0907 471"/>
            <p:cNvSpPr>
              <a:spLocks noEditPoints="1"/>
            </p:cNvSpPr>
            <p:nvPr/>
          </p:nvSpPr>
          <p:spPr bwMode="auto">
            <a:xfrm>
              <a:off x="7702449" y="2123725"/>
              <a:ext cx="754606" cy="576518"/>
            </a:xfrm>
            <a:custGeom>
              <a:avLst/>
              <a:gdLst>
                <a:gd name="T0" fmla="*/ 103 w 106"/>
                <a:gd name="T1" fmla="*/ 44 h 81"/>
                <a:gd name="T2" fmla="*/ 85 w 106"/>
                <a:gd name="T3" fmla="*/ 26 h 81"/>
                <a:gd name="T4" fmla="*/ 66 w 106"/>
                <a:gd name="T5" fmla="*/ 7 h 81"/>
                <a:gd name="T6" fmla="*/ 47 w 106"/>
                <a:gd name="T7" fmla="*/ 26 h 81"/>
                <a:gd name="T8" fmla="*/ 29 w 106"/>
                <a:gd name="T9" fmla="*/ 44 h 81"/>
                <a:gd name="T10" fmla="*/ 4 w 106"/>
                <a:gd name="T11" fmla="*/ 44 h 81"/>
                <a:gd name="T12" fmla="*/ 4 w 106"/>
                <a:gd name="T13" fmla="*/ 81 h 81"/>
                <a:gd name="T14" fmla="*/ 66 w 106"/>
                <a:gd name="T15" fmla="*/ 81 h 81"/>
                <a:gd name="T16" fmla="*/ 66 w 106"/>
                <a:gd name="T17" fmla="*/ 53 h 81"/>
                <a:gd name="T18" fmla="*/ 84 w 106"/>
                <a:gd name="T19" fmla="*/ 53 h 81"/>
                <a:gd name="T20" fmla="*/ 84 w 106"/>
                <a:gd name="T21" fmla="*/ 81 h 81"/>
                <a:gd name="T22" fmla="*/ 103 w 106"/>
                <a:gd name="T23" fmla="*/ 81 h 81"/>
                <a:gd name="T24" fmla="*/ 103 w 106"/>
                <a:gd name="T25" fmla="*/ 44 h 81"/>
                <a:gd name="T26" fmla="*/ 25 w 106"/>
                <a:gd name="T27" fmla="*/ 66 h 81"/>
                <a:gd name="T28" fmla="*/ 11 w 106"/>
                <a:gd name="T29" fmla="*/ 66 h 81"/>
                <a:gd name="T30" fmla="*/ 11 w 106"/>
                <a:gd name="T31" fmla="*/ 52 h 81"/>
                <a:gd name="T32" fmla="*/ 25 w 106"/>
                <a:gd name="T33" fmla="*/ 52 h 81"/>
                <a:gd name="T34" fmla="*/ 25 w 106"/>
                <a:gd name="T35" fmla="*/ 66 h 81"/>
                <a:gd name="T36" fmla="*/ 47 w 106"/>
                <a:gd name="T37" fmla="*/ 66 h 81"/>
                <a:gd name="T38" fmla="*/ 33 w 106"/>
                <a:gd name="T39" fmla="*/ 66 h 81"/>
                <a:gd name="T40" fmla="*/ 33 w 106"/>
                <a:gd name="T41" fmla="*/ 52 h 81"/>
                <a:gd name="T42" fmla="*/ 47 w 106"/>
                <a:gd name="T43" fmla="*/ 52 h 81"/>
                <a:gd name="T44" fmla="*/ 47 w 106"/>
                <a:gd name="T45" fmla="*/ 66 h 81"/>
                <a:gd name="T46" fmla="*/ 63 w 106"/>
                <a:gd name="T47" fmla="*/ 38 h 81"/>
                <a:gd name="T48" fmla="*/ 56 w 106"/>
                <a:gd name="T49" fmla="*/ 31 h 81"/>
                <a:gd name="T50" fmla="*/ 63 w 106"/>
                <a:gd name="T51" fmla="*/ 25 h 81"/>
                <a:gd name="T52" fmla="*/ 70 w 106"/>
                <a:gd name="T53" fmla="*/ 31 h 81"/>
                <a:gd name="T54" fmla="*/ 63 w 106"/>
                <a:gd name="T55" fmla="*/ 38 h 81"/>
                <a:gd name="T56" fmla="*/ 106 w 106"/>
                <a:gd name="T57" fmla="*/ 40 h 81"/>
                <a:gd name="T58" fmla="*/ 104 w 106"/>
                <a:gd name="T59" fmla="*/ 42 h 81"/>
                <a:gd name="T60" fmla="*/ 66 w 106"/>
                <a:gd name="T61" fmla="*/ 3 h 81"/>
                <a:gd name="T62" fmla="*/ 28 w 106"/>
                <a:gd name="T63" fmla="*/ 41 h 81"/>
                <a:gd name="T64" fmla="*/ 28 w 106"/>
                <a:gd name="T65" fmla="*/ 42 h 81"/>
                <a:gd name="T66" fmla="*/ 0 w 106"/>
                <a:gd name="T67" fmla="*/ 42 h 81"/>
                <a:gd name="T68" fmla="*/ 21 w 106"/>
                <a:gd name="T69" fmla="*/ 20 h 81"/>
                <a:gd name="T70" fmla="*/ 47 w 106"/>
                <a:gd name="T71" fmla="*/ 20 h 81"/>
                <a:gd name="T72" fmla="*/ 66 w 106"/>
                <a:gd name="T73" fmla="*/ 0 h 81"/>
                <a:gd name="T74" fmla="*/ 87 w 106"/>
                <a:gd name="T75" fmla="*/ 21 h 81"/>
                <a:gd name="T76" fmla="*/ 87 w 106"/>
                <a:gd name="T77" fmla="*/ 9 h 81"/>
                <a:gd name="T78" fmla="*/ 95 w 106"/>
                <a:gd name="T79" fmla="*/ 9 h 81"/>
                <a:gd name="T80" fmla="*/ 95 w 106"/>
                <a:gd name="T81" fmla="*/ 30 h 81"/>
                <a:gd name="T82" fmla="*/ 106 w 106"/>
                <a:gd name="T83"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81">
                  <a:moveTo>
                    <a:pt x="103" y="44"/>
                  </a:moveTo>
                  <a:cubicBezTo>
                    <a:pt x="85" y="26"/>
                    <a:pt x="85" y="26"/>
                    <a:pt x="85" y="26"/>
                  </a:cubicBezTo>
                  <a:cubicBezTo>
                    <a:pt x="66" y="7"/>
                    <a:pt x="66" y="7"/>
                    <a:pt x="66" y="7"/>
                  </a:cubicBezTo>
                  <a:cubicBezTo>
                    <a:pt x="47" y="26"/>
                    <a:pt x="47" y="26"/>
                    <a:pt x="47" y="26"/>
                  </a:cubicBezTo>
                  <a:cubicBezTo>
                    <a:pt x="29" y="44"/>
                    <a:pt x="29" y="44"/>
                    <a:pt x="29" y="44"/>
                  </a:cubicBezTo>
                  <a:cubicBezTo>
                    <a:pt x="4" y="44"/>
                    <a:pt x="4" y="44"/>
                    <a:pt x="4" y="44"/>
                  </a:cubicBezTo>
                  <a:cubicBezTo>
                    <a:pt x="4" y="81"/>
                    <a:pt x="4" y="81"/>
                    <a:pt x="4" y="81"/>
                  </a:cubicBezTo>
                  <a:cubicBezTo>
                    <a:pt x="66" y="81"/>
                    <a:pt x="66" y="81"/>
                    <a:pt x="66" y="81"/>
                  </a:cubicBezTo>
                  <a:cubicBezTo>
                    <a:pt x="66" y="53"/>
                    <a:pt x="66" y="53"/>
                    <a:pt x="66" y="53"/>
                  </a:cubicBezTo>
                  <a:cubicBezTo>
                    <a:pt x="84" y="53"/>
                    <a:pt x="84" y="53"/>
                    <a:pt x="84" y="53"/>
                  </a:cubicBezTo>
                  <a:cubicBezTo>
                    <a:pt x="84" y="81"/>
                    <a:pt x="84" y="81"/>
                    <a:pt x="84" y="81"/>
                  </a:cubicBezTo>
                  <a:cubicBezTo>
                    <a:pt x="103" y="81"/>
                    <a:pt x="103" y="81"/>
                    <a:pt x="103" y="81"/>
                  </a:cubicBezTo>
                  <a:cubicBezTo>
                    <a:pt x="103" y="44"/>
                    <a:pt x="103" y="44"/>
                    <a:pt x="103" y="44"/>
                  </a:cubicBezTo>
                  <a:close/>
                  <a:moveTo>
                    <a:pt x="25" y="66"/>
                  </a:moveTo>
                  <a:cubicBezTo>
                    <a:pt x="11" y="66"/>
                    <a:pt x="11" y="66"/>
                    <a:pt x="11" y="66"/>
                  </a:cubicBezTo>
                  <a:cubicBezTo>
                    <a:pt x="11" y="52"/>
                    <a:pt x="11" y="52"/>
                    <a:pt x="11" y="52"/>
                  </a:cubicBezTo>
                  <a:cubicBezTo>
                    <a:pt x="25" y="52"/>
                    <a:pt x="25" y="52"/>
                    <a:pt x="25" y="52"/>
                  </a:cubicBezTo>
                  <a:lnTo>
                    <a:pt x="25" y="66"/>
                  </a:lnTo>
                  <a:close/>
                  <a:moveTo>
                    <a:pt x="47" y="66"/>
                  </a:moveTo>
                  <a:cubicBezTo>
                    <a:pt x="33" y="66"/>
                    <a:pt x="33" y="66"/>
                    <a:pt x="33" y="66"/>
                  </a:cubicBezTo>
                  <a:cubicBezTo>
                    <a:pt x="33" y="52"/>
                    <a:pt x="33" y="52"/>
                    <a:pt x="33" y="52"/>
                  </a:cubicBezTo>
                  <a:cubicBezTo>
                    <a:pt x="47" y="52"/>
                    <a:pt x="47" y="52"/>
                    <a:pt x="47" y="52"/>
                  </a:cubicBezTo>
                  <a:lnTo>
                    <a:pt x="47" y="66"/>
                  </a:lnTo>
                  <a:close/>
                  <a:moveTo>
                    <a:pt x="63" y="38"/>
                  </a:moveTo>
                  <a:cubicBezTo>
                    <a:pt x="59" y="38"/>
                    <a:pt x="56" y="35"/>
                    <a:pt x="56" y="31"/>
                  </a:cubicBezTo>
                  <a:cubicBezTo>
                    <a:pt x="56" y="28"/>
                    <a:pt x="59" y="25"/>
                    <a:pt x="63" y="25"/>
                  </a:cubicBezTo>
                  <a:cubicBezTo>
                    <a:pt x="67" y="25"/>
                    <a:pt x="70" y="28"/>
                    <a:pt x="70" y="31"/>
                  </a:cubicBezTo>
                  <a:cubicBezTo>
                    <a:pt x="70" y="35"/>
                    <a:pt x="67" y="38"/>
                    <a:pt x="63" y="38"/>
                  </a:cubicBezTo>
                  <a:close/>
                  <a:moveTo>
                    <a:pt x="106" y="40"/>
                  </a:moveTo>
                  <a:cubicBezTo>
                    <a:pt x="104" y="42"/>
                    <a:pt x="104" y="42"/>
                    <a:pt x="104" y="42"/>
                  </a:cubicBezTo>
                  <a:cubicBezTo>
                    <a:pt x="66" y="3"/>
                    <a:pt x="66" y="3"/>
                    <a:pt x="66" y="3"/>
                  </a:cubicBezTo>
                  <a:cubicBezTo>
                    <a:pt x="28" y="41"/>
                    <a:pt x="28" y="41"/>
                    <a:pt x="28" y="41"/>
                  </a:cubicBezTo>
                  <a:cubicBezTo>
                    <a:pt x="28" y="42"/>
                    <a:pt x="28" y="42"/>
                    <a:pt x="28" y="42"/>
                  </a:cubicBezTo>
                  <a:cubicBezTo>
                    <a:pt x="0" y="42"/>
                    <a:pt x="0" y="42"/>
                    <a:pt x="0" y="42"/>
                  </a:cubicBezTo>
                  <a:cubicBezTo>
                    <a:pt x="21" y="20"/>
                    <a:pt x="21" y="20"/>
                    <a:pt x="21" y="20"/>
                  </a:cubicBezTo>
                  <a:cubicBezTo>
                    <a:pt x="47" y="20"/>
                    <a:pt x="47" y="20"/>
                    <a:pt x="47" y="20"/>
                  </a:cubicBezTo>
                  <a:cubicBezTo>
                    <a:pt x="66" y="0"/>
                    <a:pt x="66" y="0"/>
                    <a:pt x="66" y="0"/>
                  </a:cubicBezTo>
                  <a:cubicBezTo>
                    <a:pt x="87" y="21"/>
                    <a:pt x="87" y="21"/>
                    <a:pt x="87" y="21"/>
                  </a:cubicBezTo>
                  <a:cubicBezTo>
                    <a:pt x="87" y="9"/>
                    <a:pt x="87" y="9"/>
                    <a:pt x="87" y="9"/>
                  </a:cubicBezTo>
                  <a:cubicBezTo>
                    <a:pt x="95" y="9"/>
                    <a:pt x="95" y="9"/>
                    <a:pt x="95" y="9"/>
                  </a:cubicBezTo>
                  <a:cubicBezTo>
                    <a:pt x="95" y="30"/>
                    <a:pt x="95" y="30"/>
                    <a:pt x="95" y="30"/>
                  </a:cubicBezTo>
                  <a:lnTo>
                    <a:pt x="106" y="40"/>
                  </a:lnTo>
                  <a:close/>
                </a:path>
              </a:pathLst>
            </a:custGeom>
            <a:solidFill>
              <a:schemeClr val="bg1"/>
            </a:solidFill>
            <a:ln>
              <a:noFill/>
            </a:ln>
            <a:effectLst/>
          </p:spPr>
          <p:txBody>
            <a:bodyPr vert="horz" wrap="square" lIns="91440" tIns="45720" rIns="91440" bIns="45720" numCol="1" anchor="t" anchorCtr="0" compatLnSpc="1"/>
            <a:lstStyle/>
            <a:p>
              <a:endParaRPr lang="zh-CN" altLang="en-US"/>
            </a:p>
          </p:txBody>
        </p:sp>
      </p:grpSp>
      <p:sp>
        <p:nvSpPr>
          <p:cNvPr id="22" name="矩形 21"/>
          <p:cNvSpPr/>
          <p:nvPr/>
        </p:nvSpPr>
        <p:spPr>
          <a:xfrm>
            <a:off x="7469938" y="3860866"/>
            <a:ext cx="1422166" cy="461657"/>
          </a:xfrm>
          <a:prstGeom prst="rect">
            <a:avLst/>
          </a:prstGeom>
        </p:spPr>
        <p:txBody>
          <a:bodyPr wrap="none" lIns="91431" tIns="45716" rIns="91431" bIns="45716">
            <a:spAutoFit/>
          </a:bodyPr>
          <a:lstStyle/>
          <a:p>
            <a:pPr algn="ctr"/>
            <a:r>
              <a:rPr lang="zh-CN" altLang="en-US" sz="2400" b="1" dirty="0">
                <a:solidFill>
                  <a:srgbClr val="005188"/>
                </a:solidFill>
                <a:latin typeface="方正清刻本悦宋简体" panose="02000000000000000000" pitchFamily="2" charset="-122"/>
                <a:ea typeface="方正清刻本悦宋简体" panose="02000000000000000000" pitchFamily="2" charset="-122"/>
              </a:rPr>
              <a:t>添加标题</a:t>
            </a:r>
            <a:endParaRPr lang="en-US" altLang="zh-CN" sz="2400" b="1"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23" name="矩形 47"/>
          <p:cNvSpPr>
            <a:spLocks noChangeArrowheads="1"/>
          </p:cNvSpPr>
          <p:nvPr/>
        </p:nvSpPr>
        <p:spPr bwMode="auto">
          <a:xfrm>
            <a:off x="7372892" y="4427956"/>
            <a:ext cx="3770730" cy="1772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a:spcBef>
                <a:spcPct val="20000"/>
              </a:spcBef>
              <a:buFont typeface="Arial" panose="020B0604020202020204" pitchFamily="34" charset="0"/>
              <a:buChar char="•"/>
              <a:defRPr sz="32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Microsoft YaHei" panose="020B0503020204020204" pitchFamily="34" charset="-122"/>
                <a:ea typeface="Microsoft YaHei" panose="020B0503020204020204" pitchFamily="34" charset="-122"/>
                <a:sym typeface="Calibri" panose="020F0502020204030204" pitchFamily="34" charset="0"/>
              </a:defRPr>
            </a:lvl9pPr>
          </a:lstStyle>
          <a:p>
            <a:pPr>
              <a:lnSpc>
                <a:spcPct val="130000"/>
              </a:lnSpc>
              <a:spcBef>
                <a:spcPct val="0"/>
              </a:spcBef>
              <a:buNone/>
            </a:pPr>
            <a:r>
              <a:rPr lang="zh-CN" altLang="en-US" sz="1400" dirty="0">
                <a:solidFill>
                  <a:schemeClr val="bg1">
                    <a:lumMod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在此录入上述图表的描述说明，在此录入上述图表的描述说明，在此录入上述图表的描述说明。在此录入上述图表的描述说明，在此录入上述图表的描述说明，在此录入上述图表的描述说明。</a:t>
            </a:r>
          </a:p>
          <a:p>
            <a:pPr>
              <a:lnSpc>
                <a:spcPct val="130000"/>
              </a:lnSpc>
              <a:spcBef>
                <a:spcPct val="0"/>
              </a:spcBef>
              <a:buNone/>
            </a:pPr>
            <a:endParaRPr lang="zh-CN" altLang="en-US" sz="1400" dirty="0">
              <a:solidFill>
                <a:schemeClr val="bg1">
                  <a:lumMod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endParaRPr>
          </a:p>
        </p:txBody>
      </p:sp>
      <p:pic>
        <p:nvPicPr>
          <p:cNvPr id="24"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V="1">
            <a:off x="1832759" y="3842486"/>
            <a:ext cx="357023" cy="1633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V="1">
            <a:off x="2963641" y="3618542"/>
            <a:ext cx="351214" cy="1830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V="1">
            <a:off x="4184420" y="3067174"/>
            <a:ext cx="369991" cy="2308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V="1">
            <a:off x="5285470" y="2266233"/>
            <a:ext cx="446832" cy="3082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2" presetClass="entr" presetSubtype="4"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down)">
                                      <p:cBhvr>
                                        <p:cTn id="17" dur="500"/>
                                        <p:tgtEl>
                                          <p:spTgt spid="24"/>
                                        </p:tgtEl>
                                      </p:cBhvr>
                                    </p:animEffect>
                                  </p:childTnLst>
                                </p:cTn>
                              </p:par>
                            </p:childTnLst>
                          </p:cTn>
                        </p:par>
                        <p:par>
                          <p:cTn id="18" fill="hold">
                            <p:stCondLst>
                              <p:cond delay="1799"/>
                            </p:stCondLst>
                            <p:childTnLst>
                              <p:par>
                                <p:cTn id="19" presetID="47"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anim calcmode="lin" valueType="num">
                                      <p:cBhvr>
                                        <p:cTn id="22" dur="500" fill="hold"/>
                                        <p:tgtEl>
                                          <p:spTgt spid="15"/>
                                        </p:tgtEl>
                                        <p:attrNameLst>
                                          <p:attrName>ppt_x</p:attrName>
                                        </p:attrNameLst>
                                      </p:cBhvr>
                                      <p:tavLst>
                                        <p:tav tm="0">
                                          <p:val>
                                            <p:strVal val="#ppt_x"/>
                                          </p:val>
                                        </p:tav>
                                        <p:tav tm="100000">
                                          <p:val>
                                            <p:strVal val="#ppt_x"/>
                                          </p:val>
                                        </p:tav>
                                      </p:tavLst>
                                    </p:anim>
                                    <p:anim calcmode="lin" valueType="num">
                                      <p:cBhvr>
                                        <p:cTn id="23" dur="500" fill="hold"/>
                                        <p:tgtEl>
                                          <p:spTgt spid="15"/>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anim calcmode="lin" valueType="num">
                                      <p:cBhvr>
                                        <p:cTn id="27" dur="500" fill="hold"/>
                                        <p:tgtEl>
                                          <p:spTgt spid="11"/>
                                        </p:tgtEl>
                                        <p:attrNameLst>
                                          <p:attrName>ppt_x</p:attrName>
                                        </p:attrNameLst>
                                      </p:cBhvr>
                                      <p:tavLst>
                                        <p:tav tm="0">
                                          <p:val>
                                            <p:strVal val="#ppt_x"/>
                                          </p:val>
                                        </p:tav>
                                        <p:tav tm="100000">
                                          <p:val>
                                            <p:strVal val="#ppt_x"/>
                                          </p:val>
                                        </p:tav>
                                      </p:tavLst>
                                    </p:anim>
                                    <p:anim calcmode="lin" valueType="num">
                                      <p:cBhvr>
                                        <p:cTn id="28" dur="5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299"/>
                            </p:stCondLst>
                            <p:childTnLst>
                              <p:par>
                                <p:cTn id="30" presetID="22" presetClass="entr" presetSubtype="4"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down)">
                                      <p:cBhvr>
                                        <p:cTn id="32" dur="500"/>
                                        <p:tgtEl>
                                          <p:spTgt spid="25"/>
                                        </p:tgtEl>
                                      </p:cBhvr>
                                    </p:animEffect>
                                  </p:childTnLst>
                                </p:cTn>
                              </p:par>
                            </p:childTnLst>
                          </p:cTn>
                        </p:par>
                        <p:par>
                          <p:cTn id="33" fill="hold">
                            <p:stCondLst>
                              <p:cond delay="2799"/>
                            </p:stCondLst>
                            <p:childTnLst>
                              <p:par>
                                <p:cTn id="34" presetID="47" presetClass="entr" presetSubtype="0" fill="hold" grpId="0"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500"/>
                                        <p:tgtEl>
                                          <p:spTgt spid="16"/>
                                        </p:tgtEl>
                                      </p:cBhvr>
                                    </p:animEffect>
                                    <p:anim calcmode="lin" valueType="num">
                                      <p:cBhvr>
                                        <p:cTn id="37" dur="500" fill="hold"/>
                                        <p:tgtEl>
                                          <p:spTgt spid="16"/>
                                        </p:tgtEl>
                                        <p:attrNameLst>
                                          <p:attrName>ppt_x</p:attrName>
                                        </p:attrNameLst>
                                      </p:cBhvr>
                                      <p:tavLst>
                                        <p:tav tm="0">
                                          <p:val>
                                            <p:strVal val="#ppt_x"/>
                                          </p:val>
                                        </p:tav>
                                        <p:tav tm="100000">
                                          <p:val>
                                            <p:strVal val="#ppt_x"/>
                                          </p:val>
                                        </p:tav>
                                      </p:tavLst>
                                    </p:anim>
                                    <p:anim calcmode="lin" valueType="num">
                                      <p:cBhvr>
                                        <p:cTn id="38" dur="500" fill="hold"/>
                                        <p:tgtEl>
                                          <p:spTgt spid="16"/>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500"/>
                                        <p:tgtEl>
                                          <p:spTgt spid="12"/>
                                        </p:tgtEl>
                                      </p:cBhvr>
                                    </p:animEffect>
                                    <p:anim calcmode="lin" valueType="num">
                                      <p:cBhvr>
                                        <p:cTn id="42" dur="500" fill="hold"/>
                                        <p:tgtEl>
                                          <p:spTgt spid="12"/>
                                        </p:tgtEl>
                                        <p:attrNameLst>
                                          <p:attrName>ppt_x</p:attrName>
                                        </p:attrNameLst>
                                      </p:cBhvr>
                                      <p:tavLst>
                                        <p:tav tm="0">
                                          <p:val>
                                            <p:strVal val="#ppt_x"/>
                                          </p:val>
                                        </p:tav>
                                        <p:tav tm="100000">
                                          <p:val>
                                            <p:strVal val="#ppt_x"/>
                                          </p:val>
                                        </p:tav>
                                      </p:tavLst>
                                    </p:anim>
                                    <p:anim calcmode="lin" valueType="num">
                                      <p:cBhvr>
                                        <p:cTn id="43" dur="500" fill="hold"/>
                                        <p:tgtEl>
                                          <p:spTgt spid="12"/>
                                        </p:tgtEl>
                                        <p:attrNameLst>
                                          <p:attrName>ppt_y</p:attrName>
                                        </p:attrNameLst>
                                      </p:cBhvr>
                                      <p:tavLst>
                                        <p:tav tm="0">
                                          <p:val>
                                            <p:strVal val="#ppt_y+.1"/>
                                          </p:val>
                                        </p:tav>
                                        <p:tav tm="100000">
                                          <p:val>
                                            <p:strVal val="#ppt_y"/>
                                          </p:val>
                                        </p:tav>
                                      </p:tavLst>
                                    </p:anim>
                                  </p:childTnLst>
                                </p:cTn>
                              </p:par>
                            </p:childTnLst>
                          </p:cTn>
                        </p:par>
                        <p:par>
                          <p:cTn id="44" fill="hold">
                            <p:stCondLst>
                              <p:cond delay="3299"/>
                            </p:stCondLst>
                            <p:childTnLst>
                              <p:par>
                                <p:cTn id="45" presetID="22" presetClass="entr" presetSubtype="4" fill="hold"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wipe(down)">
                                      <p:cBhvr>
                                        <p:cTn id="47" dur="500"/>
                                        <p:tgtEl>
                                          <p:spTgt spid="26"/>
                                        </p:tgtEl>
                                      </p:cBhvr>
                                    </p:animEffect>
                                  </p:childTnLst>
                                </p:cTn>
                              </p:par>
                            </p:childTnLst>
                          </p:cTn>
                        </p:par>
                        <p:par>
                          <p:cTn id="48" fill="hold">
                            <p:stCondLst>
                              <p:cond delay="3799"/>
                            </p:stCondLst>
                            <p:childTnLst>
                              <p:par>
                                <p:cTn id="49" presetID="47" presetClass="entr" presetSubtype="0" fill="hold" grpId="0"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500"/>
                                        <p:tgtEl>
                                          <p:spTgt spid="17"/>
                                        </p:tgtEl>
                                      </p:cBhvr>
                                    </p:animEffect>
                                    <p:anim calcmode="lin" valueType="num">
                                      <p:cBhvr>
                                        <p:cTn id="52" dur="500" fill="hold"/>
                                        <p:tgtEl>
                                          <p:spTgt spid="17"/>
                                        </p:tgtEl>
                                        <p:attrNameLst>
                                          <p:attrName>ppt_x</p:attrName>
                                        </p:attrNameLst>
                                      </p:cBhvr>
                                      <p:tavLst>
                                        <p:tav tm="0">
                                          <p:val>
                                            <p:strVal val="#ppt_x"/>
                                          </p:val>
                                        </p:tav>
                                        <p:tav tm="100000">
                                          <p:val>
                                            <p:strVal val="#ppt_x"/>
                                          </p:val>
                                        </p:tav>
                                      </p:tavLst>
                                    </p:anim>
                                    <p:anim calcmode="lin" valueType="num">
                                      <p:cBhvr>
                                        <p:cTn id="53" dur="500" fill="hold"/>
                                        <p:tgtEl>
                                          <p:spTgt spid="17"/>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fade">
                                      <p:cBhvr>
                                        <p:cTn id="56" dur="500"/>
                                        <p:tgtEl>
                                          <p:spTgt spid="14"/>
                                        </p:tgtEl>
                                      </p:cBhvr>
                                    </p:animEffect>
                                    <p:anim calcmode="lin" valueType="num">
                                      <p:cBhvr>
                                        <p:cTn id="57" dur="500" fill="hold"/>
                                        <p:tgtEl>
                                          <p:spTgt spid="14"/>
                                        </p:tgtEl>
                                        <p:attrNameLst>
                                          <p:attrName>ppt_x</p:attrName>
                                        </p:attrNameLst>
                                      </p:cBhvr>
                                      <p:tavLst>
                                        <p:tav tm="0">
                                          <p:val>
                                            <p:strVal val="#ppt_x"/>
                                          </p:val>
                                        </p:tav>
                                        <p:tav tm="100000">
                                          <p:val>
                                            <p:strVal val="#ppt_x"/>
                                          </p:val>
                                        </p:tav>
                                      </p:tavLst>
                                    </p:anim>
                                    <p:anim calcmode="lin" valueType="num">
                                      <p:cBhvr>
                                        <p:cTn id="58" dur="500" fill="hold"/>
                                        <p:tgtEl>
                                          <p:spTgt spid="14"/>
                                        </p:tgtEl>
                                        <p:attrNameLst>
                                          <p:attrName>ppt_y</p:attrName>
                                        </p:attrNameLst>
                                      </p:cBhvr>
                                      <p:tavLst>
                                        <p:tav tm="0">
                                          <p:val>
                                            <p:strVal val="#ppt_y+.1"/>
                                          </p:val>
                                        </p:tav>
                                        <p:tav tm="100000">
                                          <p:val>
                                            <p:strVal val="#ppt_y"/>
                                          </p:val>
                                        </p:tav>
                                      </p:tavLst>
                                    </p:anim>
                                  </p:childTnLst>
                                </p:cTn>
                              </p:par>
                            </p:childTnLst>
                          </p:cTn>
                        </p:par>
                        <p:par>
                          <p:cTn id="59" fill="hold">
                            <p:stCondLst>
                              <p:cond delay="4299"/>
                            </p:stCondLst>
                            <p:childTnLst>
                              <p:par>
                                <p:cTn id="60" presetID="22" presetClass="entr" presetSubtype="4" fill="hold" nodeType="after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wipe(down)">
                                      <p:cBhvr>
                                        <p:cTn id="62" dur="500"/>
                                        <p:tgtEl>
                                          <p:spTgt spid="27"/>
                                        </p:tgtEl>
                                      </p:cBhvr>
                                    </p:animEffect>
                                  </p:childTnLst>
                                </p:cTn>
                              </p:par>
                            </p:childTnLst>
                          </p:cTn>
                        </p:par>
                        <p:par>
                          <p:cTn id="63" fill="hold">
                            <p:stCondLst>
                              <p:cond delay="4799"/>
                            </p:stCondLst>
                            <p:childTnLst>
                              <p:par>
                                <p:cTn id="64" presetID="47" presetClass="entr" presetSubtype="0"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anim calcmode="lin" valueType="num">
                                      <p:cBhvr>
                                        <p:cTn id="67" dur="500" fill="hold"/>
                                        <p:tgtEl>
                                          <p:spTgt spid="18"/>
                                        </p:tgtEl>
                                        <p:attrNameLst>
                                          <p:attrName>ppt_x</p:attrName>
                                        </p:attrNameLst>
                                      </p:cBhvr>
                                      <p:tavLst>
                                        <p:tav tm="0">
                                          <p:val>
                                            <p:strVal val="#ppt_x"/>
                                          </p:val>
                                        </p:tav>
                                        <p:tav tm="100000">
                                          <p:val>
                                            <p:strVal val="#ppt_x"/>
                                          </p:val>
                                        </p:tav>
                                      </p:tavLst>
                                    </p:anim>
                                    <p:anim calcmode="lin" valueType="num">
                                      <p:cBhvr>
                                        <p:cTn id="68" dur="500" fill="hold"/>
                                        <p:tgtEl>
                                          <p:spTgt spid="18"/>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
                                        </p:tgtEl>
                                        <p:attrNameLst>
                                          <p:attrName>style.visibility</p:attrName>
                                        </p:attrNameLst>
                                      </p:cBhvr>
                                      <p:to>
                                        <p:strVal val="visible"/>
                                      </p:to>
                                    </p:set>
                                    <p:animEffect transition="in" filter="fade">
                                      <p:cBhvr>
                                        <p:cTn id="71" dur="500"/>
                                        <p:tgtEl>
                                          <p:spTgt spid="13"/>
                                        </p:tgtEl>
                                      </p:cBhvr>
                                    </p:animEffect>
                                    <p:anim calcmode="lin" valueType="num">
                                      <p:cBhvr>
                                        <p:cTn id="72" dur="500" fill="hold"/>
                                        <p:tgtEl>
                                          <p:spTgt spid="13"/>
                                        </p:tgtEl>
                                        <p:attrNameLst>
                                          <p:attrName>ppt_x</p:attrName>
                                        </p:attrNameLst>
                                      </p:cBhvr>
                                      <p:tavLst>
                                        <p:tav tm="0">
                                          <p:val>
                                            <p:strVal val="#ppt_x"/>
                                          </p:val>
                                        </p:tav>
                                        <p:tav tm="100000">
                                          <p:val>
                                            <p:strVal val="#ppt_x"/>
                                          </p:val>
                                        </p:tav>
                                      </p:tavLst>
                                    </p:anim>
                                    <p:anim calcmode="lin" valueType="num">
                                      <p:cBhvr>
                                        <p:cTn id="73" dur="500" fill="hold"/>
                                        <p:tgtEl>
                                          <p:spTgt spid="13"/>
                                        </p:tgtEl>
                                        <p:attrNameLst>
                                          <p:attrName>ppt_y</p:attrName>
                                        </p:attrNameLst>
                                      </p:cBhvr>
                                      <p:tavLst>
                                        <p:tav tm="0">
                                          <p:val>
                                            <p:strVal val="#ppt_y+.1"/>
                                          </p:val>
                                        </p:tav>
                                        <p:tav tm="100000">
                                          <p:val>
                                            <p:strVal val="#ppt_y"/>
                                          </p:val>
                                        </p:tav>
                                      </p:tavLst>
                                    </p:anim>
                                  </p:childTnLst>
                                </p:cTn>
                              </p:par>
                            </p:childTnLst>
                          </p:cTn>
                        </p:par>
                        <p:par>
                          <p:cTn id="74" fill="hold">
                            <p:stCondLst>
                              <p:cond delay="5299"/>
                            </p:stCondLst>
                            <p:childTnLst>
                              <p:par>
                                <p:cTn id="75" presetID="47" presetClass="entr" presetSubtype="0" fill="hold" nodeType="afterEffect">
                                  <p:stCondLst>
                                    <p:cond delay="0"/>
                                  </p:stCondLst>
                                  <p:childTnLst>
                                    <p:set>
                                      <p:cBhvr>
                                        <p:cTn id="76" dur="1" fill="hold">
                                          <p:stCondLst>
                                            <p:cond delay="0"/>
                                          </p:stCondLst>
                                        </p:cTn>
                                        <p:tgtEl>
                                          <p:spTgt spid="19"/>
                                        </p:tgtEl>
                                        <p:attrNameLst>
                                          <p:attrName>style.visibility</p:attrName>
                                        </p:attrNameLst>
                                      </p:cBhvr>
                                      <p:to>
                                        <p:strVal val="visible"/>
                                      </p:to>
                                    </p:set>
                                    <p:animEffect transition="in" filter="fade">
                                      <p:cBhvr>
                                        <p:cTn id="77" dur="500"/>
                                        <p:tgtEl>
                                          <p:spTgt spid="19"/>
                                        </p:tgtEl>
                                      </p:cBhvr>
                                    </p:animEffect>
                                    <p:anim calcmode="lin" valueType="num">
                                      <p:cBhvr>
                                        <p:cTn id="78" dur="500" fill="hold"/>
                                        <p:tgtEl>
                                          <p:spTgt spid="19"/>
                                        </p:tgtEl>
                                        <p:attrNameLst>
                                          <p:attrName>ppt_x</p:attrName>
                                        </p:attrNameLst>
                                      </p:cBhvr>
                                      <p:tavLst>
                                        <p:tav tm="0">
                                          <p:val>
                                            <p:strVal val="#ppt_x"/>
                                          </p:val>
                                        </p:tav>
                                        <p:tav tm="100000">
                                          <p:val>
                                            <p:strVal val="#ppt_x"/>
                                          </p:val>
                                        </p:tav>
                                      </p:tavLst>
                                    </p:anim>
                                    <p:anim calcmode="lin" valueType="num">
                                      <p:cBhvr>
                                        <p:cTn id="79" dur="500" fill="hold"/>
                                        <p:tgtEl>
                                          <p:spTgt spid="19"/>
                                        </p:tgtEl>
                                        <p:attrNameLst>
                                          <p:attrName>ppt_y</p:attrName>
                                        </p:attrNameLst>
                                      </p:cBhvr>
                                      <p:tavLst>
                                        <p:tav tm="0">
                                          <p:val>
                                            <p:strVal val="#ppt_y-.1"/>
                                          </p:val>
                                        </p:tav>
                                        <p:tav tm="100000">
                                          <p:val>
                                            <p:strVal val="#ppt_y"/>
                                          </p:val>
                                        </p:tav>
                                      </p:tavLst>
                                    </p:anim>
                                  </p:childTnLst>
                                </p:cTn>
                              </p:par>
                            </p:childTnLst>
                          </p:cTn>
                        </p:par>
                        <p:par>
                          <p:cTn id="80" fill="hold">
                            <p:stCondLst>
                              <p:cond delay="5799"/>
                            </p:stCondLst>
                            <p:childTnLst>
                              <p:par>
                                <p:cTn id="81" presetID="10" presetClass="entr" presetSubtype="0" fill="hold" grpId="0" nodeType="afterEffect">
                                  <p:stCondLst>
                                    <p:cond delay="0"/>
                                  </p:stCondLst>
                                  <p:childTnLst>
                                    <p:set>
                                      <p:cBhvr>
                                        <p:cTn id="82" dur="1" fill="hold">
                                          <p:stCondLst>
                                            <p:cond delay="0"/>
                                          </p:stCondLst>
                                        </p:cTn>
                                        <p:tgtEl>
                                          <p:spTgt spid="22"/>
                                        </p:tgtEl>
                                        <p:attrNameLst>
                                          <p:attrName>style.visibility</p:attrName>
                                        </p:attrNameLst>
                                      </p:cBhvr>
                                      <p:to>
                                        <p:strVal val="visible"/>
                                      </p:to>
                                    </p:set>
                                    <p:animEffect transition="in" filter="fade">
                                      <p:cBhvr>
                                        <p:cTn id="83" dur="500"/>
                                        <p:tgtEl>
                                          <p:spTgt spid="22"/>
                                        </p:tgtEl>
                                      </p:cBhvr>
                                    </p:animEffect>
                                  </p:childTnLst>
                                </p:cTn>
                              </p:par>
                            </p:childTnLst>
                          </p:cTn>
                        </p:par>
                        <p:par>
                          <p:cTn id="84" fill="hold">
                            <p:stCondLst>
                              <p:cond delay="6299"/>
                            </p:stCondLst>
                            <p:childTnLst>
                              <p:par>
                                <p:cTn id="85" presetID="14" presetClass="entr" presetSubtype="10" fill="hold" grpId="0" nodeType="afterEffect">
                                  <p:stCondLst>
                                    <p:cond delay="0"/>
                                  </p:stCondLst>
                                  <p:childTnLst>
                                    <p:set>
                                      <p:cBhvr>
                                        <p:cTn id="86" dur="1" fill="hold">
                                          <p:stCondLst>
                                            <p:cond delay="0"/>
                                          </p:stCondLst>
                                        </p:cTn>
                                        <p:tgtEl>
                                          <p:spTgt spid="23"/>
                                        </p:tgtEl>
                                        <p:attrNameLst>
                                          <p:attrName>style.visibility</p:attrName>
                                        </p:attrNameLst>
                                      </p:cBhvr>
                                      <p:to>
                                        <p:strVal val="visible"/>
                                      </p:to>
                                    </p:set>
                                    <p:animEffect transition="in" filter="randombar(horizontal)">
                                      <p:cBhvr>
                                        <p:cTn id="87" dur="4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11" grpId="0"/>
      <p:bldP spid="12" grpId="0"/>
      <p:bldP spid="13" grpId="0"/>
      <p:bldP spid="14" grpId="0"/>
      <p:bldP spid="15" grpId="0"/>
      <p:bldP spid="16" grpId="0"/>
      <p:bldP spid="17" grpId="0"/>
      <p:bldP spid="18" grpId="0"/>
      <p:bldP spid="22" grpId="0"/>
      <p:bldP spid="2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课堂实施</a:t>
            </a:r>
          </a:p>
        </p:txBody>
      </p:sp>
      <p:grpSp>
        <p:nvGrpSpPr>
          <p:cNvPr id="19" name="chenying0907 18"/>
          <p:cNvGrpSpPr/>
          <p:nvPr/>
        </p:nvGrpSpPr>
        <p:grpSpPr>
          <a:xfrm>
            <a:off x="1480387" y="2179758"/>
            <a:ext cx="1984612" cy="2113211"/>
            <a:chOff x="1480387" y="2179758"/>
            <a:chExt cx="1984612" cy="2113211"/>
          </a:xfrm>
        </p:grpSpPr>
        <p:sp>
          <p:nvSpPr>
            <p:cNvPr id="4" name="chenying0907 108"/>
            <p:cNvSpPr>
              <a:spLocks noEditPoints="1"/>
            </p:cNvSpPr>
            <p:nvPr/>
          </p:nvSpPr>
          <p:spPr bwMode="auto">
            <a:xfrm>
              <a:off x="1480387" y="2179758"/>
              <a:ext cx="1984612" cy="2113211"/>
            </a:xfrm>
            <a:custGeom>
              <a:avLst/>
              <a:gdLst>
                <a:gd name="T0" fmla="*/ 656 w 983"/>
                <a:gd name="T1" fmla="*/ 80 h 1046"/>
                <a:gd name="T2" fmla="*/ 729 w 983"/>
                <a:gd name="T3" fmla="*/ 67 h 1046"/>
                <a:gd name="T4" fmla="*/ 798 w 983"/>
                <a:gd name="T5" fmla="*/ 260 h 1046"/>
                <a:gd name="T6" fmla="*/ 895 w 983"/>
                <a:gd name="T7" fmla="*/ 601 h 1046"/>
                <a:gd name="T8" fmla="*/ 965 w 983"/>
                <a:gd name="T9" fmla="*/ 773 h 1046"/>
                <a:gd name="T10" fmla="*/ 831 w 983"/>
                <a:gd name="T11" fmla="*/ 833 h 1046"/>
                <a:gd name="T12" fmla="*/ 633 w 983"/>
                <a:gd name="T13" fmla="*/ 882 h 1046"/>
                <a:gd name="T14" fmla="*/ 206 w 983"/>
                <a:gd name="T15" fmla="*/ 1046 h 1046"/>
                <a:gd name="T16" fmla="*/ 164 w 983"/>
                <a:gd name="T17" fmla="*/ 951 h 1046"/>
                <a:gd name="T18" fmla="*/ 102 w 983"/>
                <a:gd name="T19" fmla="*/ 790 h 1046"/>
                <a:gd name="T20" fmla="*/ 49 w 983"/>
                <a:gd name="T21" fmla="*/ 623 h 1046"/>
                <a:gd name="T22" fmla="*/ 16 w 983"/>
                <a:gd name="T23" fmla="*/ 435 h 1046"/>
                <a:gd name="T24" fmla="*/ 131 w 983"/>
                <a:gd name="T25" fmla="*/ 234 h 1046"/>
                <a:gd name="T26" fmla="*/ 363 w 983"/>
                <a:gd name="T27" fmla="*/ 159 h 1046"/>
                <a:gd name="T28" fmla="*/ 394 w 983"/>
                <a:gd name="T29" fmla="*/ 17 h 1046"/>
                <a:gd name="T30" fmla="*/ 519 w 983"/>
                <a:gd name="T31" fmla="*/ 44 h 1046"/>
                <a:gd name="T32" fmla="*/ 463 w 983"/>
                <a:gd name="T33" fmla="*/ 209 h 1046"/>
                <a:gd name="T34" fmla="*/ 547 w 983"/>
                <a:gd name="T35" fmla="*/ 252 h 1046"/>
                <a:gd name="T36" fmla="*/ 509 w 983"/>
                <a:gd name="T37" fmla="*/ 366 h 1046"/>
                <a:gd name="T38" fmla="*/ 435 w 983"/>
                <a:gd name="T39" fmla="*/ 33 h 1046"/>
                <a:gd name="T40" fmla="*/ 529 w 983"/>
                <a:gd name="T41" fmla="*/ 114 h 1046"/>
                <a:gd name="T42" fmla="*/ 485 w 983"/>
                <a:gd name="T43" fmla="*/ 24 h 1046"/>
                <a:gd name="T44" fmla="*/ 382 w 983"/>
                <a:gd name="T45" fmla="*/ 82 h 1046"/>
                <a:gd name="T46" fmla="*/ 455 w 983"/>
                <a:gd name="T47" fmla="*/ 307 h 1046"/>
                <a:gd name="T48" fmla="*/ 561 w 983"/>
                <a:gd name="T49" fmla="*/ 383 h 1046"/>
                <a:gd name="T50" fmla="*/ 572 w 983"/>
                <a:gd name="T51" fmla="*/ 271 h 1046"/>
                <a:gd name="T52" fmla="*/ 501 w 983"/>
                <a:gd name="T53" fmla="*/ 114 h 1046"/>
                <a:gd name="T54" fmla="*/ 470 w 983"/>
                <a:gd name="T55" fmla="*/ 256 h 1046"/>
                <a:gd name="T56" fmla="*/ 501 w 983"/>
                <a:gd name="T57" fmla="*/ 83 h 1046"/>
                <a:gd name="T58" fmla="*/ 423 w 983"/>
                <a:gd name="T59" fmla="*/ 56 h 1046"/>
                <a:gd name="T60" fmla="*/ 424 w 983"/>
                <a:gd name="T61" fmla="*/ 143 h 1046"/>
                <a:gd name="T62" fmla="*/ 501 w 983"/>
                <a:gd name="T63" fmla="*/ 83 h 1046"/>
                <a:gd name="T64" fmla="*/ 637 w 983"/>
                <a:gd name="T65" fmla="*/ 98 h 1046"/>
                <a:gd name="T66" fmla="*/ 566 w 983"/>
                <a:gd name="T67" fmla="*/ 225 h 1046"/>
                <a:gd name="T68" fmla="*/ 520 w 983"/>
                <a:gd name="T69" fmla="*/ 396 h 1046"/>
                <a:gd name="T70" fmla="*/ 362 w 983"/>
                <a:gd name="T71" fmla="*/ 169 h 1046"/>
                <a:gd name="T72" fmla="*/ 219 w 983"/>
                <a:gd name="T73" fmla="*/ 210 h 1046"/>
                <a:gd name="T74" fmla="*/ 16 w 983"/>
                <a:gd name="T75" fmla="*/ 293 h 1046"/>
                <a:gd name="T76" fmla="*/ 72 w 983"/>
                <a:gd name="T77" fmla="*/ 657 h 1046"/>
                <a:gd name="T78" fmla="*/ 161 w 983"/>
                <a:gd name="T79" fmla="*/ 920 h 1046"/>
                <a:gd name="T80" fmla="*/ 642 w 983"/>
                <a:gd name="T81" fmla="*/ 870 h 1046"/>
                <a:gd name="T82" fmla="*/ 916 w 983"/>
                <a:gd name="T83" fmla="*/ 780 h 1046"/>
                <a:gd name="T84" fmla="*/ 897 w 983"/>
                <a:gd name="T85" fmla="*/ 635 h 1046"/>
                <a:gd name="T86" fmla="*/ 799 w 983"/>
                <a:gd name="T87" fmla="*/ 327 h 1046"/>
                <a:gd name="T88" fmla="*/ 759 w 983"/>
                <a:gd name="T89" fmla="*/ 79 h 1046"/>
                <a:gd name="T90" fmla="*/ 546 w 983"/>
                <a:gd name="T91" fmla="*/ 354 h 1046"/>
                <a:gd name="T92" fmla="*/ 458 w 983"/>
                <a:gd name="T93" fmla="*/ 140 h 1046"/>
                <a:gd name="T94" fmla="*/ 488 w 983"/>
                <a:gd name="T95" fmla="*/ 240 h 1046"/>
                <a:gd name="T96" fmla="*/ 484 w 983"/>
                <a:gd name="T97" fmla="*/ 29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3" h="1046">
                  <a:moveTo>
                    <a:pt x="546" y="104"/>
                  </a:moveTo>
                  <a:cubicBezTo>
                    <a:pt x="572" y="99"/>
                    <a:pt x="602" y="89"/>
                    <a:pt x="631" y="82"/>
                  </a:cubicBezTo>
                  <a:cubicBezTo>
                    <a:pt x="639" y="80"/>
                    <a:pt x="648" y="81"/>
                    <a:pt x="656" y="80"/>
                  </a:cubicBezTo>
                  <a:cubicBezTo>
                    <a:pt x="659" y="80"/>
                    <a:pt x="662" y="77"/>
                    <a:pt x="666" y="77"/>
                  </a:cubicBezTo>
                  <a:cubicBezTo>
                    <a:pt x="674" y="75"/>
                    <a:pt x="683" y="78"/>
                    <a:pt x="691" y="77"/>
                  </a:cubicBezTo>
                  <a:cubicBezTo>
                    <a:pt x="702" y="75"/>
                    <a:pt x="717" y="69"/>
                    <a:pt x="729" y="67"/>
                  </a:cubicBezTo>
                  <a:cubicBezTo>
                    <a:pt x="744" y="64"/>
                    <a:pt x="759" y="66"/>
                    <a:pt x="774" y="69"/>
                  </a:cubicBezTo>
                  <a:cubicBezTo>
                    <a:pt x="779" y="98"/>
                    <a:pt x="790" y="145"/>
                    <a:pt x="785" y="168"/>
                  </a:cubicBezTo>
                  <a:cubicBezTo>
                    <a:pt x="790" y="202"/>
                    <a:pt x="788" y="235"/>
                    <a:pt x="798" y="260"/>
                  </a:cubicBezTo>
                  <a:cubicBezTo>
                    <a:pt x="803" y="297"/>
                    <a:pt x="810" y="337"/>
                    <a:pt x="816" y="374"/>
                  </a:cubicBezTo>
                  <a:cubicBezTo>
                    <a:pt x="823" y="413"/>
                    <a:pt x="837" y="447"/>
                    <a:pt x="849" y="480"/>
                  </a:cubicBezTo>
                  <a:cubicBezTo>
                    <a:pt x="864" y="522"/>
                    <a:pt x="877" y="563"/>
                    <a:pt x="895" y="601"/>
                  </a:cubicBezTo>
                  <a:cubicBezTo>
                    <a:pt x="919" y="650"/>
                    <a:pt x="952" y="695"/>
                    <a:pt x="973" y="747"/>
                  </a:cubicBezTo>
                  <a:cubicBezTo>
                    <a:pt x="979" y="752"/>
                    <a:pt x="983" y="759"/>
                    <a:pt x="980" y="765"/>
                  </a:cubicBezTo>
                  <a:cubicBezTo>
                    <a:pt x="978" y="770"/>
                    <a:pt x="971" y="770"/>
                    <a:pt x="965" y="773"/>
                  </a:cubicBezTo>
                  <a:cubicBezTo>
                    <a:pt x="956" y="777"/>
                    <a:pt x="945" y="785"/>
                    <a:pt x="932" y="789"/>
                  </a:cubicBezTo>
                  <a:cubicBezTo>
                    <a:pt x="908" y="797"/>
                    <a:pt x="883" y="808"/>
                    <a:pt x="865" y="818"/>
                  </a:cubicBezTo>
                  <a:cubicBezTo>
                    <a:pt x="856" y="823"/>
                    <a:pt x="839" y="825"/>
                    <a:pt x="831" y="833"/>
                  </a:cubicBezTo>
                  <a:cubicBezTo>
                    <a:pt x="789" y="838"/>
                    <a:pt x="729" y="860"/>
                    <a:pt x="681" y="871"/>
                  </a:cubicBezTo>
                  <a:cubicBezTo>
                    <a:pt x="677" y="871"/>
                    <a:pt x="678" y="875"/>
                    <a:pt x="676" y="876"/>
                  </a:cubicBezTo>
                  <a:cubicBezTo>
                    <a:pt x="662" y="874"/>
                    <a:pt x="648" y="880"/>
                    <a:pt x="633" y="882"/>
                  </a:cubicBezTo>
                  <a:cubicBezTo>
                    <a:pt x="566" y="894"/>
                    <a:pt x="496" y="902"/>
                    <a:pt x="433" y="930"/>
                  </a:cubicBezTo>
                  <a:cubicBezTo>
                    <a:pt x="390" y="949"/>
                    <a:pt x="345" y="963"/>
                    <a:pt x="307" y="982"/>
                  </a:cubicBezTo>
                  <a:cubicBezTo>
                    <a:pt x="269" y="1001"/>
                    <a:pt x="238" y="1027"/>
                    <a:pt x="206" y="1046"/>
                  </a:cubicBezTo>
                  <a:cubicBezTo>
                    <a:pt x="199" y="1037"/>
                    <a:pt x="196" y="1025"/>
                    <a:pt x="191" y="1014"/>
                  </a:cubicBezTo>
                  <a:cubicBezTo>
                    <a:pt x="185" y="1001"/>
                    <a:pt x="177" y="986"/>
                    <a:pt x="170" y="971"/>
                  </a:cubicBezTo>
                  <a:cubicBezTo>
                    <a:pt x="167" y="965"/>
                    <a:pt x="166" y="957"/>
                    <a:pt x="164" y="951"/>
                  </a:cubicBezTo>
                  <a:cubicBezTo>
                    <a:pt x="147" y="910"/>
                    <a:pt x="130" y="866"/>
                    <a:pt x="112" y="821"/>
                  </a:cubicBezTo>
                  <a:cubicBezTo>
                    <a:pt x="109" y="815"/>
                    <a:pt x="105" y="809"/>
                    <a:pt x="103" y="804"/>
                  </a:cubicBezTo>
                  <a:cubicBezTo>
                    <a:pt x="102" y="800"/>
                    <a:pt x="103" y="794"/>
                    <a:pt x="102" y="790"/>
                  </a:cubicBezTo>
                  <a:cubicBezTo>
                    <a:pt x="93" y="762"/>
                    <a:pt x="82" y="730"/>
                    <a:pt x="73" y="699"/>
                  </a:cubicBezTo>
                  <a:cubicBezTo>
                    <a:pt x="68" y="683"/>
                    <a:pt x="63" y="666"/>
                    <a:pt x="58" y="650"/>
                  </a:cubicBezTo>
                  <a:cubicBezTo>
                    <a:pt x="55" y="641"/>
                    <a:pt x="51" y="632"/>
                    <a:pt x="49" y="623"/>
                  </a:cubicBezTo>
                  <a:cubicBezTo>
                    <a:pt x="47" y="613"/>
                    <a:pt x="48" y="603"/>
                    <a:pt x="46" y="592"/>
                  </a:cubicBezTo>
                  <a:cubicBezTo>
                    <a:pt x="40" y="559"/>
                    <a:pt x="29" y="526"/>
                    <a:pt x="23" y="491"/>
                  </a:cubicBezTo>
                  <a:cubicBezTo>
                    <a:pt x="20" y="473"/>
                    <a:pt x="18" y="455"/>
                    <a:pt x="16" y="435"/>
                  </a:cubicBezTo>
                  <a:cubicBezTo>
                    <a:pt x="11" y="404"/>
                    <a:pt x="8" y="374"/>
                    <a:pt x="7" y="343"/>
                  </a:cubicBezTo>
                  <a:cubicBezTo>
                    <a:pt x="6" y="324"/>
                    <a:pt x="0" y="305"/>
                    <a:pt x="4" y="288"/>
                  </a:cubicBezTo>
                  <a:cubicBezTo>
                    <a:pt x="42" y="272"/>
                    <a:pt x="83" y="247"/>
                    <a:pt x="131" y="234"/>
                  </a:cubicBezTo>
                  <a:cubicBezTo>
                    <a:pt x="140" y="228"/>
                    <a:pt x="154" y="222"/>
                    <a:pt x="164" y="221"/>
                  </a:cubicBezTo>
                  <a:cubicBezTo>
                    <a:pt x="194" y="205"/>
                    <a:pt x="231" y="196"/>
                    <a:pt x="267" y="186"/>
                  </a:cubicBezTo>
                  <a:cubicBezTo>
                    <a:pt x="300" y="178"/>
                    <a:pt x="334" y="161"/>
                    <a:pt x="363" y="159"/>
                  </a:cubicBezTo>
                  <a:cubicBezTo>
                    <a:pt x="371" y="154"/>
                    <a:pt x="382" y="151"/>
                    <a:pt x="393" y="149"/>
                  </a:cubicBezTo>
                  <a:cubicBezTo>
                    <a:pt x="388" y="129"/>
                    <a:pt x="371" y="101"/>
                    <a:pt x="369" y="79"/>
                  </a:cubicBezTo>
                  <a:cubicBezTo>
                    <a:pt x="367" y="54"/>
                    <a:pt x="382" y="37"/>
                    <a:pt x="394" y="17"/>
                  </a:cubicBezTo>
                  <a:cubicBezTo>
                    <a:pt x="408" y="16"/>
                    <a:pt x="422" y="4"/>
                    <a:pt x="439" y="2"/>
                  </a:cubicBezTo>
                  <a:cubicBezTo>
                    <a:pt x="460" y="0"/>
                    <a:pt x="474" y="7"/>
                    <a:pt x="493" y="14"/>
                  </a:cubicBezTo>
                  <a:cubicBezTo>
                    <a:pt x="499" y="26"/>
                    <a:pt x="511" y="33"/>
                    <a:pt x="519" y="44"/>
                  </a:cubicBezTo>
                  <a:cubicBezTo>
                    <a:pt x="530" y="62"/>
                    <a:pt x="533" y="86"/>
                    <a:pt x="546" y="104"/>
                  </a:cubicBezTo>
                  <a:close/>
                  <a:moveTo>
                    <a:pt x="483" y="254"/>
                  </a:moveTo>
                  <a:cubicBezTo>
                    <a:pt x="476" y="241"/>
                    <a:pt x="469" y="224"/>
                    <a:pt x="463" y="209"/>
                  </a:cubicBezTo>
                  <a:cubicBezTo>
                    <a:pt x="453" y="186"/>
                    <a:pt x="445" y="162"/>
                    <a:pt x="447" y="137"/>
                  </a:cubicBezTo>
                  <a:cubicBezTo>
                    <a:pt x="455" y="124"/>
                    <a:pt x="469" y="121"/>
                    <a:pt x="488" y="125"/>
                  </a:cubicBezTo>
                  <a:cubicBezTo>
                    <a:pt x="509" y="154"/>
                    <a:pt x="533" y="211"/>
                    <a:pt x="547" y="252"/>
                  </a:cubicBezTo>
                  <a:cubicBezTo>
                    <a:pt x="558" y="282"/>
                    <a:pt x="583" y="334"/>
                    <a:pt x="562" y="357"/>
                  </a:cubicBezTo>
                  <a:cubicBezTo>
                    <a:pt x="560" y="359"/>
                    <a:pt x="547" y="371"/>
                    <a:pt x="540" y="372"/>
                  </a:cubicBezTo>
                  <a:cubicBezTo>
                    <a:pt x="532" y="373"/>
                    <a:pt x="514" y="370"/>
                    <a:pt x="509" y="366"/>
                  </a:cubicBezTo>
                  <a:cubicBezTo>
                    <a:pt x="503" y="362"/>
                    <a:pt x="503" y="353"/>
                    <a:pt x="498" y="349"/>
                  </a:cubicBezTo>
                  <a:cubicBezTo>
                    <a:pt x="457" y="259"/>
                    <a:pt x="412" y="180"/>
                    <a:pt x="397" y="64"/>
                  </a:cubicBezTo>
                  <a:cubicBezTo>
                    <a:pt x="405" y="49"/>
                    <a:pt x="420" y="41"/>
                    <a:pt x="435" y="33"/>
                  </a:cubicBezTo>
                  <a:cubicBezTo>
                    <a:pt x="454" y="31"/>
                    <a:pt x="470" y="39"/>
                    <a:pt x="485" y="44"/>
                  </a:cubicBezTo>
                  <a:cubicBezTo>
                    <a:pt x="494" y="58"/>
                    <a:pt x="506" y="69"/>
                    <a:pt x="514" y="84"/>
                  </a:cubicBezTo>
                  <a:cubicBezTo>
                    <a:pt x="519" y="94"/>
                    <a:pt x="520" y="107"/>
                    <a:pt x="529" y="114"/>
                  </a:cubicBezTo>
                  <a:cubicBezTo>
                    <a:pt x="530" y="110"/>
                    <a:pt x="532" y="114"/>
                    <a:pt x="534" y="112"/>
                  </a:cubicBezTo>
                  <a:cubicBezTo>
                    <a:pt x="529" y="83"/>
                    <a:pt x="515" y="64"/>
                    <a:pt x="501" y="39"/>
                  </a:cubicBezTo>
                  <a:cubicBezTo>
                    <a:pt x="495" y="36"/>
                    <a:pt x="489" y="31"/>
                    <a:pt x="485" y="24"/>
                  </a:cubicBezTo>
                  <a:cubicBezTo>
                    <a:pt x="475" y="20"/>
                    <a:pt x="460" y="12"/>
                    <a:pt x="443" y="14"/>
                  </a:cubicBezTo>
                  <a:cubicBezTo>
                    <a:pt x="430" y="16"/>
                    <a:pt x="415" y="23"/>
                    <a:pt x="400" y="28"/>
                  </a:cubicBezTo>
                  <a:cubicBezTo>
                    <a:pt x="387" y="40"/>
                    <a:pt x="377" y="59"/>
                    <a:pt x="382" y="82"/>
                  </a:cubicBezTo>
                  <a:cubicBezTo>
                    <a:pt x="391" y="102"/>
                    <a:pt x="395" y="127"/>
                    <a:pt x="404" y="148"/>
                  </a:cubicBezTo>
                  <a:cubicBezTo>
                    <a:pt x="407" y="170"/>
                    <a:pt x="416" y="183"/>
                    <a:pt x="417" y="201"/>
                  </a:cubicBezTo>
                  <a:cubicBezTo>
                    <a:pt x="432" y="236"/>
                    <a:pt x="440" y="274"/>
                    <a:pt x="455" y="307"/>
                  </a:cubicBezTo>
                  <a:cubicBezTo>
                    <a:pt x="467" y="334"/>
                    <a:pt x="485" y="365"/>
                    <a:pt x="505" y="382"/>
                  </a:cubicBezTo>
                  <a:cubicBezTo>
                    <a:pt x="514" y="382"/>
                    <a:pt x="520" y="387"/>
                    <a:pt x="530" y="388"/>
                  </a:cubicBezTo>
                  <a:cubicBezTo>
                    <a:pt x="538" y="384"/>
                    <a:pt x="554" y="385"/>
                    <a:pt x="561" y="383"/>
                  </a:cubicBezTo>
                  <a:cubicBezTo>
                    <a:pt x="562" y="378"/>
                    <a:pt x="569" y="376"/>
                    <a:pt x="575" y="373"/>
                  </a:cubicBezTo>
                  <a:cubicBezTo>
                    <a:pt x="592" y="351"/>
                    <a:pt x="583" y="321"/>
                    <a:pt x="576" y="293"/>
                  </a:cubicBezTo>
                  <a:cubicBezTo>
                    <a:pt x="574" y="285"/>
                    <a:pt x="575" y="278"/>
                    <a:pt x="572" y="271"/>
                  </a:cubicBezTo>
                  <a:cubicBezTo>
                    <a:pt x="562" y="240"/>
                    <a:pt x="546" y="205"/>
                    <a:pt x="536" y="181"/>
                  </a:cubicBezTo>
                  <a:cubicBezTo>
                    <a:pt x="529" y="163"/>
                    <a:pt x="520" y="146"/>
                    <a:pt x="511" y="132"/>
                  </a:cubicBezTo>
                  <a:cubicBezTo>
                    <a:pt x="508" y="125"/>
                    <a:pt x="504" y="117"/>
                    <a:pt x="501" y="114"/>
                  </a:cubicBezTo>
                  <a:cubicBezTo>
                    <a:pt x="482" y="93"/>
                    <a:pt x="450" y="108"/>
                    <a:pt x="434" y="125"/>
                  </a:cubicBezTo>
                  <a:cubicBezTo>
                    <a:pt x="425" y="160"/>
                    <a:pt x="440" y="190"/>
                    <a:pt x="452" y="220"/>
                  </a:cubicBezTo>
                  <a:cubicBezTo>
                    <a:pt x="456" y="232"/>
                    <a:pt x="463" y="245"/>
                    <a:pt x="470" y="256"/>
                  </a:cubicBezTo>
                  <a:cubicBezTo>
                    <a:pt x="477" y="267"/>
                    <a:pt x="482" y="285"/>
                    <a:pt x="494" y="283"/>
                  </a:cubicBezTo>
                  <a:cubicBezTo>
                    <a:pt x="498" y="274"/>
                    <a:pt x="488" y="264"/>
                    <a:pt x="483" y="254"/>
                  </a:cubicBezTo>
                  <a:close/>
                  <a:moveTo>
                    <a:pt x="501" y="83"/>
                  </a:moveTo>
                  <a:cubicBezTo>
                    <a:pt x="496" y="73"/>
                    <a:pt x="485" y="58"/>
                    <a:pt x="478" y="53"/>
                  </a:cubicBezTo>
                  <a:cubicBezTo>
                    <a:pt x="468" y="47"/>
                    <a:pt x="448" y="41"/>
                    <a:pt x="438" y="44"/>
                  </a:cubicBezTo>
                  <a:cubicBezTo>
                    <a:pt x="432" y="46"/>
                    <a:pt x="428" y="53"/>
                    <a:pt x="423" y="56"/>
                  </a:cubicBezTo>
                  <a:cubicBezTo>
                    <a:pt x="417" y="59"/>
                    <a:pt x="409" y="60"/>
                    <a:pt x="407" y="68"/>
                  </a:cubicBezTo>
                  <a:cubicBezTo>
                    <a:pt x="405" y="75"/>
                    <a:pt x="407" y="88"/>
                    <a:pt x="408" y="94"/>
                  </a:cubicBezTo>
                  <a:cubicBezTo>
                    <a:pt x="411" y="111"/>
                    <a:pt x="419" y="129"/>
                    <a:pt x="424" y="143"/>
                  </a:cubicBezTo>
                  <a:cubicBezTo>
                    <a:pt x="422" y="113"/>
                    <a:pt x="451" y="96"/>
                    <a:pt x="475" y="95"/>
                  </a:cubicBezTo>
                  <a:cubicBezTo>
                    <a:pt x="492" y="95"/>
                    <a:pt x="502" y="107"/>
                    <a:pt x="513" y="114"/>
                  </a:cubicBezTo>
                  <a:cubicBezTo>
                    <a:pt x="508" y="101"/>
                    <a:pt x="509" y="95"/>
                    <a:pt x="501" y="83"/>
                  </a:cubicBezTo>
                  <a:close/>
                  <a:moveTo>
                    <a:pt x="724" y="83"/>
                  </a:moveTo>
                  <a:cubicBezTo>
                    <a:pt x="712" y="89"/>
                    <a:pt x="695" y="86"/>
                    <a:pt x="679" y="88"/>
                  </a:cubicBezTo>
                  <a:cubicBezTo>
                    <a:pt x="664" y="90"/>
                    <a:pt x="649" y="97"/>
                    <a:pt x="637" y="98"/>
                  </a:cubicBezTo>
                  <a:cubicBezTo>
                    <a:pt x="630" y="99"/>
                    <a:pt x="624" y="97"/>
                    <a:pt x="617" y="98"/>
                  </a:cubicBezTo>
                  <a:cubicBezTo>
                    <a:pt x="583" y="104"/>
                    <a:pt x="554" y="118"/>
                    <a:pt x="520" y="127"/>
                  </a:cubicBezTo>
                  <a:cubicBezTo>
                    <a:pt x="537" y="150"/>
                    <a:pt x="551" y="192"/>
                    <a:pt x="566" y="225"/>
                  </a:cubicBezTo>
                  <a:cubicBezTo>
                    <a:pt x="578" y="275"/>
                    <a:pt x="609" y="334"/>
                    <a:pt x="590" y="381"/>
                  </a:cubicBezTo>
                  <a:cubicBezTo>
                    <a:pt x="575" y="393"/>
                    <a:pt x="552" y="393"/>
                    <a:pt x="531" y="401"/>
                  </a:cubicBezTo>
                  <a:cubicBezTo>
                    <a:pt x="528" y="399"/>
                    <a:pt x="523" y="398"/>
                    <a:pt x="520" y="396"/>
                  </a:cubicBezTo>
                  <a:cubicBezTo>
                    <a:pt x="493" y="395"/>
                    <a:pt x="479" y="372"/>
                    <a:pt x="469" y="353"/>
                  </a:cubicBezTo>
                  <a:cubicBezTo>
                    <a:pt x="438" y="297"/>
                    <a:pt x="413" y="219"/>
                    <a:pt x="397" y="159"/>
                  </a:cubicBezTo>
                  <a:cubicBezTo>
                    <a:pt x="384" y="161"/>
                    <a:pt x="372" y="166"/>
                    <a:pt x="362" y="169"/>
                  </a:cubicBezTo>
                  <a:cubicBezTo>
                    <a:pt x="344" y="174"/>
                    <a:pt x="333" y="178"/>
                    <a:pt x="320" y="181"/>
                  </a:cubicBezTo>
                  <a:cubicBezTo>
                    <a:pt x="308" y="184"/>
                    <a:pt x="297" y="189"/>
                    <a:pt x="286" y="193"/>
                  </a:cubicBezTo>
                  <a:cubicBezTo>
                    <a:pt x="264" y="200"/>
                    <a:pt x="241" y="203"/>
                    <a:pt x="219" y="210"/>
                  </a:cubicBezTo>
                  <a:cubicBezTo>
                    <a:pt x="205" y="214"/>
                    <a:pt x="192" y="222"/>
                    <a:pt x="179" y="227"/>
                  </a:cubicBezTo>
                  <a:cubicBezTo>
                    <a:pt x="143" y="241"/>
                    <a:pt x="107" y="251"/>
                    <a:pt x="72" y="270"/>
                  </a:cubicBezTo>
                  <a:cubicBezTo>
                    <a:pt x="52" y="271"/>
                    <a:pt x="37" y="289"/>
                    <a:pt x="16" y="293"/>
                  </a:cubicBezTo>
                  <a:cubicBezTo>
                    <a:pt x="15" y="350"/>
                    <a:pt x="20" y="408"/>
                    <a:pt x="31" y="472"/>
                  </a:cubicBezTo>
                  <a:cubicBezTo>
                    <a:pt x="35" y="496"/>
                    <a:pt x="46" y="519"/>
                    <a:pt x="49" y="545"/>
                  </a:cubicBezTo>
                  <a:cubicBezTo>
                    <a:pt x="54" y="583"/>
                    <a:pt x="61" y="620"/>
                    <a:pt x="72" y="657"/>
                  </a:cubicBezTo>
                  <a:cubicBezTo>
                    <a:pt x="83" y="695"/>
                    <a:pt x="90" y="734"/>
                    <a:pt x="102" y="769"/>
                  </a:cubicBezTo>
                  <a:cubicBezTo>
                    <a:pt x="111" y="798"/>
                    <a:pt x="123" y="827"/>
                    <a:pt x="134" y="853"/>
                  </a:cubicBezTo>
                  <a:cubicBezTo>
                    <a:pt x="144" y="877"/>
                    <a:pt x="153" y="898"/>
                    <a:pt x="161" y="920"/>
                  </a:cubicBezTo>
                  <a:cubicBezTo>
                    <a:pt x="176" y="960"/>
                    <a:pt x="192" y="1000"/>
                    <a:pt x="212" y="1033"/>
                  </a:cubicBezTo>
                  <a:cubicBezTo>
                    <a:pt x="268" y="984"/>
                    <a:pt x="343" y="959"/>
                    <a:pt x="409" y="930"/>
                  </a:cubicBezTo>
                  <a:cubicBezTo>
                    <a:pt x="480" y="899"/>
                    <a:pt x="564" y="889"/>
                    <a:pt x="642" y="870"/>
                  </a:cubicBezTo>
                  <a:cubicBezTo>
                    <a:pt x="678" y="861"/>
                    <a:pt x="705" y="852"/>
                    <a:pt x="735" y="843"/>
                  </a:cubicBezTo>
                  <a:cubicBezTo>
                    <a:pt x="767" y="833"/>
                    <a:pt x="800" y="826"/>
                    <a:pt x="830" y="814"/>
                  </a:cubicBezTo>
                  <a:cubicBezTo>
                    <a:pt x="860" y="803"/>
                    <a:pt x="887" y="788"/>
                    <a:pt x="916" y="780"/>
                  </a:cubicBezTo>
                  <a:cubicBezTo>
                    <a:pt x="927" y="768"/>
                    <a:pt x="951" y="764"/>
                    <a:pt x="965" y="757"/>
                  </a:cubicBezTo>
                  <a:cubicBezTo>
                    <a:pt x="960" y="735"/>
                    <a:pt x="944" y="721"/>
                    <a:pt x="933" y="702"/>
                  </a:cubicBezTo>
                  <a:cubicBezTo>
                    <a:pt x="921" y="678"/>
                    <a:pt x="907" y="657"/>
                    <a:pt x="897" y="635"/>
                  </a:cubicBezTo>
                  <a:cubicBezTo>
                    <a:pt x="875" y="584"/>
                    <a:pt x="854" y="535"/>
                    <a:pt x="838" y="483"/>
                  </a:cubicBezTo>
                  <a:cubicBezTo>
                    <a:pt x="830" y="459"/>
                    <a:pt x="820" y="436"/>
                    <a:pt x="814" y="412"/>
                  </a:cubicBezTo>
                  <a:cubicBezTo>
                    <a:pt x="807" y="385"/>
                    <a:pt x="804" y="356"/>
                    <a:pt x="799" y="327"/>
                  </a:cubicBezTo>
                  <a:cubicBezTo>
                    <a:pt x="795" y="301"/>
                    <a:pt x="788" y="274"/>
                    <a:pt x="783" y="246"/>
                  </a:cubicBezTo>
                  <a:cubicBezTo>
                    <a:pt x="772" y="189"/>
                    <a:pt x="780" y="133"/>
                    <a:pt x="762" y="79"/>
                  </a:cubicBezTo>
                  <a:cubicBezTo>
                    <a:pt x="761" y="79"/>
                    <a:pt x="760" y="79"/>
                    <a:pt x="759" y="79"/>
                  </a:cubicBezTo>
                  <a:cubicBezTo>
                    <a:pt x="741" y="81"/>
                    <a:pt x="738" y="86"/>
                    <a:pt x="724" y="83"/>
                  </a:cubicBezTo>
                  <a:close/>
                  <a:moveTo>
                    <a:pt x="527" y="362"/>
                  </a:moveTo>
                  <a:cubicBezTo>
                    <a:pt x="534" y="363"/>
                    <a:pt x="547" y="357"/>
                    <a:pt x="546" y="354"/>
                  </a:cubicBezTo>
                  <a:cubicBezTo>
                    <a:pt x="558" y="347"/>
                    <a:pt x="560" y="329"/>
                    <a:pt x="559" y="315"/>
                  </a:cubicBezTo>
                  <a:cubicBezTo>
                    <a:pt x="533" y="254"/>
                    <a:pt x="517" y="185"/>
                    <a:pt x="481" y="137"/>
                  </a:cubicBezTo>
                  <a:cubicBezTo>
                    <a:pt x="469" y="135"/>
                    <a:pt x="462" y="133"/>
                    <a:pt x="458" y="140"/>
                  </a:cubicBezTo>
                  <a:cubicBezTo>
                    <a:pt x="462" y="140"/>
                    <a:pt x="458" y="141"/>
                    <a:pt x="458" y="141"/>
                  </a:cubicBezTo>
                  <a:cubicBezTo>
                    <a:pt x="453" y="175"/>
                    <a:pt x="471" y="193"/>
                    <a:pt x="479" y="219"/>
                  </a:cubicBezTo>
                  <a:cubicBezTo>
                    <a:pt x="482" y="229"/>
                    <a:pt x="485" y="232"/>
                    <a:pt x="488" y="240"/>
                  </a:cubicBezTo>
                  <a:cubicBezTo>
                    <a:pt x="489" y="243"/>
                    <a:pt x="489" y="247"/>
                    <a:pt x="490" y="250"/>
                  </a:cubicBezTo>
                  <a:cubicBezTo>
                    <a:pt x="498" y="266"/>
                    <a:pt x="521" y="279"/>
                    <a:pt x="503" y="295"/>
                  </a:cubicBezTo>
                  <a:cubicBezTo>
                    <a:pt x="498" y="293"/>
                    <a:pt x="490" y="297"/>
                    <a:pt x="484" y="298"/>
                  </a:cubicBezTo>
                  <a:cubicBezTo>
                    <a:pt x="496" y="315"/>
                    <a:pt x="505" y="359"/>
                    <a:pt x="527" y="362"/>
                  </a:cubicBezTo>
                  <a:close/>
                </a:path>
              </a:pathLst>
            </a:custGeom>
            <a:solidFill>
              <a:srgbClr val="005188"/>
            </a:solidFill>
            <a:ln w="9525">
              <a:solidFill>
                <a:schemeClr val="bg1"/>
              </a:solidFill>
              <a:round/>
            </a:ln>
          </p:spPr>
          <p:txBody>
            <a:bodyPr vert="horz" wrap="square" lIns="91440" tIns="45720" rIns="91440" bIns="45720" numCol="1" anchor="t" anchorCtr="0" compatLnSpc="1"/>
            <a:lstStyle/>
            <a:p>
              <a:endParaRPr lang="zh-CN" altLang="en-US">
                <a:solidFill>
                  <a:srgbClr val="005188"/>
                </a:solidFill>
              </a:endParaRPr>
            </a:p>
          </p:txBody>
        </p:sp>
        <p:sp>
          <p:nvSpPr>
            <p:cNvPr id="7" name="TextBox 12"/>
            <p:cNvSpPr txBox="1"/>
            <p:nvPr/>
          </p:nvSpPr>
          <p:spPr>
            <a:xfrm>
              <a:off x="2216549" y="2984620"/>
              <a:ext cx="739523" cy="923330"/>
            </a:xfrm>
            <a:prstGeom prst="rect">
              <a:avLst/>
            </a:prstGeom>
            <a:noFill/>
          </p:spPr>
          <p:txBody>
            <a:bodyPr wrap="square" rtlCol="0">
              <a:spAutoFit/>
            </a:bodyPr>
            <a:lstStyle/>
            <a:p>
              <a:r>
                <a:rPr lang="en-US" altLang="zh-CN" sz="5400" dirty="0">
                  <a:solidFill>
                    <a:srgbClr val="005188"/>
                  </a:solidFill>
                  <a:latin typeface="时尚中黑简体" panose="01010104010101010101" pitchFamily="2" charset="-122"/>
                  <a:ea typeface="时尚中黑简体" panose="01010104010101010101" pitchFamily="2" charset="-122"/>
                </a:rPr>
                <a:t>A</a:t>
              </a:r>
              <a:endParaRPr lang="zh-CN" altLang="en-US" sz="5400" dirty="0">
                <a:solidFill>
                  <a:srgbClr val="005188"/>
                </a:solidFill>
                <a:latin typeface="时尚中黑简体" panose="01010104010101010101" pitchFamily="2" charset="-122"/>
                <a:ea typeface="时尚中黑简体" panose="01010104010101010101" pitchFamily="2" charset="-122"/>
              </a:endParaRPr>
            </a:p>
          </p:txBody>
        </p:sp>
      </p:grpSp>
      <p:grpSp>
        <p:nvGrpSpPr>
          <p:cNvPr id="20" name="chenying0907 19"/>
          <p:cNvGrpSpPr/>
          <p:nvPr/>
        </p:nvGrpSpPr>
        <p:grpSpPr>
          <a:xfrm>
            <a:off x="4918371" y="2179758"/>
            <a:ext cx="1984612" cy="2113211"/>
            <a:chOff x="4918371" y="2179758"/>
            <a:chExt cx="1984612" cy="2113211"/>
          </a:xfrm>
        </p:grpSpPr>
        <p:sp>
          <p:nvSpPr>
            <p:cNvPr id="5" name="chenying0907 108"/>
            <p:cNvSpPr>
              <a:spLocks noEditPoints="1"/>
            </p:cNvSpPr>
            <p:nvPr/>
          </p:nvSpPr>
          <p:spPr bwMode="auto">
            <a:xfrm>
              <a:off x="4918371" y="2179758"/>
              <a:ext cx="1984612" cy="2113211"/>
            </a:xfrm>
            <a:custGeom>
              <a:avLst/>
              <a:gdLst>
                <a:gd name="T0" fmla="*/ 656 w 983"/>
                <a:gd name="T1" fmla="*/ 80 h 1046"/>
                <a:gd name="T2" fmla="*/ 729 w 983"/>
                <a:gd name="T3" fmla="*/ 67 h 1046"/>
                <a:gd name="T4" fmla="*/ 798 w 983"/>
                <a:gd name="T5" fmla="*/ 260 h 1046"/>
                <a:gd name="T6" fmla="*/ 895 w 983"/>
                <a:gd name="T7" fmla="*/ 601 h 1046"/>
                <a:gd name="T8" fmla="*/ 965 w 983"/>
                <a:gd name="T9" fmla="*/ 773 h 1046"/>
                <a:gd name="T10" fmla="*/ 831 w 983"/>
                <a:gd name="T11" fmla="*/ 833 h 1046"/>
                <a:gd name="T12" fmla="*/ 633 w 983"/>
                <a:gd name="T13" fmla="*/ 882 h 1046"/>
                <a:gd name="T14" fmla="*/ 206 w 983"/>
                <a:gd name="T15" fmla="*/ 1046 h 1046"/>
                <a:gd name="T16" fmla="*/ 164 w 983"/>
                <a:gd name="T17" fmla="*/ 951 h 1046"/>
                <a:gd name="T18" fmla="*/ 102 w 983"/>
                <a:gd name="T19" fmla="*/ 790 h 1046"/>
                <a:gd name="T20" fmla="*/ 49 w 983"/>
                <a:gd name="T21" fmla="*/ 623 h 1046"/>
                <a:gd name="T22" fmla="*/ 16 w 983"/>
                <a:gd name="T23" fmla="*/ 435 h 1046"/>
                <a:gd name="T24" fmla="*/ 131 w 983"/>
                <a:gd name="T25" fmla="*/ 234 h 1046"/>
                <a:gd name="T26" fmla="*/ 363 w 983"/>
                <a:gd name="T27" fmla="*/ 159 h 1046"/>
                <a:gd name="T28" fmla="*/ 394 w 983"/>
                <a:gd name="T29" fmla="*/ 17 h 1046"/>
                <a:gd name="T30" fmla="*/ 519 w 983"/>
                <a:gd name="T31" fmla="*/ 44 h 1046"/>
                <a:gd name="T32" fmla="*/ 463 w 983"/>
                <a:gd name="T33" fmla="*/ 209 h 1046"/>
                <a:gd name="T34" fmla="*/ 547 w 983"/>
                <a:gd name="T35" fmla="*/ 252 h 1046"/>
                <a:gd name="T36" fmla="*/ 509 w 983"/>
                <a:gd name="T37" fmla="*/ 366 h 1046"/>
                <a:gd name="T38" fmla="*/ 435 w 983"/>
                <a:gd name="T39" fmla="*/ 33 h 1046"/>
                <a:gd name="T40" fmla="*/ 529 w 983"/>
                <a:gd name="T41" fmla="*/ 114 h 1046"/>
                <a:gd name="T42" fmla="*/ 485 w 983"/>
                <a:gd name="T43" fmla="*/ 24 h 1046"/>
                <a:gd name="T44" fmla="*/ 382 w 983"/>
                <a:gd name="T45" fmla="*/ 82 h 1046"/>
                <a:gd name="T46" fmla="*/ 455 w 983"/>
                <a:gd name="T47" fmla="*/ 307 h 1046"/>
                <a:gd name="T48" fmla="*/ 561 w 983"/>
                <a:gd name="T49" fmla="*/ 383 h 1046"/>
                <a:gd name="T50" fmla="*/ 572 w 983"/>
                <a:gd name="T51" fmla="*/ 271 h 1046"/>
                <a:gd name="T52" fmla="*/ 501 w 983"/>
                <a:gd name="T53" fmla="*/ 114 h 1046"/>
                <a:gd name="T54" fmla="*/ 470 w 983"/>
                <a:gd name="T55" fmla="*/ 256 h 1046"/>
                <a:gd name="T56" fmla="*/ 501 w 983"/>
                <a:gd name="T57" fmla="*/ 83 h 1046"/>
                <a:gd name="T58" fmla="*/ 423 w 983"/>
                <a:gd name="T59" fmla="*/ 56 h 1046"/>
                <a:gd name="T60" fmla="*/ 424 w 983"/>
                <a:gd name="T61" fmla="*/ 143 h 1046"/>
                <a:gd name="T62" fmla="*/ 501 w 983"/>
                <a:gd name="T63" fmla="*/ 83 h 1046"/>
                <a:gd name="T64" fmla="*/ 637 w 983"/>
                <a:gd name="T65" fmla="*/ 98 h 1046"/>
                <a:gd name="T66" fmla="*/ 566 w 983"/>
                <a:gd name="T67" fmla="*/ 225 h 1046"/>
                <a:gd name="T68" fmla="*/ 520 w 983"/>
                <a:gd name="T69" fmla="*/ 396 h 1046"/>
                <a:gd name="T70" fmla="*/ 362 w 983"/>
                <a:gd name="T71" fmla="*/ 169 h 1046"/>
                <a:gd name="T72" fmla="*/ 219 w 983"/>
                <a:gd name="T73" fmla="*/ 210 h 1046"/>
                <a:gd name="T74" fmla="*/ 16 w 983"/>
                <a:gd name="T75" fmla="*/ 293 h 1046"/>
                <a:gd name="T76" fmla="*/ 72 w 983"/>
                <a:gd name="T77" fmla="*/ 657 h 1046"/>
                <a:gd name="T78" fmla="*/ 161 w 983"/>
                <a:gd name="T79" fmla="*/ 920 h 1046"/>
                <a:gd name="T80" fmla="*/ 642 w 983"/>
                <a:gd name="T81" fmla="*/ 870 h 1046"/>
                <a:gd name="T82" fmla="*/ 916 w 983"/>
                <a:gd name="T83" fmla="*/ 780 h 1046"/>
                <a:gd name="T84" fmla="*/ 897 w 983"/>
                <a:gd name="T85" fmla="*/ 635 h 1046"/>
                <a:gd name="T86" fmla="*/ 799 w 983"/>
                <a:gd name="T87" fmla="*/ 327 h 1046"/>
                <a:gd name="T88" fmla="*/ 759 w 983"/>
                <a:gd name="T89" fmla="*/ 79 h 1046"/>
                <a:gd name="T90" fmla="*/ 546 w 983"/>
                <a:gd name="T91" fmla="*/ 354 h 1046"/>
                <a:gd name="T92" fmla="*/ 458 w 983"/>
                <a:gd name="T93" fmla="*/ 140 h 1046"/>
                <a:gd name="T94" fmla="*/ 488 w 983"/>
                <a:gd name="T95" fmla="*/ 240 h 1046"/>
                <a:gd name="T96" fmla="*/ 484 w 983"/>
                <a:gd name="T97" fmla="*/ 29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3" h="1046">
                  <a:moveTo>
                    <a:pt x="546" y="104"/>
                  </a:moveTo>
                  <a:cubicBezTo>
                    <a:pt x="572" y="99"/>
                    <a:pt x="602" y="89"/>
                    <a:pt x="631" y="82"/>
                  </a:cubicBezTo>
                  <a:cubicBezTo>
                    <a:pt x="639" y="80"/>
                    <a:pt x="648" y="81"/>
                    <a:pt x="656" y="80"/>
                  </a:cubicBezTo>
                  <a:cubicBezTo>
                    <a:pt x="659" y="80"/>
                    <a:pt x="662" y="77"/>
                    <a:pt x="666" y="77"/>
                  </a:cubicBezTo>
                  <a:cubicBezTo>
                    <a:pt x="674" y="75"/>
                    <a:pt x="683" y="78"/>
                    <a:pt x="691" y="77"/>
                  </a:cubicBezTo>
                  <a:cubicBezTo>
                    <a:pt x="702" y="75"/>
                    <a:pt x="717" y="69"/>
                    <a:pt x="729" y="67"/>
                  </a:cubicBezTo>
                  <a:cubicBezTo>
                    <a:pt x="744" y="64"/>
                    <a:pt x="759" y="66"/>
                    <a:pt x="774" y="69"/>
                  </a:cubicBezTo>
                  <a:cubicBezTo>
                    <a:pt x="779" y="98"/>
                    <a:pt x="790" y="145"/>
                    <a:pt x="785" y="168"/>
                  </a:cubicBezTo>
                  <a:cubicBezTo>
                    <a:pt x="790" y="202"/>
                    <a:pt x="788" y="235"/>
                    <a:pt x="798" y="260"/>
                  </a:cubicBezTo>
                  <a:cubicBezTo>
                    <a:pt x="803" y="297"/>
                    <a:pt x="810" y="337"/>
                    <a:pt x="816" y="374"/>
                  </a:cubicBezTo>
                  <a:cubicBezTo>
                    <a:pt x="823" y="413"/>
                    <a:pt x="837" y="447"/>
                    <a:pt x="849" y="480"/>
                  </a:cubicBezTo>
                  <a:cubicBezTo>
                    <a:pt x="864" y="522"/>
                    <a:pt x="877" y="563"/>
                    <a:pt x="895" y="601"/>
                  </a:cubicBezTo>
                  <a:cubicBezTo>
                    <a:pt x="919" y="650"/>
                    <a:pt x="952" y="695"/>
                    <a:pt x="973" y="747"/>
                  </a:cubicBezTo>
                  <a:cubicBezTo>
                    <a:pt x="979" y="752"/>
                    <a:pt x="983" y="759"/>
                    <a:pt x="980" y="765"/>
                  </a:cubicBezTo>
                  <a:cubicBezTo>
                    <a:pt x="978" y="770"/>
                    <a:pt x="971" y="770"/>
                    <a:pt x="965" y="773"/>
                  </a:cubicBezTo>
                  <a:cubicBezTo>
                    <a:pt x="956" y="777"/>
                    <a:pt x="945" y="785"/>
                    <a:pt x="932" y="789"/>
                  </a:cubicBezTo>
                  <a:cubicBezTo>
                    <a:pt x="908" y="797"/>
                    <a:pt x="883" y="808"/>
                    <a:pt x="865" y="818"/>
                  </a:cubicBezTo>
                  <a:cubicBezTo>
                    <a:pt x="856" y="823"/>
                    <a:pt x="839" y="825"/>
                    <a:pt x="831" y="833"/>
                  </a:cubicBezTo>
                  <a:cubicBezTo>
                    <a:pt x="789" y="838"/>
                    <a:pt x="729" y="860"/>
                    <a:pt x="681" y="871"/>
                  </a:cubicBezTo>
                  <a:cubicBezTo>
                    <a:pt x="677" y="871"/>
                    <a:pt x="678" y="875"/>
                    <a:pt x="676" y="876"/>
                  </a:cubicBezTo>
                  <a:cubicBezTo>
                    <a:pt x="662" y="874"/>
                    <a:pt x="648" y="880"/>
                    <a:pt x="633" y="882"/>
                  </a:cubicBezTo>
                  <a:cubicBezTo>
                    <a:pt x="566" y="894"/>
                    <a:pt x="496" y="902"/>
                    <a:pt x="433" y="930"/>
                  </a:cubicBezTo>
                  <a:cubicBezTo>
                    <a:pt x="390" y="949"/>
                    <a:pt x="345" y="963"/>
                    <a:pt x="307" y="982"/>
                  </a:cubicBezTo>
                  <a:cubicBezTo>
                    <a:pt x="269" y="1001"/>
                    <a:pt x="238" y="1027"/>
                    <a:pt x="206" y="1046"/>
                  </a:cubicBezTo>
                  <a:cubicBezTo>
                    <a:pt x="199" y="1037"/>
                    <a:pt x="196" y="1025"/>
                    <a:pt x="191" y="1014"/>
                  </a:cubicBezTo>
                  <a:cubicBezTo>
                    <a:pt x="185" y="1001"/>
                    <a:pt x="177" y="986"/>
                    <a:pt x="170" y="971"/>
                  </a:cubicBezTo>
                  <a:cubicBezTo>
                    <a:pt x="167" y="965"/>
                    <a:pt x="166" y="957"/>
                    <a:pt x="164" y="951"/>
                  </a:cubicBezTo>
                  <a:cubicBezTo>
                    <a:pt x="147" y="910"/>
                    <a:pt x="130" y="866"/>
                    <a:pt x="112" y="821"/>
                  </a:cubicBezTo>
                  <a:cubicBezTo>
                    <a:pt x="109" y="815"/>
                    <a:pt x="105" y="809"/>
                    <a:pt x="103" y="804"/>
                  </a:cubicBezTo>
                  <a:cubicBezTo>
                    <a:pt x="102" y="800"/>
                    <a:pt x="103" y="794"/>
                    <a:pt x="102" y="790"/>
                  </a:cubicBezTo>
                  <a:cubicBezTo>
                    <a:pt x="93" y="762"/>
                    <a:pt x="82" y="730"/>
                    <a:pt x="73" y="699"/>
                  </a:cubicBezTo>
                  <a:cubicBezTo>
                    <a:pt x="68" y="683"/>
                    <a:pt x="63" y="666"/>
                    <a:pt x="58" y="650"/>
                  </a:cubicBezTo>
                  <a:cubicBezTo>
                    <a:pt x="55" y="641"/>
                    <a:pt x="51" y="632"/>
                    <a:pt x="49" y="623"/>
                  </a:cubicBezTo>
                  <a:cubicBezTo>
                    <a:pt x="47" y="613"/>
                    <a:pt x="48" y="603"/>
                    <a:pt x="46" y="592"/>
                  </a:cubicBezTo>
                  <a:cubicBezTo>
                    <a:pt x="40" y="559"/>
                    <a:pt x="29" y="526"/>
                    <a:pt x="23" y="491"/>
                  </a:cubicBezTo>
                  <a:cubicBezTo>
                    <a:pt x="20" y="473"/>
                    <a:pt x="18" y="455"/>
                    <a:pt x="16" y="435"/>
                  </a:cubicBezTo>
                  <a:cubicBezTo>
                    <a:pt x="11" y="404"/>
                    <a:pt x="8" y="374"/>
                    <a:pt x="7" y="343"/>
                  </a:cubicBezTo>
                  <a:cubicBezTo>
                    <a:pt x="6" y="324"/>
                    <a:pt x="0" y="305"/>
                    <a:pt x="4" y="288"/>
                  </a:cubicBezTo>
                  <a:cubicBezTo>
                    <a:pt x="42" y="272"/>
                    <a:pt x="83" y="247"/>
                    <a:pt x="131" y="234"/>
                  </a:cubicBezTo>
                  <a:cubicBezTo>
                    <a:pt x="140" y="228"/>
                    <a:pt x="154" y="222"/>
                    <a:pt x="164" y="221"/>
                  </a:cubicBezTo>
                  <a:cubicBezTo>
                    <a:pt x="194" y="205"/>
                    <a:pt x="231" y="196"/>
                    <a:pt x="267" y="186"/>
                  </a:cubicBezTo>
                  <a:cubicBezTo>
                    <a:pt x="300" y="178"/>
                    <a:pt x="334" y="161"/>
                    <a:pt x="363" y="159"/>
                  </a:cubicBezTo>
                  <a:cubicBezTo>
                    <a:pt x="371" y="154"/>
                    <a:pt x="382" y="151"/>
                    <a:pt x="393" y="149"/>
                  </a:cubicBezTo>
                  <a:cubicBezTo>
                    <a:pt x="388" y="129"/>
                    <a:pt x="371" y="101"/>
                    <a:pt x="369" y="79"/>
                  </a:cubicBezTo>
                  <a:cubicBezTo>
                    <a:pt x="367" y="54"/>
                    <a:pt x="382" y="37"/>
                    <a:pt x="394" y="17"/>
                  </a:cubicBezTo>
                  <a:cubicBezTo>
                    <a:pt x="408" y="16"/>
                    <a:pt x="422" y="4"/>
                    <a:pt x="439" y="2"/>
                  </a:cubicBezTo>
                  <a:cubicBezTo>
                    <a:pt x="460" y="0"/>
                    <a:pt x="474" y="7"/>
                    <a:pt x="493" y="14"/>
                  </a:cubicBezTo>
                  <a:cubicBezTo>
                    <a:pt x="499" y="26"/>
                    <a:pt x="511" y="33"/>
                    <a:pt x="519" y="44"/>
                  </a:cubicBezTo>
                  <a:cubicBezTo>
                    <a:pt x="530" y="62"/>
                    <a:pt x="533" y="86"/>
                    <a:pt x="546" y="104"/>
                  </a:cubicBezTo>
                  <a:close/>
                  <a:moveTo>
                    <a:pt x="483" y="254"/>
                  </a:moveTo>
                  <a:cubicBezTo>
                    <a:pt x="476" y="241"/>
                    <a:pt x="469" y="224"/>
                    <a:pt x="463" y="209"/>
                  </a:cubicBezTo>
                  <a:cubicBezTo>
                    <a:pt x="453" y="186"/>
                    <a:pt x="445" y="162"/>
                    <a:pt x="447" y="137"/>
                  </a:cubicBezTo>
                  <a:cubicBezTo>
                    <a:pt x="455" y="124"/>
                    <a:pt x="469" y="121"/>
                    <a:pt x="488" y="125"/>
                  </a:cubicBezTo>
                  <a:cubicBezTo>
                    <a:pt x="509" y="154"/>
                    <a:pt x="533" y="211"/>
                    <a:pt x="547" y="252"/>
                  </a:cubicBezTo>
                  <a:cubicBezTo>
                    <a:pt x="558" y="282"/>
                    <a:pt x="583" y="334"/>
                    <a:pt x="562" y="357"/>
                  </a:cubicBezTo>
                  <a:cubicBezTo>
                    <a:pt x="560" y="359"/>
                    <a:pt x="547" y="371"/>
                    <a:pt x="540" y="372"/>
                  </a:cubicBezTo>
                  <a:cubicBezTo>
                    <a:pt x="532" y="373"/>
                    <a:pt x="514" y="370"/>
                    <a:pt x="509" y="366"/>
                  </a:cubicBezTo>
                  <a:cubicBezTo>
                    <a:pt x="503" y="362"/>
                    <a:pt x="503" y="353"/>
                    <a:pt x="498" y="349"/>
                  </a:cubicBezTo>
                  <a:cubicBezTo>
                    <a:pt x="457" y="259"/>
                    <a:pt x="412" y="180"/>
                    <a:pt x="397" y="64"/>
                  </a:cubicBezTo>
                  <a:cubicBezTo>
                    <a:pt x="405" y="49"/>
                    <a:pt x="420" y="41"/>
                    <a:pt x="435" y="33"/>
                  </a:cubicBezTo>
                  <a:cubicBezTo>
                    <a:pt x="454" y="31"/>
                    <a:pt x="470" y="39"/>
                    <a:pt x="485" y="44"/>
                  </a:cubicBezTo>
                  <a:cubicBezTo>
                    <a:pt x="494" y="58"/>
                    <a:pt x="506" y="69"/>
                    <a:pt x="514" y="84"/>
                  </a:cubicBezTo>
                  <a:cubicBezTo>
                    <a:pt x="519" y="94"/>
                    <a:pt x="520" y="107"/>
                    <a:pt x="529" y="114"/>
                  </a:cubicBezTo>
                  <a:cubicBezTo>
                    <a:pt x="530" y="110"/>
                    <a:pt x="532" y="114"/>
                    <a:pt x="534" y="112"/>
                  </a:cubicBezTo>
                  <a:cubicBezTo>
                    <a:pt x="529" y="83"/>
                    <a:pt x="515" y="64"/>
                    <a:pt x="501" y="39"/>
                  </a:cubicBezTo>
                  <a:cubicBezTo>
                    <a:pt x="495" y="36"/>
                    <a:pt x="489" y="31"/>
                    <a:pt x="485" y="24"/>
                  </a:cubicBezTo>
                  <a:cubicBezTo>
                    <a:pt x="475" y="20"/>
                    <a:pt x="460" y="12"/>
                    <a:pt x="443" y="14"/>
                  </a:cubicBezTo>
                  <a:cubicBezTo>
                    <a:pt x="430" y="16"/>
                    <a:pt x="415" y="23"/>
                    <a:pt x="400" y="28"/>
                  </a:cubicBezTo>
                  <a:cubicBezTo>
                    <a:pt x="387" y="40"/>
                    <a:pt x="377" y="59"/>
                    <a:pt x="382" y="82"/>
                  </a:cubicBezTo>
                  <a:cubicBezTo>
                    <a:pt x="391" y="102"/>
                    <a:pt x="395" y="127"/>
                    <a:pt x="404" y="148"/>
                  </a:cubicBezTo>
                  <a:cubicBezTo>
                    <a:pt x="407" y="170"/>
                    <a:pt x="416" y="183"/>
                    <a:pt x="417" y="201"/>
                  </a:cubicBezTo>
                  <a:cubicBezTo>
                    <a:pt x="432" y="236"/>
                    <a:pt x="440" y="274"/>
                    <a:pt x="455" y="307"/>
                  </a:cubicBezTo>
                  <a:cubicBezTo>
                    <a:pt x="467" y="334"/>
                    <a:pt x="485" y="365"/>
                    <a:pt x="505" y="382"/>
                  </a:cubicBezTo>
                  <a:cubicBezTo>
                    <a:pt x="514" y="382"/>
                    <a:pt x="520" y="387"/>
                    <a:pt x="530" y="388"/>
                  </a:cubicBezTo>
                  <a:cubicBezTo>
                    <a:pt x="538" y="384"/>
                    <a:pt x="554" y="385"/>
                    <a:pt x="561" y="383"/>
                  </a:cubicBezTo>
                  <a:cubicBezTo>
                    <a:pt x="562" y="378"/>
                    <a:pt x="569" y="376"/>
                    <a:pt x="575" y="373"/>
                  </a:cubicBezTo>
                  <a:cubicBezTo>
                    <a:pt x="592" y="351"/>
                    <a:pt x="583" y="321"/>
                    <a:pt x="576" y="293"/>
                  </a:cubicBezTo>
                  <a:cubicBezTo>
                    <a:pt x="574" y="285"/>
                    <a:pt x="575" y="278"/>
                    <a:pt x="572" y="271"/>
                  </a:cubicBezTo>
                  <a:cubicBezTo>
                    <a:pt x="562" y="240"/>
                    <a:pt x="546" y="205"/>
                    <a:pt x="536" y="181"/>
                  </a:cubicBezTo>
                  <a:cubicBezTo>
                    <a:pt x="529" y="163"/>
                    <a:pt x="520" y="146"/>
                    <a:pt x="511" y="132"/>
                  </a:cubicBezTo>
                  <a:cubicBezTo>
                    <a:pt x="508" y="125"/>
                    <a:pt x="504" y="117"/>
                    <a:pt x="501" y="114"/>
                  </a:cubicBezTo>
                  <a:cubicBezTo>
                    <a:pt x="482" y="93"/>
                    <a:pt x="450" y="108"/>
                    <a:pt x="434" y="125"/>
                  </a:cubicBezTo>
                  <a:cubicBezTo>
                    <a:pt x="425" y="160"/>
                    <a:pt x="440" y="190"/>
                    <a:pt x="452" y="220"/>
                  </a:cubicBezTo>
                  <a:cubicBezTo>
                    <a:pt x="456" y="232"/>
                    <a:pt x="463" y="245"/>
                    <a:pt x="470" y="256"/>
                  </a:cubicBezTo>
                  <a:cubicBezTo>
                    <a:pt x="477" y="267"/>
                    <a:pt x="482" y="285"/>
                    <a:pt x="494" y="283"/>
                  </a:cubicBezTo>
                  <a:cubicBezTo>
                    <a:pt x="498" y="274"/>
                    <a:pt x="488" y="264"/>
                    <a:pt x="483" y="254"/>
                  </a:cubicBezTo>
                  <a:close/>
                  <a:moveTo>
                    <a:pt x="501" y="83"/>
                  </a:moveTo>
                  <a:cubicBezTo>
                    <a:pt x="496" y="73"/>
                    <a:pt x="485" y="58"/>
                    <a:pt x="478" y="53"/>
                  </a:cubicBezTo>
                  <a:cubicBezTo>
                    <a:pt x="468" y="47"/>
                    <a:pt x="448" y="41"/>
                    <a:pt x="438" y="44"/>
                  </a:cubicBezTo>
                  <a:cubicBezTo>
                    <a:pt x="432" y="46"/>
                    <a:pt x="428" y="53"/>
                    <a:pt x="423" y="56"/>
                  </a:cubicBezTo>
                  <a:cubicBezTo>
                    <a:pt x="417" y="59"/>
                    <a:pt x="409" y="60"/>
                    <a:pt x="407" y="68"/>
                  </a:cubicBezTo>
                  <a:cubicBezTo>
                    <a:pt x="405" y="75"/>
                    <a:pt x="407" y="88"/>
                    <a:pt x="408" y="94"/>
                  </a:cubicBezTo>
                  <a:cubicBezTo>
                    <a:pt x="411" y="111"/>
                    <a:pt x="419" y="129"/>
                    <a:pt x="424" y="143"/>
                  </a:cubicBezTo>
                  <a:cubicBezTo>
                    <a:pt x="422" y="113"/>
                    <a:pt x="451" y="96"/>
                    <a:pt x="475" y="95"/>
                  </a:cubicBezTo>
                  <a:cubicBezTo>
                    <a:pt x="492" y="95"/>
                    <a:pt x="502" y="107"/>
                    <a:pt x="513" y="114"/>
                  </a:cubicBezTo>
                  <a:cubicBezTo>
                    <a:pt x="508" y="101"/>
                    <a:pt x="509" y="95"/>
                    <a:pt x="501" y="83"/>
                  </a:cubicBezTo>
                  <a:close/>
                  <a:moveTo>
                    <a:pt x="724" y="83"/>
                  </a:moveTo>
                  <a:cubicBezTo>
                    <a:pt x="712" y="89"/>
                    <a:pt x="695" y="86"/>
                    <a:pt x="679" y="88"/>
                  </a:cubicBezTo>
                  <a:cubicBezTo>
                    <a:pt x="664" y="90"/>
                    <a:pt x="649" y="97"/>
                    <a:pt x="637" y="98"/>
                  </a:cubicBezTo>
                  <a:cubicBezTo>
                    <a:pt x="630" y="99"/>
                    <a:pt x="624" y="97"/>
                    <a:pt x="617" y="98"/>
                  </a:cubicBezTo>
                  <a:cubicBezTo>
                    <a:pt x="583" y="104"/>
                    <a:pt x="554" y="118"/>
                    <a:pt x="520" y="127"/>
                  </a:cubicBezTo>
                  <a:cubicBezTo>
                    <a:pt x="537" y="150"/>
                    <a:pt x="551" y="192"/>
                    <a:pt x="566" y="225"/>
                  </a:cubicBezTo>
                  <a:cubicBezTo>
                    <a:pt x="578" y="275"/>
                    <a:pt x="609" y="334"/>
                    <a:pt x="590" y="381"/>
                  </a:cubicBezTo>
                  <a:cubicBezTo>
                    <a:pt x="575" y="393"/>
                    <a:pt x="552" y="393"/>
                    <a:pt x="531" y="401"/>
                  </a:cubicBezTo>
                  <a:cubicBezTo>
                    <a:pt x="528" y="399"/>
                    <a:pt x="523" y="398"/>
                    <a:pt x="520" y="396"/>
                  </a:cubicBezTo>
                  <a:cubicBezTo>
                    <a:pt x="493" y="395"/>
                    <a:pt x="479" y="372"/>
                    <a:pt x="469" y="353"/>
                  </a:cubicBezTo>
                  <a:cubicBezTo>
                    <a:pt x="438" y="297"/>
                    <a:pt x="413" y="219"/>
                    <a:pt x="397" y="159"/>
                  </a:cubicBezTo>
                  <a:cubicBezTo>
                    <a:pt x="384" y="161"/>
                    <a:pt x="372" y="166"/>
                    <a:pt x="362" y="169"/>
                  </a:cubicBezTo>
                  <a:cubicBezTo>
                    <a:pt x="344" y="174"/>
                    <a:pt x="333" y="178"/>
                    <a:pt x="320" y="181"/>
                  </a:cubicBezTo>
                  <a:cubicBezTo>
                    <a:pt x="308" y="184"/>
                    <a:pt x="297" y="189"/>
                    <a:pt x="286" y="193"/>
                  </a:cubicBezTo>
                  <a:cubicBezTo>
                    <a:pt x="264" y="200"/>
                    <a:pt x="241" y="203"/>
                    <a:pt x="219" y="210"/>
                  </a:cubicBezTo>
                  <a:cubicBezTo>
                    <a:pt x="205" y="214"/>
                    <a:pt x="192" y="222"/>
                    <a:pt x="179" y="227"/>
                  </a:cubicBezTo>
                  <a:cubicBezTo>
                    <a:pt x="143" y="241"/>
                    <a:pt x="107" y="251"/>
                    <a:pt x="72" y="270"/>
                  </a:cubicBezTo>
                  <a:cubicBezTo>
                    <a:pt x="52" y="271"/>
                    <a:pt x="37" y="289"/>
                    <a:pt x="16" y="293"/>
                  </a:cubicBezTo>
                  <a:cubicBezTo>
                    <a:pt x="15" y="350"/>
                    <a:pt x="20" y="408"/>
                    <a:pt x="31" y="472"/>
                  </a:cubicBezTo>
                  <a:cubicBezTo>
                    <a:pt x="35" y="496"/>
                    <a:pt x="46" y="519"/>
                    <a:pt x="49" y="545"/>
                  </a:cubicBezTo>
                  <a:cubicBezTo>
                    <a:pt x="54" y="583"/>
                    <a:pt x="61" y="620"/>
                    <a:pt x="72" y="657"/>
                  </a:cubicBezTo>
                  <a:cubicBezTo>
                    <a:pt x="83" y="695"/>
                    <a:pt x="90" y="734"/>
                    <a:pt x="102" y="769"/>
                  </a:cubicBezTo>
                  <a:cubicBezTo>
                    <a:pt x="111" y="798"/>
                    <a:pt x="123" y="827"/>
                    <a:pt x="134" y="853"/>
                  </a:cubicBezTo>
                  <a:cubicBezTo>
                    <a:pt x="144" y="877"/>
                    <a:pt x="153" y="898"/>
                    <a:pt x="161" y="920"/>
                  </a:cubicBezTo>
                  <a:cubicBezTo>
                    <a:pt x="176" y="960"/>
                    <a:pt x="192" y="1000"/>
                    <a:pt x="212" y="1033"/>
                  </a:cubicBezTo>
                  <a:cubicBezTo>
                    <a:pt x="268" y="984"/>
                    <a:pt x="343" y="959"/>
                    <a:pt x="409" y="930"/>
                  </a:cubicBezTo>
                  <a:cubicBezTo>
                    <a:pt x="480" y="899"/>
                    <a:pt x="564" y="889"/>
                    <a:pt x="642" y="870"/>
                  </a:cubicBezTo>
                  <a:cubicBezTo>
                    <a:pt x="678" y="861"/>
                    <a:pt x="705" y="852"/>
                    <a:pt x="735" y="843"/>
                  </a:cubicBezTo>
                  <a:cubicBezTo>
                    <a:pt x="767" y="833"/>
                    <a:pt x="800" y="826"/>
                    <a:pt x="830" y="814"/>
                  </a:cubicBezTo>
                  <a:cubicBezTo>
                    <a:pt x="860" y="803"/>
                    <a:pt x="887" y="788"/>
                    <a:pt x="916" y="780"/>
                  </a:cubicBezTo>
                  <a:cubicBezTo>
                    <a:pt x="927" y="768"/>
                    <a:pt x="951" y="764"/>
                    <a:pt x="965" y="757"/>
                  </a:cubicBezTo>
                  <a:cubicBezTo>
                    <a:pt x="960" y="735"/>
                    <a:pt x="944" y="721"/>
                    <a:pt x="933" y="702"/>
                  </a:cubicBezTo>
                  <a:cubicBezTo>
                    <a:pt x="921" y="678"/>
                    <a:pt x="907" y="657"/>
                    <a:pt x="897" y="635"/>
                  </a:cubicBezTo>
                  <a:cubicBezTo>
                    <a:pt x="875" y="584"/>
                    <a:pt x="854" y="535"/>
                    <a:pt x="838" y="483"/>
                  </a:cubicBezTo>
                  <a:cubicBezTo>
                    <a:pt x="830" y="459"/>
                    <a:pt x="820" y="436"/>
                    <a:pt x="814" y="412"/>
                  </a:cubicBezTo>
                  <a:cubicBezTo>
                    <a:pt x="807" y="385"/>
                    <a:pt x="804" y="356"/>
                    <a:pt x="799" y="327"/>
                  </a:cubicBezTo>
                  <a:cubicBezTo>
                    <a:pt x="795" y="301"/>
                    <a:pt x="788" y="274"/>
                    <a:pt x="783" y="246"/>
                  </a:cubicBezTo>
                  <a:cubicBezTo>
                    <a:pt x="772" y="189"/>
                    <a:pt x="780" y="133"/>
                    <a:pt x="762" y="79"/>
                  </a:cubicBezTo>
                  <a:cubicBezTo>
                    <a:pt x="761" y="79"/>
                    <a:pt x="760" y="79"/>
                    <a:pt x="759" y="79"/>
                  </a:cubicBezTo>
                  <a:cubicBezTo>
                    <a:pt x="741" y="81"/>
                    <a:pt x="738" y="86"/>
                    <a:pt x="724" y="83"/>
                  </a:cubicBezTo>
                  <a:close/>
                  <a:moveTo>
                    <a:pt x="527" y="362"/>
                  </a:moveTo>
                  <a:cubicBezTo>
                    <a:pt x="534" y="363"/>
                    <a:pt x="547" y="357"/>
                    <a:pt x="546" y="354"/>
                  </a:cubicBezTo>
                  <a:cubicBezTo>
                    <a:pt x="558" y="347"/>
                    <a:pt x="560" y="329"/>
                    <a:pt x="559" y="315"/>
                  </a:cubicBezTo>
                  <a:cubicBezTo>
                    <a:pt x="533" y="254"/>
                    <a:pt x="517" y="185"/>
                    <a:pt x="481" y="137"/>
                  </a:cubicBezTo>
                  <a:cubicBezTo>
                    <a:pt x="469" y="135"/>
                    <a:pt x="462" y="133"/>
                    <a:pt x="458" y="140"/>
                  </a:cubicBezTo>
                  <a:cubicBezTo>
                    <a:pt x="462" y="140"/>
                    <a:pt x="458" y="141"/>
                    <a:pt x="458" y="141"/>
                  </a:cubicBezTo>
                  <a:cubicBezTo>
                    <a:pt x="453" y="175"/>
                    <a:pt x="471" y="193"/>
                    <a:pt x="479" y="219"/>
                  </a:cubicBezTo>
                  <a:cubicBezTo>
                    <a:pt x="482" y="229"/>
                    <a:pt x="485" y="232"/>
                    <a:pt x="488" y="240"/>
                  </a:cubicBezTo>
                  <a:cubicBezTo>
                    <a:pt x="489" y="243"/>
                    <a:pt x="489" y="247"/>
                    <a:pt x="490" y="250"/>
                  </a:cubicBezTo>
                  <a:cubicBezTo>
                    <a:pt x="498" y="266"/>
                    <a:pt x="521" y="279"/>
                    <a:pt x="503" y="295"/>
                  </a:cubicBezTo>
                  <a:cubicBezTo>
                    <a:pt x="498" y="293"/>
                    <a:pt x="490" y="297"/>
                    <a:pt x="484" y="298"/>
                  </a:cubicBezTo>
                  <a:cubicBezTo>
                    <a:pt x="496" y="315"/>
                    <a:pt x="505" y="359"/>
                    <a:pt x="527" y="362"/>
                  </a:cubicBezTo>
                  <a:close/>
                </a:path>
              </a:pathLst>
            </a:custGeom>
            <a:solidFill>
              <a:srgbClr val="005188"/>
            </a:solidFill>
            <a:ln w="9525">
              <a:solidFill>
                <a:schemeClr val="bg1"/>
              </a:solidFill>
              <a:round/>
            </a:ln>
          </p:spPr>
          <p:txBody>
            <a:bodyPr vert="horz" wrap="square" lIns="91440" tIns="45720" rIns="91440" bIns="45720" numCol="1" anchor="t" anchorCtr="0" compatLnSpc="1"/>
            <a:lstStyle/>
            <a:p>
              <a:endParaRPr lang="zh-CN" altLang="en-US">
                <a:solidFill>
                  <a:srgbClr val="005188"/>
                </a:solidFill>
              </a:endParaRPr>
            </a:p>
          </p:txBody>
        </p:sp>
        <p:sp>
          <p:nvSpPr>
            <p:cNvPr id="8" name="TextBox 13"/>
            <p:cNvSpPr txBox="1"/>
            <p:nvPr/>
          </p:nvSpPr>
          <p:spPr>
            <a:xfrm>
              <a:off x="5540915" y="2984620"/>
              <a:ext cx="739523" cy="923330"/>
            </a:xfrm>
            <a:prstGeom prst="rect">
              <a:avLst/>
            </a:prstGeom>
            <a:noFill/>
          </p:spPr>
          <p:txBody>
            <a:bodyPr wrap="square" rtlCol="0">
              <a:spAutoFit/>
            </a:bodyPr>
            <a:lstStyle/>
            <a:p>
              <a:r>
                <a:rPr lang="en-US" altLang="zh-CN" sz="5400" dirty="0">
                  <a:solidFill>
                    <a:srgbClr val="005188"/>
                  </a:solidFill>
                  <a:latin typeface="时尚中黑简体" panose="01010104010101010101" pitchFamily="2" charset="-122"/>
                  <a:ea typeface="时尚中黑简体" panose="01010104010101010101" pitchFamily="2" charset="-122"/>
                </a:rPr>
                <a:t>B</a:t>
              </a:r>
              <a:endParaRPr lang="zh-CN" altLang="en-US" sz="5400" dirty="0">
                <a:solidFill>
                  <a:srgbClr val="005188"/>
                </a:solidFill>
                <a:latin typeface="时尚中黑简体" panose="01010104010101010101" pitchFamily="2" charset="-122"/>
                <a:ea typeface="时尚中黑简体" panose="01010104010101010101" pitchFamily="2" charset="-122"/>
              </a:endParaRPr>
            </a:p>
          </p:txBody>
        </p:sp>
      </p:grpSp>
      <p:grpSp>
        <p:nvGrpSpPr>
          <p:cNvPr id="21" name="chenying0907 20"/>
          <p:cNvGrpSpPr/>
          <p:nvPr/>
        </p:nvGrpSpPr>
        <p:grpSpPr>
          <a:xfrm>
            <a:off x="8517131" y="2179758"/>
            <a:ext cx="1984612" cy="2113211"/>
            <a:chOff x="8517131" y="2179758"/>
            <a:chExt cx="1984612" cy="2113211"/>
          </a:xfrm>
        </p:grpSpPr>
        <p:sp>
          <p:nvSpPr>
            <p:cNvPr id="6" name="chenying0907 108"/>
            <p:cNvSpPr>
              <a:spLocks noEditPoints="1"/>
            </p:cNvSpPr>
            <p:nvPr/>
          </p:nvSpPr>
          <p:spPr bwMode="auto">
            <a:xfrm>
              <a:off x="8517131" y="2179758"/>
              <a:ext cx="1984612" cy="2113211"/>
            </a:xfrm>
            <a:custGeom>
              <a:avLst/>
              <a:gdLst>
                <a:gd name="T0" fmla="*/ 656 w 983"/>
                <a:gd name="T1" fmla="*/ 80 h 1046"/>
                <a:gd name="T2" fmla="*/ 729 w 983"/>
                <a:gd name="T3" fmla="*/ 67 h 1046"/>
                <a:gd name="T4" fmla="*/ 798 w 983"/>
                <a:gd name="T5" fmla="*/ 260 h 1046"/>
                <a:gd name="T6" fmla="*/ 895 w 983"/>
                <a:gd name="T7" fmla="*/ 601 h 1046"/>
                <a:gd name="T8" fmla="*/ 965 w 983"/>
                <a:gd name="T9" fmla="*/ 773 h 1046"/>
                <a:gd name="T10" fmla="*/ 831 w 983"/>
                <a:gd name="T11" fmla="*/ 833 h 1046"/>
                <a:gd name="T12" fmla="*/ 633 w 983"/>
                <a:gd name="T13" fmla="*/ 882 h 1046"/>
                <a:gd name="T14" fmla="*/ 206 w 983"/>
                <a:gd name="T15" fmla="*/ 1046 h 1046"/>
                <a:gd name="T16" fmla="*/ 164 w 983"/>
                <a:gd name="T17" fmla="*/ 951 h 1046"/>
                <a:gd name="T18" fmla="*/ 102 w 983"/>
                <a:gd name="T19" fmla="*/ 790 h 1046"/>
                <a:gd name="T20" fmla="*/ 49 w 983"/>
                <a:gd name="T21" fmla="*/ 623 h 1046"/>
                <a:gd name="T22" fmla="*/ 16 w 983"/>
                <a:gd name="T23" fmla="*/ 435 h 1046"/>
                <a:gd name="T24" fmla="*/ 131 w 983"/>
                <a:gd name="T25" fmla="*/ 234 h 1046"/>
                <a:gd name="T26" fmla="*/ 363 w 983"/>
                <a:gd name="T27" fmla="*/ 159 h 1046"/>
                <a:gd name="T28" fmla="*/ 394 w 983"/>
                <a:gd name="T29" fmla="*/ 17 h 1046"/>
                <a:gd name="T30" fmla="*/ 519 w 983"/>
                <a:gd name="T31" fmla="*/ 44 h 1046"/>
                <a:gd name="T32" fmla="*/ 463 w 983"/>
                <a:gd name="T33" fmla="*/ 209 h 1046"/>
                <a:gd name="T34" fmla="*/ 547 w 983"/>
                <a:gd name="T35" fmla="*/ 252 h 1046"/>
                <a:gd name="T36" fmla="*/ 509 w 983"/>
                <a:gd name="T37" fmla="*/ 366 h 1046"/>
                <a:gd name="T38" fmla="*/ 435 w 983"/>
                <a:gd name="T39" fmla="*/ 33 h 1046"/>
                <a:gd name="T40" fmla="*/ 529 w 983"/>
                <a:gd name="T41" fmla="*/ 114 h 1046"/>
                <a:gd name="T42" fmla="*/ 485 w 983"/>
                <a:gd name="T43" fmla="*/ 24 h 1046"/>
                <a:gd name="T44" fmla="*/ 382 w 983"/>
                <a:gd name="T45" fmla="*/ 82 h 1046"/>
                <a:gd name="T46" fmla="*/ 455 w 983"/>
                <a:gd name="T47" fmla="*/ 307 h 1046"/>
                <a:gd name="T48" fmla="*/ 561 w 983"/>
                <a:gd name="T49" fmla="*/ 383 h 1046"/>
                <a:gd name="T50" fmla="*/ 572 w 983"/>
                <a:gd name="T51" fmla="*/ 271 h 1046"/>
                <a:gd name="T52" fmla="*/ 501 w 983"/>
                <a:gd name="T53" fmla="*/ 114 h 1046"/>
                <a:gd name="T54" fmla="*/ 470 w 983"/>
                <a:gd name="T55" fmla="*/ 256 h 1046"/>
                <a:gd name="T56" fmla="*/ 501 w 983"/>
                <a:gd name="T57" fmla="*/ 83 h 1046"/>
                <a:gd name="T58" fmla="*/ 423 w 983"/>
                <a:gd name="T59" fmla="*/ 56 h 1046"/>
                <a:gd name="T60" fmla="*/ 424 w 983"/>
                <a:gd name="T61" fmla="*/ 143 h 1046"/>
                <a:gd name="T62" fmla="*/ 501 w 983"/>
                <a:gd name="T63" fmla="*/ 83 h 1046"/>
                <a:gd name="T64" fmla="*/ 637 w 983"/>
                <a:gd name="T65" fmla="*/ 98 h 1046"/>
                <a:gd name="T66" fmla="*/ 566 w 983"/>
                <a:gd name="T67" fmla="*/ 225 h 1046"/>
                <a:gd name="T68" fmla="*/ 520 w 983"/>
                <a:gd name="T69" fmla="*/ 396 h 1046"/>
                <a:gd name="T70" fmla="*/ 362 w 983"/>
                <a:gd name="T71" fmla="*/ 169 h 1046"/>
                <a:gd name="T72" fmla="*/ 219 w 983"/>
                <a:gd name="T73" fmla="*/ 210 h 1046"/>
                <a:gd name="T74" fmla="*/ 16 w 983"/>
                <a:gd name="T75" fmla="*/ 293 h 1046"/>
                <a:gd name="T76" fmla="*/ 72 w 983"/>
                <a:gd name="T77" fmla="*/ 657 h 1046"/>
                <a:gd name="T78" fmla="*/ 161 w 983"/>
                <a:gd name="T79" fmla="*/ 920 h 1046"/>
                <a:gd name="T80" fmla="*/ 642 w 983"/>
                <a:gd name="T81" fmla="*/ 870 h 1046"/>
                <a:gd name="T82" fmla="*/ 916 w 983"/>
                <a:gd name="T83" fmla="*/ 780 h 1046"/>
                <a:gd name="T84" fmla="*/ 897 w 983"/>
                <a:gd name="T85" fmla="*/ 635 h 1046"/>
                <a:gd name="T86" fmla="*/ 799 w 983"/>
                <a:gd name="T87" fmla="*/ 327 h 1046"/>
                <a:gd name="T88" fmla="*/ 759 w 983"/>
                <a:gd name="T89" fmla="*/ 79 h 1046"/>
                <a:gd name="T90" fmla="*/ 546 w 983"/>
                <a:gd name="T91" fmla="*/ 354 h 1046"/>
                <a:gd name="T92" fmla="*/ 458 w 983"/>
                <a:gd name="T93" fmla="*/ 140 h 1046"/>
                <a:gd name="T94" fmla="*/ 488 w 983"/>
                <a:gd name="T95" fmla="*/ 240 h 1046"/>
                <a:gd name="T96" fmla="*/ 484 w 983"/>
                <a:gd name="T97" fmla="*/ 29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3" h="1046">
                  <a:moveTo>
                    <a:pt x="546" y="104"/>
                  </a:moveTo>
                  <a:cubicBezTo>
                    <a:pt x="572" y="99"/>
                    <a:pt x="602" y="89"/>
                    <a:pt x="631" y="82"/>
                  </a:cubicBezTo>
                  <a:cubicBezTo>
                    <a:pt x="639" y="80"/>
                    <a:pt x="648" y="81"/>
                    <a:pt x="656" y="80"/>
                  </a:cubicBezTo>
                  <a:cubicBezTo>
                    <a:pt x="659" y="80"/>
                    <a:pt x="662" y="77"/>
                    <a:pt x="666" y="77"/>
                  </a:cubicBezTo>
                  <a:cubicBezTo>
                    <a:pt x="674" y="75"/>
                    <a:pt x="683" y="78"/>
                    <a:pt x="691" y="77"/>
                  </a:cubicBezTo>
                  <a:cubicBezTo>
                    <a:pt x="702" y="75"/>
                    <a:pt x="717" y="69"/>
                    <a:pt x="729" y="67"/>
                  </a:cubicBezTo>
                  <a:cubicBezTo>
                    <a:pt x="744" y="64"/>
                    <a:pt x="759" y="66"/>
                    <a:pt x="774" y="69"/>
                  </a:cubicBezTo>
                  <a:cubicBezTo>
                    <a:pt x="779" y="98"/>
                    <a:pt x="790" y="145"/>
                    <a:pt x="785" y="168"/>
                  </a:cubicBezTo>
                  <a:cubicBezTo>
                    <a:pt x="790" y="202"/>
                    <a:pt x="788" y="235"/>
                    <a:pt x="798" y="260"/>
                  </a:cubicBezTo>
                  <a:cubicBezTo>
                    <a:pt x="803" y="297"/>
                    <a:pt x="810" y="337"/>
                    <a:pt x="816" y="374"/>
                  </a:cubicBezTo>
                  <a:cubicBezTo>
                    <a:pt x="823" y="413"/>
                    <a:pt x="837" y="447"/>
                    <a:pt x="849" y="480"/>
                  </a:cubicBezTo>
                  <a:cubicBezTo>
                    <a:pt x="864" y="522"/>
                    <a:pt x="877" y="563"/>
                    <a:pt x="895" y="601"/>
                  </a:cubicBezTo>
                  <a:cubicBezTo>
                    <a:pt x="919" y="650"/>
                    <a:pt x="952" y="695"/>
                    <a:pt x="973" y="747"/>
                  </a:cubicBezTo>
                  <a:cubicBezTo>
                    <a:pt x="979" y="752"/>
                    <a:pt x="983" y="759"/>
                    <a:pt x="980" y="765"/>
                  </a:cubicBezTo>
                  <a:cubicBezTo>
                    <a:pt x="978" y="770"/>
                    <a:pt x="971" y="770"/>
                    <a:pt x="965" y="773"/>
                  </a:cubicBezTo>
                  <a:cubicBezTo>
                    <a:pt x="956" y="777"/>
                    <a:pt x="945" y="785"/>
                    <a:pt x="932" y="789"/>
                  </a:cubicBezTo>
                  <a:cubicBezTo>
                    <a:pt x="908" y="797"/>
                    <a:pt x="883" y="808"/>
                    <a:pt x="865" y="818"/>
                  </a:cubicBezTo>
                  <a:cubicBezTo>
                    <a:pt x="856" y="823"/>
                    <a:pt x="839" y="825"/>
                    <a:pt x="831" y="833"/>
                  </a:cubicBezTo>
                  <a:cubicBezTo>
                    <a:pt x="789" y="838"/>
                    <a:pt x="729" y="860"/>
                    <a:pt x="681" y="871"/>
                  </a:cubicBezTo>
                  <a:cubicBezTo>
                    <a:pt x="677" y="871"/>
                    <a:pt x="678" y="875"/>
                    <a:pt x="676" y="876"/>
                  </a:cubicBezTo>
                  <a:cubicBezTo>
                    <a:pt x="662" y="874"/>
                    <a:pt x="648" y="880"/>
                    <a:pt x="633" y="882"/>
                  </a:cubicBezTo>
                  <a:cubicBezTo>
                    <a:pt x="566" y="894"/>
                    <a:pt x="496" y="902"/>
                    <a:pt x="433" y="930"/>
                  </a:cubicBezTo>
                  <a:cubicBezTo>
                    <a:pt x="390" y="949"/>
                    <a:pt x="345" y="963"/>
                    <a:pt x="307" y="982"/>
                  </a:cubicBezTo>
                  <a:cubicBezTo>
                    <a:pt x="269" y="1001"/>
                    <a:pt x="238" y="1027"/>
                    <a:pt x="206" y="1046"/>
                  </a:cubicBezTo>
                  <a:cubicBezTo>
                    <a:pt x="199" y="1037"/>
                    <a:pt x="196" y="1025"/>
                    <a:pt x="191" y="1014"/>
                  </a:cubicBezTo>
                  <a:cubicBezTo>
                    <a:pt x="185" y="1001"/>
                    <a:pt x="177" y="986"/>
                    <a:pt x="170" y="971"/>
                  </a:cubicBezTo>
                  <a:cubicBezTo>
                    <a:pt x="167" y="965"/>
                    <a:pt x="166" y="957"/>
                    <a:pt x="164" y="951"/>
                  </a:cubicBezTo>
                  <a:cubicBezTo>
                    <a:pt x="147" y="910"/>
                    <a:pt x="130" y="866"/>
                    <a:pt x="112" y="821"/>
                  </a:cubicBezTo>
                  <a:cubicBezTo>
                    <a:pt x="109" y="815"/>
                    <a:pt x="105" y="809"/>
                    <a:pt x="103" y="804"/>
                  </a:cubicBezTo>
                  <a:cubicBezTo>
                    <a:pt x="102" y="800"/>
                    <a:pt x="103" y="794"/>
                    <a:pt x="102" y="790"/>
                  </a:cubicBezTo>
                  <a:cubicBezTo>
                    <a:pt x="93" y="762"/>
                    <a:pt x="82" y="730"/>
                    <a:pt x="73" y="699"/>
                  </a:cubicBezTo>
                  <a:cubicBezTo>
                    <a:pt x="68" y="683"/>
                    <a:pt x="63" y="666"/>
                    <a:pt x="58" y="650"/>
                  </a:cubicBezTo>
                  <a:cubicBezTo>
                    <a:pt x="55" y="641"/>
                    <a:pt x="51" y="632"/>
                    <a:pt x="49" y="623"/>
                  </a:cubicBezTo>
                  <a:cubicBezTo>
                    <a:pt x="47" y="613"/>
                    <a:pt x="48" y="603"/>
                    <a:pt x="46" y="592"/>
                  </a:cubicBezTo>
                  <a:cubicBezTo>
                    <a:pt x="40" y="559"/>
                    <a:pt x="29" y="526"/>
                    <a:pt x="23" y="491"/>
                  </a:cubicBezTo>
                  <a:cubicBezTo>
                    <a:pt x="20" y="473"/>
                    <a:pt x="18" y="455"/>
                    <a:pt x="16" y="435"/>
                  </a:cubicBezTo>
                  <a:cubicBezTo>
                    <a:pt x="11" y="404"/>
                    <a:pt x="8" y="374"/>
                    <a:pt x="7" y="343"/>
                  </a:cubicBezTo>
                  <a:cubicBezTo>
                    <a:pt x="6" y="324"/>
                    <a:pt x="0" y="305"/>
                    <a:pt x="4" y="288"/>
                  </a:cubicBezTo>
                  <a:cubicBezTo>
                    <a:pt x="42" y="272"/>
                    <a:pt x="83" y="247"/>
                    <a:pt x="131" y="234"/>
                  </a:cubicBezTo>
                  <a:cubicBezTo>
                    <a:pt x="140" y="228"/>
                    <a:pt x="154" y="222"/>
                    <a:pt x="164" y="221"/>
                  </a:cubicBezTo>
                  <a:cubicBezTo>
                    <a:pt x="194" y="205"/>
                    <a:pt x="231" y="196"/>
                    <a:pt x="267" y="186"/>
                  </a:cubicBezTo>
                  <a:cubicBezTo>
                    <a:pt x="300" y="178"/>
                    <a:pt x="334" y="161"/>
                    <a:pt x="363" y="159"/>
                  </a:cubicBezTo>
                  <a:cubicBezTo>
                    <a:pt x="371" y="154"/>
                    <a:pt x="382" y="151"/>
                    <a:pt x="393" y="149"/>
                  </a:cubicBezTo>
                  <a:cubicBezTo>
                    <a:pt x="388" y="129"/>
                    <a:pt x="371" y="101"/>
                    <a:pt x="369" y="79"/>
                  </a:cubicBezTo>
                  <a:cubicBezTo>
                    <a:pt x="367" y="54"/>
                    <a:pt x="382" y="37"/>
                    <a:pt x="394" y="17"/>
                  </a:cubicBezTo>
                  <a:cubicBezTo>
                    <a:pt x="408" y="16"/>
                    <a:pt x="422" y="4"/>
                    <a:pt x="439" y="2"/>
                  </a:cubicBezTo>
                  <a:cubicBezTo>
                    <a:pt x="460" y="0"/>
                    <a:pt x="474" y="7"/>
                    <a:pt x="493" y="14"/>
                  </a:cubicBezTo>
                  <a:cubicBezTo>
                    <a:pt x="499" y="26"/>
                    <a:pt x="511" y="33"/>
                    <a:pt x="519" y="44"/>
                  </a:cubicBezTo>
                  <a:cubicBezTo>
                    <a:pt x="530" y="62"/>
                    <a:pt x="533" y="86"/>
                    <a:pt x="546" y="104"/>
                  </a:cubicBezTo>
                  <a:close/>
                  <a:moveTo>
                    <a:pt x="483" y="254"/>
                  </a:moveTo>
                  <a:cubicBezTo>
                    <a:pt x="476" y="241"/>
                    <a:pt x="469" y="224"/>
                    <a:pt x="463" y="209"/>
                  </a:cubicBezTo>
                  <a:cubicBezTo>
                    <a:pt x="453" y="186"/>
                    <a:pt x="445" y="162"/>
                    <a:pt x="447" y="137"/>
                  </a:cubicBezTo>
                  <a:cubicBezTo>
                    <a:pt x="455" y="124"/>
                    <a:pt x="469" y="121"/>
                    <a:pt x="488" y="125"/>
                  </a:cubicBezTo>
                  <a:cubicBezTo>
                    <a:pt x="509" y="154"/>
                    <a:pt x="533" y="211"/>
                    <a:pt x="547" y="252"/>
                  </a:cubicBezTo>
                  <a:cubicBezTo>
                    <a:pt x="558" y="282"/>
                    <a:pt x="583" y="334"/>
                    <a:pt x="562" y="357"/>
                  </a:cubicBezTo>
                  <a:cubicBezTo>
                    <a:pt x="560" y="359"/>
                    <a:pt x="547" y="371"/>
                    <a:pt x="540" y="372"/>
                  </a:cubicBezTo>
                  <a:cubicBezTo>
                    <a:pt x="532" y="373"/>
                    <a:pt x="514" y="370"/>
                    <a:pt x="509" y="366"/>
                  </a:cubicBezTo>
                  <a:cubicBezTo>
                    <a:pt x="503" y="362"/>
                    <a:pt x="503" y="353"/>
                    <a:pt x="498" y="349"/>
                  </a:cubicBezTo>
                  <a:cubicBezTo>
                    <a:pt x="457" y="259"/>
                    <a:pt x="412" y="180"/>
                    <a:pt x="397" y="64"/>
                  </a:cubicBezTo>
                  <a:cubicBezTo>
                    <a:pt x="405" y="49"/>
                    <a:pt x="420" y="41"/>
                    <a:pt x="435" y="33"/>
                  </a:cubicBezTo>
                  <a:cubicBezTo>
                    <a:pt x="454" y="31"/>
                    <a:pt x="470" y="39"/>
                    <a:pt x="485" y="44"/>
                  </a:cubicBezTo>
                  <a:cubicBezTo>
                    <a:pt x="494" y="58"/>
                    <a:pt x="506" y="69"/>
                    <a:pt x="514" y="84"/>
                  </a:cubicBezTo>
                  <a:cubicBezTo>
                    <a:pt x="519" y="94"/>
                    <a:pt x="520" y="107"/>
                    <a:pt x="529" y="114"/>
                  </a:cubicBezTo>
                  <a:cubicBezTo>
                    <a:pt x="530" y="110"/>
                    <a:pt x="532" y="114"/>
                    <a:pt x="534" y="112"/>
                  </a:cubicBezTo>
                  <a:cubicBezTo>
                    <a:pt x="529" y="83"/>
                    <a:pt x="515" y="64"/>
                    <a:pt x="501" y="39"/>
                  </a:cubicBezTo>
                  <a:cubicBezTo>
                    <a:pt x="495" y="36"/>
                    <a:pt x="489" y="31"/>
                    <a:pt x="485" y="24"/>
                  </a:cubicBezTo>
                  <a:cubicBezTo>
                    <a:pt x="475" y="20"/>
                    <a:pt x="460" y="12"/>
                    <a:pt x="443" y="14"/>
                  </a:cubicBezTo>
                  <a:cubicBezTo>
                    <a:pt x="430" y="16"/>
                    <a:pt x="415" y="23"/>
                    <a:pt x="400" y="28"/>
                  </a:cubicBezTo>
                  <a:cubicBezTo>
                    <a:pt x="387" y="40"/>
                    <a:pt x="377" y="59"/>
                    <a:pt x="382" y="82"/>
                  </a:cubicBezTo>
                  <a:cubicBezTo>
                    <a:pt x="391" y="102"/>
                    <a:pt x="395" y="127"/>
                    <a:pt x="404" y="148"/>
                  </a:cubicBezTo>
                  <a:cubicBezTo>
                    <a:pt x="407" y="170"/>
                    <a:pt x="416" y="183"/>
                    <a:pt x="417" y="201"/>
                  </a:cubicBezTo>
                  <a:cubicBezTo>
                    <a:pt x="432" y="236"/>
                    <a:pt x="440" y="274"/>
                    <a:pt x="455" y="307"/>
                  </a:cubicBezTo>
                  <a:cubicBezTo>
                    <a:pt x="467" y="334"/>
                    <a:pt x="485" y="365"/>
                    <a:pt x="505" y="382"/>
                  </a:cubicBezTo>
                  <a:cubicBezTo>
                    <a:pt x="514" y="382"/>
                    <a:pt x="520" y="387"/>
                    <a:pt x="530" y="388"/>
                  </a:cubicBezTo>
                  <a:cubicBezTo>
                    <a:pt x="538" y="384"/>
                    <a:pt x="554" y="385"/>
                    <a:pt x="561" y="383"/>
                  </a:cubicBezTo>
                  <a:cubicBezTo>
                    <a:pt x="562" y="378"/>
                    <a:pt x="569" y="376"/>
                    <a:pt x="575" y="373"/>
                  </a:cubicBezTo>
                  <a:cubicBezTo>
                    <a:pt x="592" y="351"/>
                    <a:pt x="583" y="321"/>
                    <a:pt x="576" y="293"/>
                  </a:cubicBezTo>
                  <a:cubicBezTo>
                    <a:pt x="574" y="285"/>
                    <a:pt x="575" y="278"/>
                    <a:pt x="572" y="271"/>
                  </a:cubicBezTo>
                  <a:cubicBezTo>
                    <a:pt x="562" y="240"/>
                    <a:pt x="546" y="205"/>
                    <a:pt x="536" y="181"/>
                  </a:cubicBezTo>
                  <a:cubicBezTo>
                    <a:pt x="529" y="163"/>
                    <a:pt x="520" y="146"/>
                    <a:pt x="511" y="132"/>
                  </a:cubicBezTo>
                  <a:cubicBezTo>
                    <a:pt x="508" y="125"/>
                    <a:pt x="504" y="117"/>
                    <a:pt x="501" y="114"/>
                  </a:cubicBezTo>
                  <a:cubicBezTo>
                    <a:pt x="482" y="93"/>
                    <a:pt x="450" y="108"/>
                    <a:pt x="434" y="125"/>
                  </a:cubicBezTo>
                  <a:cubicBezTo>
                    <a:pt x="425" y="160"/>
                    <a:pt x="440" y="190"/>
                    <a:pt x="452" y="220"/>
                  </a:cubicBezTo>
                  <a:cubicBezTo>
                    <a:pt x="456" y="232"/>
                    <a:pt x="463" y="245"/>
                    <a:pt x="470" y="256"/>
                  </a:cubicBezTo>
                  <a:cubicBezTo>
                    <a:pt x="477" y="267"/>
                    <a:pt x="482" y="285"/>
                    <a:pt x="494" y="283"/>
                  </a:cubicBezTo>
                  <a:cubicBezTo>
                    <a:pt x="498" y="274"/>
                    <a:pt x="488" y="264"/>
                    <a:pt x="483" y="254"/>
                  </a:cubicBezTo>
                  <a:close/>
                  <a:moveTo>
                    <a:pt x="501" y="83"/>
                  </a:moveTo>
                  <a:cubicBezTo>
                    <a:pt x="496" y="73"/>
                    <a:pt x="485" y="58"/>
                    <a:pt x="478" y="53"/>
                  </a:cubicBezTo>
                  <a:cubicBezTo>
                    <a:pt x="468" y="47"/>
                    <a:pt x="448" y="41"/>
                    <a:pt x="438" y="44"/>
                  </a:cubicBezTo>
                  <a:cubicBezTo>
                    <a:pt x="432" y="46"/>
                    <a:pt x="428" y="53"/>
                    <a:pt x="423" y="56"/>
                  </a:cubicBezTo>
                  <a:cubicBezTo>
                    <a:pt x="417" y="59"/>
                    <a:pt x="409" y="60"/>
                    <a:pt x="407" y="68"/>
                  </a:cubicBezTo>
                  <a:cubicBezTo>
                    <a:pt x="405" y="75"/>
                    <a:pt x="407" y="88"/>
                    <a:pt x="408" y="94"/>
                  </a:cubicBezTo>
                  <a:cubicBezTo>
                    <a:pt x="411" y="111"/>
                    <a:pt x="419" y="129"/>
                    <a:pt x="424" y="143"/>
                  </a:cubicBezTo>
                  <a:cubicBezTo>
                    <a:pt x="422" y="113"/>
                    <a:pt x="451" y="96"/>
                    <a:pt x="475" y="95"/>
                  </a:cubicBezTo>
                  <a:cubicBezTo>
                    <a:pt x="492" y="95"/>
                    <a:pt x="502" y="107"/>
                    <a:pt x="513" y="114"/>
                  </a:cubicBezTo>
                  <a:cubicBezTo>
                    <a:pt x="508" y="101"/>
                    <a:pt x="509" y="95"/>
                    <a:pt x="501" y="83"/>
                  </a:cubicBezTo>
                  <a:close/>
                  <a:moveTo>
                    <a:pt x="724" y="83"/>
                  </a:moveTo>
                  <a:cubicBezTo>
                    <a:pt x="712" y="89"/>
                    <a:pt x="695" y="86"/>
                    <a:pt x="679" y="88"/>
                  </a:cubicBezTo>
                  <a:cubicBezTo>
                    <a:pt x="664" y="90"/>
                    <a:pt x="649" y="97"/>
                    <a:pt x="637" y="98"/>
                  </a:cubicBezTo>
                  <a:cubicBezTo>
                    <a:pt x="630" y="99"/>
                    <a:pt x="624" y="97"/>
                    <a:pt x="617" y="98"/>
                  </a:cubicBezTo>
                  <a:cubicBezTo>
                    <a:pt x="583" y="104"/>
                    <a:pt x="554" y="118"/>
                    <a:pt x="520" y="127"/>
                  </a:cubicBezTo>
                  <a:cubicBezTo>
                    <a:pt x="537" y="150"/>
                    <a:pt x="551" y="192"/>
                    <a:pt x="566" y="225"/>
                  </a:cubicBezTo>
                  <a:cubicBezTo>
                    <a:pt x="578" y="275"/>
                    <a:pt x="609" y="334"/>
                    <a:pt x="590" y="381"/>
                  </a:cubicBezTo>
                  <a:cubicBezTo>
                    <a:pt x="575" y="393"/>
                    <a:pt x="552" y="393"/>
                    <a:pt x="531" y="401"/>
                  </a:cubicBezTo>
                  <a:cubicBezTo>
                    <a:pt x="528" y="399"/>
                    <a:pt x="523" y="398"/>
                    <a:pt x="520" y="396"/>
                  </a:cubicBezTo>
                  <a:cubicBezTo>
                    <a:pt x="493" y="395"/>
                    <a:pt x="479" y="372"/>
                    <a:pt x="469" y="353"/>
                  </a:cubicBezTo>
                  <a:cubicBezTo>
                    <a:pt x="438" y="297"/>
                    <a:pt x="413" y="219"/>
                    <a:pt x="397" y="159"/>
                  </a:cubicBezTo>
                  <a:cubicBezTo>
                    <a:pt x="384" y="161"/>
                    <a:pt x="372" y="166"/>
                    <a:pt x="362" y="169"/>
                  </a:cubicBezTo>
                  <a:cubicBezTo>
                    <a:pt x="344" y="174"/>
                    <a:pt x="333" y="178"/>
                    <a:pt x="320" y="181"/>
                  </a:cubicBezTo>
                  <a:cubicBezTo>
                    <a:pt x="308" y="184"/>
                    <a:pt x="297" y="189"/>
                    <a:pt x="286" y="193"/>
                  </a:cubicBezTo>
                  <a:cubicBezTo>
                    <a:pt x="264" y="200"/>
                    <a:pt x="241" y="203"/>
                    <a:pt x="219" y="210"/>
                  </a:cubicBezTo>
                  <a:cubicBezTo>
                    <a:pt x="205" y="214"/>
                    <a:pt x="192" y="222"/>
                    <a:pt x="179" y="227"/>
                  </a:cubicBezTo>
                  <a:cubicBezTo>
                    <a:pt x="143" y="241"/>
                    <a:pt x="107" y="251"/>
                    <a:pt x="72" y="270"/>
                  </a:cubicBezTo>
                  <a:cubicBezTo>
                    <a:pt x="52" y="271"/>
                    <a:pt x="37" y="289"/>
                    <a:pt x="16" y="293"/>
                  </a:cubicBezTo>
                  <a:cubicBezTo>
                    <a:pt x="15" y="350"/>
                    <a:pt x="20" y="408"/>
                    <a:pt x="31" y="472"/>
                  </a:cubicBezTo>
                  <a:cubicBezTo>
                    <a:pt x="35" y="496"/>
                    <a:pt x="46" y="519"/>
                    <a:pt x="49" y="545"/>
                  </a:cubicBezTo>
                  <a:cubicBezTo>
                    <a:pt x="54" y="583"/>
                    <a:pt x="61" y="620"/>
                    <a:pt x="72" y="657"/>
                  </a:cubicBezTo>
                  <a:cubicBezTo>
                    <a:pt x="83" y="695"/>
                    <a:pt x="90" y="734"/>
                    <a:pt x="102" y="769"/>
                  </a:cubicBezTo>
                  <a:cubicBezTo>
                    <a:pt x="111" y="798"/>
                    <a:pt x="123" y="827"/>
                    <a:pt x="134" y="853"/>
                  </a:cubicBezTo>
                  <a:cubicBezTo>
                    <a:pt x="144" y="877"/>
                    <a:pt x="153" y="898"/>
                    <a:pt x="161" y="920"/>
                  </a:cubicBezTo>
                  <a:cubicBezTo>
                    <a:pt x="176" y="960"/>
                    <a:pt x="192" y="1000"/>
                    <a:pt x="212" y="1033"/>
                  </a:cubicBezTo>
                  <a:cubicBezTo>
                    <a:pt x="268" y="984"/>
                    <a:pt x="343" y="959"/>
                    <a:pt x="409" y="930"/>
                  </a:cubicBezTo>
                  <a:cubicBezTo>
                    <a:pt x="480" y="899"/>
                    <a:pt x="564" y="889"/>
                    <a:pt x="642" y="870"/>
                  </a:cubicBezTo>
                  <a:cubicBezTo>
                    <a:pt x="678" y="861"/>
                    <a:pt x="705" y="852"/>
                    <a:pt x="735" y="843"/>
                  </a:cubicBezTo>
                  <a:cubicBezTo>
                    <a:pt x="767" y="833"/>
                    <a:pt x="800" y="826"/>
                    <a:pt x="830" y="814"/>
                  </a:cubicBezTo>
                  <a:cubicBezTo>
                    <a:pt x="860" y="803"/>
                    <a:pt x="887" y="788"/>
                    <a:pt x="916" y="780"/>
                  </a:cubicBezTo>
                  <a:cubicBezTo>
                    <a:pt x="927" y="768"/>
                    <a:pt x="951" y="764"/>
                    <a:pt x="965" y="757"/>
                  </a:cubicBezTo>
                  <a:cubicBezTo>
                    <a:pt x="960" y="735"/>
                    <a:pt x="944" y="721"/>
                    <a:pt x="933" y="702"/>
                  </a:cubicBezTo>
                  <a:cubicBezTo>
                    <a:pt x="921" y="678"/>
                    <a:pt x="907" y="657"/>
                    <a:pt x="897" y="635"/>
                  </a:cubicBezTo>
                  <a:cubicBezTo>
                    <a:pt x="875" y="584"/>
                    <a:pt x="854" y="535"/>
                    <a:pt x="838" y="483"/>
                  </a:cubicBezTo>
                  <a:cubicBezTo>
                    <a:pt x="830" y="459"/>
                    <a:pt x="820" y="436"/>
                    <a:pt x="814" y="412"/>
                  </a:cubicBezTo>
                  <a:cubicBezTo>
                    <a:pt x="807" y="385"/>
                    <a:pt x="804" y="356"/>
                    <a:pt x="799" y="327"/>
                  </a:cubicBezTo>
                  <a:cubicBezTo>
                    <a:pt x="795" y="301"/>
                    <a:pt x="788" y="274"/>
                    <a:pt x="783" y="246"/>
                  </a:cubicBezTo>
                  <a:cubicBezTo>
                    <a:pt x="772" y="189"/>
                    <a:pt x="780" y="133"/>
                    <a:pt x="762" y="79"/>
                  </a:cubicBezTo>
                  <a:cubicBezTo>
                    <a:pt x="761" y="79"/>
                    <a:pt x="760" y="79"/>
                    <a:pt x="759" y="79"/>
                  </a:cubicBezTo>
                  <a:cubicBezTo>
                    <a:pt x="741" y="81"/>
                    <a:pt x="738" y="86"/>
                    <a:pt x="724" y="83"/>
                  </a:cubicBezTo>
                  <a:close/>
                  <a:moveTo>
                    <a:pt x="527" y="362"/>
                  </a:moveTo>
                  <a:cubicBezTo>
                    <a:pt x="534" y="363"/>
                    <a:pt x="547" y="357"/>
                    <a:pt x="546" y="354"/>
                  </a:cubicBezTo>
                  <a:cubicBezTo>
                    <a:pt x="558" y="347"/>
                    <a:pt x="560" y="329"/>
                    <a:pt x="559" y="315"/>
                  </a:cubicBezTo>
                  <a:cubicBezTo>
                    <a:pt x="533" y="254"/>
                    <a:pt x="517" y="185"/>
                    <a:pt x="481" y="137"/>
                  </a:cubicBezTo>
                  <a:cubicBezTo>
                    <a:pt x="469" y="135"/>
                    <a:pt x="462" y="133"/>
                    <a:pt x="458" y="140"/>
                  </a:cubicBezTo>
                  <a:cubicBezTo>
                    <a:pt x="462" y="140"/>
                    <a:pt x="458" y="141"/>
                    <a:pt x="458" y="141"/>
                  </a:cubicBezTo>
                  <a:cubicBezTo>
                    <a:pt x="453" y="175"/>
                    <a:pt x="471" y="193"/>
                    <a:pt x="479" y="219"/>
                  </a:cubicBezTo>
                  <a:cubicBezTo>
                    <a:pt x="482" y="229"/>
                    <a:pt x="485" y="232"/>
                    <a:pt x="488" y="240"/>
                  </a:cubicBezTo>
                  <a:cubicBezTo>
                    <a:pt x="489" y="243"/>
                    <a:pt x="489" y="247"/>
                    <a:pt x="490" y="250"/>
                  </a:cubicBezTo>
                  <a:cubicBezTo>
                    <a:pt x="498" y="266"/>
                    <a:pt x="521" y="279"/>
                    <a:pt x="503" y="295"/>
                  </a:cubicBezTo>
                  <a:cubicBezTo>
                    <a:pt x="498" y="293"/>
                    <a:pt x="490" y="297"/>
                    <a:pt x="484" y="298"/>
                  </a:cubicBezTo>
                  <a:cubicBezTo>
                    <a:pt x="496" y="315"/>
                    <a:pt x="505" y="359"/>
                    <a:pt x="527" y="362"/>
                  </a:cubicBezTo>
                  <a:close/>
                </a:path>
              </a:pathLst>
            </a:custGeom>
            <a:solidFill>
              <a:srgbClr val="005188"/>
            </a:solidFill>
            <a:ln w="9525">
              <a:solidFill>
                <a:schemeClr val="bg1"/>
              </a:solidFill>
              <a:round/>
            </a:ln>
          </p:spPr>
          <p:txBody>
            <a:bodyPr vert="horz" wrap="square" lIns="91440" tIns="45720" rIns="91440" bIns="45720" numCol="1" anchor="t" anchorCtr="0" compatLnSpc="1"/>
            <a:lstStyle/>
            <a:p>
              <a:endParaRPr lang="zh-CN" altLang="en-US">
                <a:solidFill>
                  <a:srgbClr val="005188"/>
                </a:solidFill>
              </a:endParaRPr>
            </a:p>
          </p:txBody>
        </p:sp>
        <p:sp>
          <p:nvSpPr>
            <p:cNvPr id="9" name="TextBox 14"/>
            <p:cNvSpPr txBox="1"/>
            <p:nvPr/>
          </p:nvSpPr>
          <p:spPr>
            <a:xfrm>
              <a:off x="9139675" y="3003575"/>
              <a:ext cx="739523" cy="923330"/>
            </a:xfrm>
            <a:prstGeom prst="rect">
              <a:avLst/>
            </a:prstGeom>
            <a:noFill/>
          </p:spPr>
          <p:txBody>
            <a:bodyPr wrap="square" rtlCol="0">
              <a:spAutoFit/>
            </a:bodyPr>
            <a:lstStyle/>
            <a:p>
              <a:r>
                <a:rPr lang="en-US" altLang="zh-CN" sz="5400" dirty="0">
                  <a:solidFill>
                    <a:srgbClr val="005188"/>
                  </a:solidFill>
                  <a:latin typeface="时尚中黑简体" panose="01010104010101010101" pitchFamily="2" charset="-122"/>
                  <a:ea typeface="时尚中黑简体" panose="01010104010101010101" pitchFamily="2" charset="-122"/>
                </a:rPr>
                <a:t>C</a:t>
              </a:r>
              <a:endParaRPr lang="zh-CN" altLang="en-US" sz="5400" dirty="0">
                <a:solidFill>
                  <a:srgbClr val="005188"/>
                </a:solidFill>
                <a:latin typeface="时尚中黑简体" panose="01010104010101010101" pitchFamily="2" charset="-122"/>
                <a:ea typeface="时尚中黑简体" panose="01010104010101010101" pitchFamily="2" charset="-122"/>
              </a:endParaRPr>
            </a:p>
          </p:txBody>
        </p:sp>
      </p:grpSp>
      <p:grpSp>
        <p:nvGrpSpPr>
          <p:cNvPr id="10" name="chenying0907 9"/>
          <p:cNvGrpSpPr/>
          <p:nvPr/>
        </p:nvGrpSpPr>
        <p:grpSpPr>
          <a:xfrm>
            <a:off x="1192479" y="4559262"/>
            <a:ext cx="2340466" cy="1077137"/>
            <a:chOff x="2331218" y="3800039"/>
            <a:chExt cx="2340466" cy="1077137"/>
          </a:xfrm>
        </p:grpSpPr>
        <p:sp>
          <p:nvSpPr>
            <p:cNvPr id="11" name="文本框 17"/>
            <p:cNvSpPr txBox="1">
              <a:spLocks noChangeArrowheads="1"/>
            </p:cNvSpPr>
            <p:nvPr/>
          </p:nvSpPr>
          <p:spPr bwMode="auto">
            <a:xfrm>
              <a:off x="2331218" y="4244695"/>
              <a:ext cx="2340466" cy="63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ctr">
                <a:buNone/>
              </a:pPr>
              <a:r>
                <a:rPr lang="zh-CN" altLang="en-US" sz="1300" dirty="0">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r>
                <a:rPr lang="zh-CN" altLang="en-US" sz="1300" dirty="0">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zh-CN" altLang="en-US" sz="1300" dirty="0">
                <a:latin typeface="方正清刻本悦宋简体" panose="02000000000000000000" pitchFamily="2" charset="-122"/>
                <a:ea typeface="方正清刻本悦宋简体" panose="02000000000000000000" pitchFamily="2" charset="-122"/>
              </a:endParaRPr>
            </a:p>
          </p:txBody>
        </p:sp>
        <p:sp>
          <p:nvSpPr>
            <p:cNvPr id="12" name="文本框 11"/>
            <p:cNvSpPr txBox="1"/>
            <p:nvPr/>
          </p:nvSpPr>
          <p:spPr>
            <a:xfrm>
              <a:off x="2952994" y="3800039"/>
              <a:ext cx="1424489" cy="400110"/>
            </a:xfrm>
            <a:prstGeom prst="rect">
              <a:avLst/>
            </a:prstGeom>
            <a:noFill/>
          </p:spPr>
          <p:txBody>
            <a:bodyPr wrap="square" rtlCol="0">
              <a:spAutoFit/>
            </a:bodyPr>
            <a:lstStyle/>
            <a:p>
              <a:pPr algn="ctr"/>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sz="2000" b="1" dirty="0">
                <a:solidFill>
                  <a:srgbClr val="005188"/>
                </a:solidFill>
                <a:latin typeface="方正清刻本悦宋简体" panose="02000000000000000000" pitchFamily="2" charset="-122"/>
                <a:ea typeface="方正清刻本悦宋简体" panose="02000000000000000000" pitchFamily="2" charset="-122"/>
              </a:endParaRPr>
            </a:p>
          </p:txBody>
        </p:sp>
      </p:grpSp>
      <p:grpSp>
        <p:nvGrpSpPr>
          <p:cNvPr id="13" name="chenying0907 12"/>
          <p:cNvGrpSpPr/>
          <p:nvPr/>
        </p:nvGrpSpPr>
        <p:grpSpPr>
          <a:xfrm>
            <a:off x="4740443" y="4559262"/>
            <a:ext cx="2340466" cy="1077137"/>
            <a:chOff x="2331218" y="3800039"/>
            <a:chExt cx="2340466" cy="1077137"/>
          </a:xfrm>
        </p:grpSpPr>
        <p:sp>
          <p:nvSpPr>
            <p:cNvPr id="14" name="文本框 17"/>
            <p:cNvSpPr txBox="1">
              <a:spLocks noChangeArrowheads="1"/>
            </p:cNvSpPr>
            <p:nvPr/>
          </p:nvSpPr>
          <p:spPr bwMode="auto">
            <a:xfrm>
              <a:off x="2331218" y="4244695"/>
              <a:ext cx="2340466" cy="63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ctr">
                <a:buNone/>
              </a:pPr>
              <a:r>
                <a:rPr lang="zh-CN" altLang="en-US" sz="1300" dirty="0">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r>
                <a:rPr lang="zh-CN" altLang="en-US" sz="1300" dirty="0">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zh-CN" altLang="en-US" sz="1300" dirty="0">
                <a:latin typeface="方正清刻本悦宋简体" panose="02000000000000000000" pitchFamily="2" charset="-122"/>
                <a:ea typeface="方正清刻本悦宋简体" panose="02000000000000000000" pitchFamily="2" charset="-122"/>
              </a:endParaRPr>
            </a:p>
          </p:txBody>
        </p:sp>
        <p:sp>
          <p:nvSpPr>
            <p:cNvPr id="15" name="文本框 14"/>
            <p:cNvSpPr txBox="1"/>
            <p:nvPr/>
          </p:nvSpPr>
          <p:spPr>
            <a:xfrm>
              <a:off x="2952994" y="3800039"/>
              <a:ext cx="1424489" cy="400110"/>
            </a:xfrm>
            <a:prstGeom prst="rect">
              <a:avLst/>
            </a:prstGeom>
            <a:noFill/>
          </p:spPr>
          <p:txBody>
            <a:bodyPr wrap="square" rtlCol="0">
              <a:spAutoFit/>
            </a:bodyPr>
            <a:lstStyle/>
            <a:p>
              <a:pPr algn="ctr"/>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sz="2000" b="1" dirty="0">
                <a:solidFill>
                  <a:srgbClr val="005188"/>
                </a:solidFill>
                <a:latin typeface="方正清刻本悦宋简体" panose="02000000000000000000" pitchFamily="2" charset="-122"/>
                <a:ea typeface="方正清刻本悦宋简体" panose="02000000000000000000" pitchFamily="2" charset="-122"/>
              </a:endParaRPr>
            </a:p>
          </p:txBody>
        </p:sp>
      </p:grpSp>
      <p:grpSp>
        <p:nvGrpSpPr>
          <p:cNvPr id="16" name="chenying0907 15"/>
          <p:cNvGrpSpPr/>
          <p:nvPr/>
        </p:nvGrpSpPr>
        <p:grpSpPr>
          <a:xfrm>
            <a:off x="8491713" y="4559262"/>
            <a:ext cx="2340466" cy="1077137"/>
            <a:chOff x="2331218" y="3800039"/>
            <a:chExt cx="2340466" cy="1077137"/>
          </a:xfrm>
        </p:grpSpPr>
        <p:sp>
          <p:nvSpPr>
            <p:cNvPr id="17" name="文本框 17"/>
            <p:cNvSpPr txBox="1">
              <a:spLocks noChangeArrowheads="1"/>
            </p:cNvSpPr>
            <p:nvPr/>
          </p:nvSpPr>
          <p:spPr bwMode="auto">
            <a:xfrm>
              <a:off x="2331218" y="4244695"/>
              <a:ext cx="2340466" cy="63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ctr">
                <a:buNone/>
              </a:pPr>
              <a:r>
                <a:rPr lang="zh-CN" altLang="en-US" sz="1300" dirty="0">
                  <a:latin typeface="方正清刻本悦宋简体" panose="02000000000000000000" pitchFamily="2" charset="-122"/>
                  <a:ea typeface="方正清刻本悦宋简体" panose="02000000000000000000" pitchFamily="2" charset="-122"/>
                </a:rPr>
                <a:t>您的内容打在这里，或者通过复制您的文本后，在此框中选择粘贴</a:t>
              </a:r>
              <a:r>
                <a:rPr lang="zh-CN" altLang="en-US" sz="1300" dirty="0">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zh-CN" altLang="en-US" sz="1300" dirty="0">
                <a:latin typeface="方正清刻本悦宋简体" panose="02000000000000000000" pitchFamily="2" charset="-122"/>
                <a:ea typeface="方正清刻本悦宋简体" panose="02000000000000000000" pitchFamily="2" charset="-122"/>
              </a:endParaRPr>
            </a:p>
          </p:txBody>
        </p:sp>
        <p:sp>
          <p:nvSpPr>
            <p:cNvPr id="18" name="文本框 17"/>
            <p:cNvSpPr txBox="1"/>
            <p:nvPr/>
          </p:nvSpPr>
          <p:spPr>
            <a:xfrm>
              <a:off x="2952994" y="3800039"/>
              <a:ext cx="1424489" cy="400110"/>
            </a:xfrm>
            <a:prstGeom prst="rect">
              <a:avLst/>
            </a:prstGeom>
            <a:noFill/>
          </p:spPr>
          <p:txBody>
            <a:bodyPr wrap="square" rtlCol="0">
              <a:spAutoFit/>
            </a:bodyPr>
            <a:lstStyle/>
            <a:p>
              <a:pPr algn="ctr"/>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sz="2000" b="1" dirty="0">
                <a:solidFill>
                  <a:srgbClr val="005188"/>
                </a:solidFill>
                <a:latin typeface="方正清刻本悦宋简体" panose="02000000000000000000" pitchFamily="2" charset="-122"/>
                <a:ea typeface="方正清刻本悦宋简体" panose="02000000000000000000" pitchFamily="2" charset="-122"/>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 presetClass="entr" presetSubtype="1" accel="28000" fill="hold" nodeType="afterEffect" p14:presetBounceEnd="79000">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14:bounceEnd="79000">
                                          <p:cBhvr additive="base">
                                            <p:cTn id="17" dur="1200" fill="hold"/>
                                            <p:tgtEl>
                                              <p:spTgt spid="19"/>
                                            </p:tgtEl>
                                            <p:attrNameLst>
                                              <p:attrName>ppt_x</p:attrName>
                                            </p:attrNameLst>
                                          </p:cBhvr>
                                          <p:tavLst>
                                            <p:tav tm="0">
                                              <p:val>
                                                <p:strVal val="#ppt_x"/>
                                              </p:val>
                                            </p:tav>
                                            <p:tav tm="100000">
                                              <p:val>
                                                <p:strVal val="#ppt_x"/>
                                              </p:val>
                                            </p:tav>
                                          </p:tavLst>
                                        </p:anim>
                                        <p:anim calcmode="lin" valueType="num" p14:bounceEnd="79000">
                                          <p:cBhvr additive="base">
                                            <p:cTn id="18" dur="1200" fill="hold"/>
                                            <p:tgtEl>
                                              <p:spTgt spid="19"/>
                                            </p:tgtEl>
                                            <p:attrNameLst>
                                              <p:attrName>ppt_y</p:attrName>
                                            </p:attrNameLst>
                                          </p:cBhvr>
                                          <p:tavLst>
                                            <p:tav tm="0">
                                              <p:val>
                                                <p:strVal val="0-#ppt_h/2"/>
                                              </p:val>
                                            </p:tav>
                                            <p:tav tm="100000">
                                              <p:val>
                                                <p:strVal val="#ppt_y"/>
                                              </p:val>
                                            </p:tav>
                                          </p:tavLst>
                                        </p:anim>
                                      </p:childTnLst>
                                    </p:cTn>
                                  </p:par>
                                </p:childTnLst>
                              </p:cTn>
                            </p:par>
                            <p:par>
                              <p:cTn id="19" fill="hold">
                                <p:stCondLst>
                                  <p:cond delay="2799"/>
                                </p:stCondLst>
                                <p:childTnLst>
                                  <p:par>
                                    <p:cTn id="20" presetID="2" presetClass="entr" presetSubtype="1" accel="28000" fill="hold" nodeType="afterEffect" p14:presetBounceEnd="79000">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14:bounceEnd="79000">
                                          <p:cBhvr additive="base">
                                            <p:cTn id="22" dur="1200" fill="hold"/>
                                            <p:tgtEl>
                                              <p:spTgt spid="20"/>
                                            </p:tgtEl>
                                            <p:attrNameLst>
                                              <p:attrName>ppt_x</p:attrName>
                                            </p:attrNameLst>
                                          </p:cBhvr>
                                          <p:tavLst>
                                            <p:tav tm="0">
                                              <p:val>
                                                <p:strVal val="#ppt_x"/>
                                              </p:val>
                                            </p:tav>
                                            <p:tav tm="100000">
                                              <p:val>
                                                <p:strVal val="#ppt_x"/>
                                              </p:val>
                                            </p:tav>
                                          </p:tavLst>
                                        </p:anim>
                                        <p:anim calcmode="lin" valueType="num" p14:bounceEnd="79000">
                                          <p:cBhvr additive="base">
                                            <p:cTn id="23" dur="1200" fill="hold"/>
                                            <p:tgtEl>
                                              <p:spTgt spid="20"/>
                                            </p:tgtEl>
                                            <p:attrNameLst>
                                              <p:attrName>ppt_y</p:attrName>
                                            </p:attrNameLst>
                                          </p:cBhvr>
                                          <p:tavLst>
                                            <p:tav tm="0">
                                              <p:val>
                                                <p:strVal val="0-#ppt_h/2"/>
                                              </p:val>
                                            </p:tav>
                                            <p:tav tm="100000">
                                              <p:val>
                                                <p:strVal val="#ppt_y"/>
                                              </p:val>
                                            </p:tav>
                                          </p:tavLst>
                                        </p:anim>
                                      </p:childTnLst>
                                    </p:cTn>
                                  </p:par>
                                </p:childTnLst>
                              </p:cTn>
                            </p:par>
                            <p:par>
                              <p:cTn id="24" fill="hold">
                                <p:stCondLst>
                                  <p:cond delay="4299"/>
                                </p:stCondLst>
                                <p:childTnLst>
                                  <p:par>
                                    <p:cTn id="25" presetID="2" presetClass="entr" presetSubtype="1" accel="28000" fill="hold" nodeType="afterEffect" p14:presetBounceEnd="79000">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14:bounceEnd="79000">
                                          <p:cBhvr additive="base">
                                            <p:cTn id="27" dur="1200" fill="hold"/>
                                            <p:tgtEl>
                                              <p:spTgt spid="21"/>
                                            </p:tgtEl>
                                            <p:attrNameLst>
                                              <p:attrName>ppt_x</p:attrName>
                                            </p:attrNameLst>
                                          </p:cBhvr>
                                          <p:tavLst>
                                            <p:tav tm="0">
                                              <p:val>
                                                <p:strVal val="#ppt_x"/>
                                              </p:val>
                                            </p:tav>
                                            <p:tav tm="100000">
                                              <p:val>
                                                <p:strVal val="#ppt_x"/>
                                              </p:val>
                                            </p:tav>
                                          </p:tavLst>
                                        </p:anim>
                                        <p:anim calcmode="lin" valueType="num" p14:bounceEnd="79000">
                                          <p:cBhvr additive="base">
                                            <p:cTn id="28" dur="1200" fill="hold"/>
                                            <p:tgtEl>
                                              <p:spTgt spid="21"/>
                                            </p:tgtEl>
                                            <p:attrNameLst>
                                              <p:attrName>ppt_y</p:attrName>
                                            </p:attrNameLst>
                                          </p:cBhvr>
                                          <p:tavLst>
                                            <p:tav tm="0">
                                              <p:val>
                                                <p:strVal val="0-#ppt_h/2"/>
                                              </p:val>
                                            </p:tav>
                                            <p:tav tm="100000">
                                              <p:val>
                                                <p:strVal val="#ppt_y"/>
                                              </p:val>
                                            </p:tav>
                                          </p:tavLst>
                                        </p:anim>
                                      </p:childTnLst>
                                    </p:cTn>
                                  </p:par>
                                </p:childTnLst>
                              </p:cTn>
                            </p:par>
                            <p:par>
                              <p:cTn id="29" fill="hold">
                                <p:stCondLst>
                                  <p:cond delay="5799"/>
                                </p:stCondLst>
                                <p:childTnLst>
                                  <p:par>
                                    <p:cTn id="30" presetID="2" presetClass="entr" presetSubtype="8" decel="100000"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fill="hold"/>
                                            <p:tgtEl>
                                              <p:spTgt spid="10"/>
                                            </p:tgtEl>
                                            <p:attrNameLst>
                                              <p:attrName>ppt_x</p:attrName>
                                            </p:attrNameLst>
                                          </p:cBhvr>
                                          <p:tavLst>
                                            <p:tav tm="0">
                                              <p:val>
                                                <p:strVal val="0-#ppt_w/2"/>
                                              </p:val>
                                            </p:tav>
                                            <p:tav tm="100000">
                                              <p:val>
                                                <p:strVal val="#ppt_x"/>
                                              </p:val>
                                            </p:tav>
                                          </p:tavLst>
                                        </p:anim>
                                        <p:anim calcmode="lin" valueType="num">
                                          <p:cBhvr additive="base">
                                            <p:cTn id="33" dur="500" fill="hold"/>
                                            <p:tgtEl>
                                              <p:spTgt spid="10"/>
                                            </p:tgtEl>
                                            <p:attrNameLst>
                                              <p:attrName>ppt_y</p:attrName>
                                            </p:attrNameLst>
                                          </p:cBhvr>
                                          <p:tavLst>
                                            <p:tav tm="0">
                                              <p:val>
                                                <p:strVal val="#ppt_y"/>
                                              </p:val>
                                            </p:tav>
                                            <p:tav tm="100000">
                                              <p:val>
                                                <p:strVal val="#ppt_y"/>
                                              </p:val>
                                            </p:tav>
                                          </p:tavLst>
                                        </p:anim>
                                      </p:childTnLst>
                                    </p:cTn>
                                  </p:par>
                                </p:childTnLst>
                              </p:cTn>
                            </p:par>
                            <p:par>
                              <p:cTn id="34" fill="hold">
                                <p:stCondLst>
                                  <p:cond delay="6299"/>
                                </p:stCondLst>
                                <p:childTnLst>
                                  <p:par>
                                    <p:cTn id="35" presetID="2" presetClass="entr" presetSubtype="8" decel="100000" fill="hold"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0-#ppt_w/2"/>
                                              </p:val>
                                            </p:tav>
                                            <p:tav tm="100000">
                                              <p:val>
                                                <p:strVal val="#ppt_x"/>
                                              </p:val>
                                            </p:tav>
                                          </p:tavLst>
                                        </p:anim>
                                        <p:anim calcmode="lin" valueType="num">
                                          <p:cBhvr additive="base">
                                            <p:cTn id="38" dur="500" fill="hold"/>
                                            <p:tgtEl>
                                              <p:spTgt spid="13"/>
                                            </p:tgtEl>
                                            <p:attrNameLst>
                                              <p:attrName>ppt_y</p:attrName>
                                            </p:attrNameLst>
                                          </p:cBhvr>
                                          <p:tavLst>
                                            <p:tav tm="0">
                                              <p:val>
                                                <p:strVal val="#ppt_y"/>
                                              </p:val>
                                            </p:tav>
                                            <p:tav tm="100000">
                                              <p:val>
                                                <p:strVal val="#ppt_y"/>
                                              </p:val>
                                            </p:tav>
                                          </p:tavLst>
                                        </p:anim>
                                      </p:childTnLst>
                                    </p:cTn>
                                  </p:par>
                                </p:childTnLst>
                              </p:cTn>
                            </p:par>
                            <p:par>
                              <p:cTn id="39" fill="hold">
                                <p:stCondLst>
                                  <p:cond delay="6799"/>
                                </p:stCondLst>
                                <p:childTnLst>
                                  <p:par>
                                    <p:cTn id="40" presetID="2" presetClass="entr" presetSubtype="8" decel="100000" fill="hold" nodeType="after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additive="base">
                                            <p:cTn id="42" dur="500" fill="hold"/>
                                            <p:tgtEl>
                                              <p:spTgt spid="16"/>
                                            </p:tgtEl>
                                            <p:attrNameLst>
                                              <p:attrName>ppt_x</p:attrName>
                                            </p:attrNameLst>
                                          </p:cBhvr>
                                          <p:tavLst>
                                            <p:tav tm="0">
                                              <p:val>
                                                <p:strVal val="0-#ppt_w/2"/>
                                              </p:val>
                                            </p:tav>
                                            <p:tav tm="100000">
                                              <p:val>
                                                <p:strVal val="#ppt_x"/>
                                              </p:val>
                                            </p:tav>
                                          </p:tavLst>
                                        </p:anim>
                                        <p:anim calcmode="lin" valueType="num">
                                          <p:cBhvr additive="base">
                                            <p:cTn id="43"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 presetClass="entr" presetSubtype="1" accel="28000"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1200" fill="hold"/>
                                            <p:tgtEl>
                                              <p:spTgt spid="19"/>
                                            </p:tgtEl>
                                            <p:attrNameLst>
                                              <p:attrName>ppt_x</p:attrName>
                                            </p:attrNameLst>
                                          </p:cBhvr>
                                          <p:tavLst>
                                            <p:tav tm="0">
                                              <p:val>
                                                <p:strVal val="#ppt_x"/>
                                              </p:val>
                                            </p:tav>
                                            <p:tav tm="100000">
                                              <p:val>
                                                <p:strVal val="#ppt_x"/>
                                              </p:val>
                                            </p:tav>
                                          </p:tavLst>
                                        </p:anim>
                                        <p:anim calcmode="lin" valueType="num">
                                          <p:cBhvr additive="base">
                                            <p:cTn id="18" dur="1200" fill="hold"/>
                                            <p:tgtEl>
                                              <p:spTgt spid="19"/>
                                            </p:tgtEl>
                                            <p:attrNameLst>
                                              <p:attrName>ppt_y</p:attrName>
                                            </p:attrNameLst>
                                          </p:cBhvr>
                                          <p:tavLst>
                                            <p:tav tm="0">
                                              <p:val>
                                                <p:strVal val="0-#ppt_h/2"/>
                                              </p:val>
                                            </p:tav>
                                            <p:tav tm="100000">
                                              <p:val>
                                                <p:strVal val="#ppt_y"/>
                                              </p:val>
                                            </p:tav>
                                          </p:tavLst>
                                        </p:anim>
                                      </p:childTnLst>
                                    </p:cTn>
                                  </p:par>
                                </p:childTnLst>
                              </p:cTn>
                            </p:par>
                            <p:par>
                              <p:cTn id="19" fill="hold">
                                <p:stCondLst>
                                  <p:cond delay="2799"/>
                                </p:stCondLst>
                                <p:childTnLst>
                                  <p:par>
                                    <p:cTn id="20" presetID="2" presetClass="entr" presetSubtype="1" accel="28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1200" fill="hold"/>
                                            <p:tgtEl>
                                              <p:spTgt spid="20"/>
                                            </p:tgtEl>
                                            <p:attrNameLst>
                                              <p:attrName>ppt_x</p:attrName>
                                            </p:attrNameLst>
                                          </p:cBhvr>
                                          <p:tavLst>
                                            <p:tav tm="0">
                                              <p:val>
                                                <p:strVal val="#ppt_x"/>
                                              </p:val>
                                            </p:tav>
                                            <p:tav tm="100000">
                                              <p:val>
                                                <p:strVal val="#ppt_x"/>
                                              </p:val>
                                            </p:tav>
                                          </p:tavLst>
                                        </p:anim>
                                        <p:anim calcmode="lin" valueType="num">
                                          <p:cBhvr additive="base">
                                            <p:cTn id="23" dur="1200" fill="hold"/>
                                            <p:tgtEl>
                                              <p:spTgt spid="20"/>
                                            </p:tgtEl>
                                            <p:attrNameLst>
                                              <p:attrName>ppt_y</p:attrName>
                                            </p:attrNameLst>
                                          </p:cBhvr>
                                          <p:tavLst>
                                            <p:tav tm="0">
                                              <p:val>
                                                <p:strVal val="0-#ppt_h/2"/>
                                              </p:val>
                                            </p:tav>
                                            <p:tav tm="100000">
                                              <p:val>
                                                <p:strVal val="#ppt_y"/>
                                              </p:val>
                                            </p:tav>
                                          </p:tavLst>
                                        </p:anim>
                                      </p:childTnLst>
                                    </p:cTn>
                                  </p:par>
                                </p:childTnLst>
                              </p:cTn>
                            </p:par>
                            <p:par>
                              <p:cTn id="24" fill="hold">
                                <p:stCondLst>
                                  <p:cond delay="4299"/>
                                </p:stCondLst>
                                <p:childTnLst>
                                  <p:par>
                                    <p:cTn id="25" presetID="2" presetClass="entr" presetSubtype="1" accel="28000"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200" fill="hold"/>
                                            <p:tgtEl>
                                              <p:spTgt spid="21"/>
                                            </p:tgtEl>
                                            <p:attrNameLst>
                                              <p:attrName>ppt_x</p:attrName>
                                            </p:attrNameLst>
                                          </p:cBhvr>
                                          <p:tavLst>
                                            <p:tav tm="0">
                                              <p:val>
                                                <p:strVal val="#ppt_x"/>
                                              </p:val>
                                            </p:tav>
                                            <p:tav tm="100000">
                                              <p:val>
                                                <p:strVal val="#ppt_x"/>
                                              </p:val>
                                            </p:tav>
                                          </p:tavLst>
                                        </p:anim>
                                        <p:anim calcmode="lin" valueType="num">
                                          <p:cBhvr additive="base">
                                            <p:cTn id="28" dur="1200" fill="hold"/>
                                            <p:tgtEl>
                                              <p:spTgt spid="21"/>
                                            </p:tgtEl>
                                            <p:attrNameLst>
                                              <p:attrName>ppt_y</p:attrName>
                                            </p:attrNameLst>
                                          </p:cBhvr>
                                          <p:tavLst>
                                            <p:tav tm="0">
                                              <p:val>
                                                <p:strVal val="0-#ppt_h/2"/>
                                              </p:val>
                                            </p:tav>
                                            <p:tav tm="100000">
                                              <p:val>
                                                <p:strVal val="#ppt_y"/>
                                              </p:val>
                                            </p:tav>
                                          </p:tavLst>
                                        </p:anim>
                                      </p:childTnLst>
                                    </p:cTn>
                                  </p:par>
                                </p:childTnLst>
                              </p:cTn>
                            </p:par>
                            <p:par>
                              <p:cTn id="29" fill="hold">
                                <p:stCondLst>
                                  <p:cond delay="5799"/>
                                </p:stCondLst>
                                <p:childTnLst>
                                  <p:par>
                                    <p:cTn id="30" presetID="2" presetClass="entr" presetSubtype="8" decel="100000"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fill="hold"/>
                                            <p:tgtEl>
                                              <p:spTgt spid="10"/>
                                            </p:tgtEl>
                                            <p:attrNameLst>
                                              <p:attrName>ppt_x</p:attrName>
                                            </p:attrNameLst>
                                          </p:cBhvr>
                                          <p:tavLst>
                                            <p:tav tm="0">
                                              <p:val>
                                                <p:strVal val="0-#ppt_w/2"/>
                                              </p:val>
                                            </p:tav>
                                            <p:tav tm="100000">
                                              <p:val>
                                                <p:strVal val="#ppt_x"/>
                                              </p:val>
                                            </p:tav>
                                          </p:tavLst>
                                        </p:anim>
                                        <p:anim calcmode="lin" valueType="num">
                                          <p:cBhvr additive="base">
                                            <p:cTn id="33" dur="500" fill="hold"/>
                                            <p:tgtEl>
                                              <p:spTgt spid="10"/>
                                            </p:tgtEl>
                                            <p:attrNameLst>
                                              <p:attrName>ppt_y</p:attrName>
                                            </p:attrNameLst>
                                          </p:cBhvr>
                                          <p:tavLst>
                                            <p:tav tm="0">
                                              <p:val>
                                                <p:strVal val="#ppt_y"/>
                                              </p:val>
                                            </p:tav>
                                            <p:tav tm="100000">
                                              <p:val>
                                                <p:strVal val="#ppt_y"/>
                                              </p:val>
                                            </p:tav>
                                          </p:tavLst>
                                        </p:anim>
                                      </p:childTnLst>
                                    </p:cTn>
                                  </p:par>
                                </p:childTnLst>
                              </p:cTn>
                            </p:par>
                            <p:par>
                              <p:cTn id="34" fill="hold">
                                <p:stCondLst>
                                  <p:cond delay="6299"/>
                                </p:stCondLst>
                                <p:childTnLst>
                                  <p:par>
                                    <p:cTn id="35" presetID="2" presetClass="entr" presetSubtype="8" decel="100000" fill="hold"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0-#ppt_w/2"/>
                                              </p:val>
                                            </p:tav>
                                            <p:tav tm="100000">
                                              <p:val>
                                                <p:strVal val="#ppt_x"/>
                                              </p:val>
                                            </p:tav>
                                          </p:tavLst>
                                        </p:anim>
                                        <p:anim calcmode="lin" valueType="num">
                                          <p:cBhvr additive="base">
                                            <p:cTn id="38" dur="500" fill="hold"/>
                                            <p:tgtEl>
                                              <p:spTgt spid="13"/>
                                            </p:tgtEl>
                                            <p:attrNameLst>
                                              <p:attrName>ppt_y</p:attrName>
                                            </p:attrNameLst>
                                          </p:cBhvr>
                                          <p:tavLst>
                                            <p:tav tm="0">
                                              <p:val>
                                                <p:strVal val="#ppt_y"/>
                                              </p:val>
                                            </p:tav>
                                            <p:tav tm="100000">
                                              <p:val>
                                                <p:strVal val="#ppt_y"/>
                                              </p:val>
                                            </p:tav>
                                          </p:tavLst>
                                        </p:anim>
                                      </p:childTnLst>
                                    </p:cTn>
                                  </p:par>
                                </p:childTnLst>
                              </p:cTn>
                            </p:par>
                            <p:par>
                              <p:cTn id="39" fill="hold">
                                <p:stCondLst>
                                  <p:cond delay="6799"/>
                                </p:stCondLst>
                                <p:childTnLst>
                                  <p:par>
                                    <p:cTn id="40" presetID="2" presetClass="entr" presetSubtype="8" decel="100000" fill="hold" nodeType="after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additive="base">
                                            <p:cTn id="42" dur="500" fill="hold"/>
                                            <p:tgtEl>
                                              <p:spTgt spid="16"/>
                                            </p:tgtEl>
                                            <p:attrNameLst>
                                              <p:attrName>ppt_x</p:attrName>
                                            </p:attrNameLst>
                                          </p:cBhvr>
                                          <p:tavLst>
                                            <p:tav tm="0">
                                              <p:val>
                                                <p:strVal val="0-#ppt_w/2"/>
                                              </p:val>
                                            </p:tav>
                                            <p:tav tm="100000">
                                              <p:val>
                                                <p:strVal val="#ppt_x"/>
                                              </p:val>
                                            </p:tav>
                                          </p:tavLst>
                                        </p:anim>
                                        <p:anim calcmode="lin" valueType="num">
                                          <p:cBhvr additive="base">
                                            <p:cTn id="43"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课堂实施</a:t>
            </a:r>
          </a:p>
        </p:txBody>
      </p:sp>
      <p:sp>
        <p:nvSpPr>
          <p:cNvPr id="4" name="任意多边形 3"/>
          <p:cNvSpPr/>
          <p:nvPr/>
        </p:nvSpPr>
        <p:spPr>
          <a:xfrm rot="5400000">
            <a:off x="7072668" y="3645294"/>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005188"/>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5" name="任意多边形 4"/>
          <p:cNvSpPr/>
          <p:nvPr/>
        </p:nvSpPr>
        <p:spPr>
          <a:xfrm rot="16200000">
            <a:off x="4498536" y="3666726"/>
            <a:ext cx="893763" cy="65087"/>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005188"/>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6" name="任意多边形 5"/>
          <p:cNvSpPr/>
          <p:nvPr/>
        </p:nvSpPr>
        <p:spPr>
          <a:xfrm>
            <a:off x="5785999" y="2523726"/>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005188"/>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7" name="任意多边形 6"/>
          <p:cNvSpPr/>
          <p:nvPr/>
        </p:nvSpPr>
        <p:spPr>
          <a:xfrm rot="10800000">
            <a:off x="5785999" y="4833538"/>
            <a:ext cx="893762" cy="65088"/>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005188"/>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grpSp>
        <p:nvGrpSpPr>
          <p:cNvPr id="8" name="chenying0907 7"/>
          <p:cNvGrpSpPr/>
          <p:nvPr/>
        </p:nvGrpSpPr>
        <p:grpSpPr>
          <a:xfrm>
            <a:off x="4347724" y="1945876"/>
            <a:ext cx="1260475" cy="1239837"/>
            <a:chOff x="4119563" y="2166938"/>
            <a:chExt cx="1260475" cy="1239837"/>
          </a:xfrm>
        </p:grpSpPr>
        <p:sp>
          <p:nvSpPr>
            <p:cNvPr id="9" name="椭圆 31"/>
            <p:cNvSpPr/>
            <p:nvPr/>
          </p:nvSpPr>
          <p:spPr>
            <a:xfrm>
              <a:off x="4119563" y="216693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10" name="文本框 76"/>
            <p:cNvSpPr txBox="1">
              <a:spLocks noChangeArrowheads="1"/>
            </p:cNvSpPr>
            <p:nvPr/>
          </p:nvSpPr>
          <p:spPr bwMode="auto">
            <a:xfrm>
              <a:off x="4143375" y="2950673"/>
              <a:ext cx="121443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nvGrpSpPr>
            <p:cNvPr id="11" name="chenying0907 77"/>
            <p:cNvGrpSpPr/>
            <p:nvPr/>
          </p:nvGrpSpPr>
          <p:grpSpPr bwMode="auto">
            <a:xfrm>
              <a:off x="4460875" y="2338388"/>
              <a:ext cx="385763" cy="611187"/>
              <a:chOff x="5844088" y="2600655"/>
              <a:chExt cx="385904" cy="611158"/>
            </a:xfrm>
          </p:grpSpPr>
          <p:grpSp>
            <p:nvGrpSpPr>
              <p:cNvPr id="12" name="chenying0907 78"/>
              <p:cNvGrpSpPr/>
              <p:nvPr/>
            </p:nvGrpSpPr>
            <p:grpSpPr bwMode="auto">
              <a:xfrm rot="8489641">
                <a:off x="6013992" y="2653092"/>
                <a:ext cx="216000" cy="558721"/>
                <a:chOff x="6011031" y="2540000"/>
                <a:chExt cx="242182" cy="626447"/>
              </a:xfrm>
            </p:grpSpPr>
            <p:sp>
              <p:nvSpPr>
                <p:cNvPr id="14" name="任意多边形 13"/>
                <p:cNvSpPr/>
                <p:nvPr/>
              </p:nvSpPr>
              <p:spPr>
                <a:xfrm>
                  <a:off x="6019303" y="2543519"/>
                  <a:ext cx="217230" cy="201123"/>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15" name="任意多边形 14"/>
                <p:cNvSpPr/>
                <p:nvPr/>
              </p:nvSpPr>
              <p:spPr>
                <a:xfrm>
                  <a:off x="6011261" y="2721930"/>
                  <a:ext cx="242158" cy="444961"/>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16" name="任意多边形 15"/>
                <p:cNvSpPr/>
                <p:nvPr/>
              </p:nvSpPr>
              <p:spPr>
                <a:xfrm>
                  <a:off x="6100765" y="2573366"/>
                  <a:ext cx="64101" cy="60515"/>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grpSp>
          <p:sp>
            <p:nvSpPr>
              <p:cNvPr id="13" name="任意多边形 12"/>
              <p:cNvSpPr/>
              <p:nvPr/>
            </p:nvSpPr>
            <p:spPr>
              <a:xfrm>
                <a:off x="5844088" y="2600655"/>
                <a:ext cx="182630" cy="195253"/>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grpSp>
      </p:grpSp>
      <p:grpSp>
        <p:nvGrpSpPr>
          <p:cNvPr id="17" name="chenying0907 16"/>
          <p:cNvGrpSpPr/>
          <p:nvPr/>
        </p:nvGrpSpPr>
        <p:grpSpPr>
          <a:xfrm>
            <a:off x="6835336" y="1904601"/>
            <a:ext cx="1281113" cy="1239837"/>
            <a:chOff x="6607175" y="2125663"/>
            <a:chExt cx="1281113" cy="1239837"/>
          </a:xfrm>
        </p:grpSpPr>
        <p:sp>
          <p:nvSpPr>
            <p:cNvPr id="18" name="椭圆 31"/>
            <p:cNvSpPr/>
            <p:nvPr/>
          </p:nvSpPr>
          <p:spPr>
            <a:xfrm>
              <a:off x="6629400" y="2125663"/>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19" name="文本框 85"/>
            <p:cNvSpPr txBox="1">
              <a:spLocks noChangeArrowheads="1"/>
            </p:cNvSpPr>
            <p:nvPr/>
          </p:nvSpPr>
          <p:spPr bwMode="auto">
            <a:xfrm>
              <a:off x="6607175" y="2885585"/>
              <a:ext cx="121443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nvGrpSpPr>
            <p:cNvPr id="20" name="chenying0907 19"/>
            <p:cNvGrpSpPr/>
            <p:nvPr/>
          </p:nvGrpSpPr>
          <p:grpSpPr>
            <a:xfrm>
              <a:off x="6999907" y="2242244"/>
              <a:ext cx="517525" cy="604838"/>
              <a:chOff x="4741863" y="766763"/>
              <a:chExt cx="517525" cy="604838"/>
            </a:xfrm>
            <a:solidFill>
              <a:schemeClr val="tx1">
                <a:lumMod val="65000"/>
                <a:lumOff val="35000"/>
              </a:schemeClr>
            </a:solidFill>
          </p:grpSpPr>
          <p:sp>
            <p:nvSpPr>
              <p:cNvPr id="21" name="chenying0907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solidFill>
                <a:srgbClr val="005188"/>
              </a:solidFill>
              <a:ln w="9525">
                <a:noFill/>
                <a:round/>
              </a:ln>
            </p:spPr>
            <p:txBody>
              <a:bodyPr/>
              <a:lstStyle/>
              <a:p>
                <a:pP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22" name="chenying0907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solidFill>
                <a:srgbClr val="005188"/>
              </a:solidFill>
              <a:ln w="9525">
                <a:noFill/>
                <a:round/>
              </a:ln>
            </p:spPr>
            <p:txBody>
              <a:bodyPr/>
              <a:lstStyle/>
              <a:p>
                <a:pP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23" name="chenying0907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solidFill>
                  <a:srgbClr val="005188"/>
                </a:solidFill>
                <a:round/>
              </a:ln>
            </p:spPr>
            <p:txBody>
              <a:bodyPr/>
              <a:lstStyle/>
              <a:p>
                <a:pP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24" name="chenying0907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solidFill>
                  <a:srgbClr val="005188"/>
                </a:solidFill>
                <a:round/>
              </a:ln>
            </p:spPr>
            <p:txBody>
              <a:bodyPr/>
              <a:lstStyle/>
              <a:p>
                <a:pP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25" name="chenying0907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solidFill>
                <a:srgbClr val="005188"/>
              </a:solidFill>
              <a:ln w="9525">
                <a:noFill/>
                <a:round/>
              </a:ln>
            </p:spPr>
            <p:txBody>
              <a:bodyPr/>
              <a:lstStyle/>
              <a:p>
                <a:pP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grpSp>
      </p:grpSp>
      <p:grpSp>
        <p:nvGrpSpPr>
          <p:cNvPr id="26" name="chenying0907 25"/>
          <p:cNvGrpSpPr/>
          <p:nvPr/>
        </p:nvGrpSpPr>
        <p:grpSpPr>
          <a:xfrm>
            <a:off x="4347724" y="4212826"/>
            <a:ext cx="1260475" cy="1239837"/>
            <a:chOff x="4119563" y="4433888"/>
            <a:chExt cx="1260475" cy="1239837"/>
          </a:xfrm>
        </p:grpSpPr>
        <p:sp>
          <p:nvSpPr>
            <p:cNvPr id="27" name="椭圆 31"/>
            <p:cNvSpPr/>
            <p:nvPr/>
          </p:nvSpPr>
          <p:spPr>
            <a:xfrm>
              <a:off x="4119563" y="443388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28" name="文本框 87"/>
            <p:cNvSpPr txBox="1">
              <a:spLocks noChangeArrowheads="1"/>
            </p:cNvSpPr>
            <p:nvPr/>
          </p:nvSpPr>
          <p:spPr bwMode="auto">
            <a:xfrm>
              <a:off x="4119563" y="5195398"/>
              <a:ext cx="121443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sp>
          <p:nvSpPr>
            <p:cNvPr id="29" name="chenying0907 41"/>
            <p:cNvSpPr>
              <a:spLocks noEditPoints="1" noChangeArrowheads="1"/>
            </p:cNvSpPr>
            <p:nvPr/>
          </p:nvSpPr>
          <p:spPr bwMode="auto">
            <a:xfrm>
              <a:off x="4532313" y="4627563"/>
              <a:ext cx="434975" cy="554037"/>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solidFill>
              <a:srgbClr val="605448"/>
            </a:solidFill>
            <a:ln w="9525">
              <a:solidFill>
                <a:srgbClr val="005188"/>
              </a:solidFill>
              <a:round/>
            </a:ln>
          </p:spPr>
          <p:txBody>
            <a:bodyPr/>
            <a:lstStyle/>
            <a:p>
              <a:endParaRPr lang="zh-CN" altLang="en-US">
                <a:solidFill>
                  <a:srgbClr val="005188"/>
                </a:solidFill>
                <a:latin typeface="方正清刻本悦宋简体" panose="02000000000000000000" pitchFamily="2" charset="-122"/>
                <a:ea typeface="方正清刻本悦宋简体" panose="02000000000000000000" pitchFamily="2" charset="-122"/>
              </a:endParaRPr>
            </a:p>
          </p:txBody>
        </p:sp>
      </p:grpSp>
      <p:grpSp>
        <p:nvGrpSpPr>
          <p:cNvPr id="30" name="chenying0907 29"/>
          <p:cNvGrpSpPr/>
          <p:nvPr/>
        </p:nvGrpSpPr>
        <p:grpSpPr>
          <a:xfrm>
            <a:off x="6835336" y="4212826"/>
            <a:ext cx="1281113" cy="1239837"/>
            <a:chOff x="6607175" y="4433888"/>
            <a:chExt cx="1281113" cy="1239837"/>
          </a:xfrm>
        </p:grpSpPr>
        <p:sp>
          <p:nvSpPr>
            <p:cNvPr id="31" name="椭圆 31"/>
            <p:cNvSpPr/>
            <p:nvPr/>
          </p:nvSpPr>
          <p:spPr>
            <a:xfrm>
              <a:off x="6629400" y="4433888"/>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32" name="文本框 86"/>
            <p:cNvSpPr txBox="1">
              <a:spLocks noChangeArrowheads="1"/>
            </p:cNvSpPr>
            <p:nvPr/>
          </p:nvSpPr>
          <p:spPr bwMode="auto">
            <a:xfrm>
              <a:off x="6607175" y="5228735"/>
              <a:ext cx="121443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a:solidFill>
                    <a:srgbClr val="005188"/>
                  </a:solidFill>
                  <a:latin typeface="方正清刻本悦宋简体" panose="02000000000000000000" pitchFamily="2" charset="-122"/>
                  <a:ea typeface="方正清刻本悦宋简体" panose="02000000000000000000" pitchFamily="2" charset="-122"/>
                </a:rPr>
                <a:t>小标题</a:t>
              </a:r>
            </a:p>
          </p:txBody>
        </p:sp>
        <p:grpSp>
          <p:nvGrpSpPr>
            <p:cNvPr id="33" name="chenying0907 94"/>
            <p:cNvGrpSpPr/>
            <p:nvPr/>
          </p:nvGrpSpPr>
          <p:grpSpPr bwMode="auto">
            <a:xfrm>
              <a:off x="6996113" y="4640263"/>
              <a:ext cx="557212" cy="498475"/>
              <a:chOff x="4577745" y="4336117"/>
              <a:chExt cx="557229" cy="497597"/>
            </a:xfrm>
          </p:grpSpPr>
          <p:sp>
            <p:nvSpPr>
              <p:cNvPr id="34" name="任意多边形 33"/>
              <p:cNvSpPr/>
              <p:nvPr/>
            </p:nvSpPr>
            <p:spPr>
              <a:xfrm>
                <a:off x="4577745" y="4393166"/>
                <a:ext cx="557229" cy="440548"/>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35" name="任意多边形 34"/>
              <p:cNvSpPr/>
              <p:nvPr/>
            </p:nvSpPr>
            <p:spPr>
              <a:xfrm>
                <a:off x="4611083" y="4336117"/>
                <a:ext cx="514366" cy="483334"/>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005188"/>
                  </a:solidFill>
                  <a:latin typeface="方正清刻本悦宋简体" panose="02000000000000000000" pitchFamily="2" charset="-122"/>
                  <a:ea typeface="方正清刻本悦宋简体" panose="02000000000000000000" pitchFamily="2" charset="-122"/>
                </a:endParaRPr>
              </a:p>
            </p:txBody>
          </p:sp>
        </p:grpSp>
      </p:grpSp>
      <p:sp>
        <p:nvSpPr>
          <p:cNvPr id="36" name="文本框 97"/>
          <p:cNvSpPr txBox="1">
            <a:spLocks noChangeArrowheads="1"/>
          </p:cNvSpPr>
          <p:nvPr/>
        </p:nvSpPr>
        <p:spPr bwMode="auto">
          <a:xfrm>
            <a:off x="1381539" y="2099512"/>
            <a:ext cx="2872722" cy="652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lnSpc>
                <a:spcPct val="13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a:t>
            </a:r>
          </a:p>
        </p:txBody>
      </p:sp>
      <p:pic>
        <p:nvPicPr>
          <p:cNvPr id="37" name="图片 196"/>
          <p:cNvPicPr>
            <a:picLocks noChangeAspect="1" noChangeArrowheads="1"/>
          </p:cNvPicPr>
          <p:nvPr/>
        </p:nvPicPr>
        <p:blipFill>
          <a:blip r:embed="rId2" cstate="print">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222436" y="3042838"/>
            <a:ext cx="1736725" cy="127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文本框 97"/>
          <p:cNvSpPr txBox="1">
            <a:spLocks noChangeArrowheads="1"/>
          </p:cNvSpPr>
          <p:nvPr/>
        </p:nvSpPr>
        <p:spPr bwMode="auto">
          <a:xfrm>
            <a:off x="1381539" y="4494256"/>
            <a:ext cx="2872721" cy="652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lnSpc>
                <a:spcPct val="13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a:t>
            </a:r>
          </a:p>
        </p:txBody>
      </p:sp>
      <p:sp>
        <p:nvSpPr>
          <p:cNvPr id="39" name="文本框 97"/>
          <p:cNvSpPr txBox="1">
            <a:spLocks noChangeArrowheads="1"/>
          </p:cNvSpPr>
          <p:nvPr/>
        </p:nvSpPr>
        <p:spPr bwMode="auto">
          <a:xfrm>
            <a:off x="8231552" y="2062500"/>
            <a:ext cx="2898417" cy="652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3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a:t>
            </a:r>
          </a:p>
        </p:txBody>
      </p:sp>
      <p:sp>
        <p:nvSpPr>
          <p:cNvPr id="40" name="文本框 97"/>
          <p:cNvSpPr txBox="1">
            <a:spLocks noChangeArrowheads="1"/>
          </p:cNvSpPr>
          <p:nvPr/>
        </p:nvSpPr>
        <p:spPr bwMode="auto">
          <a:xfrm>
            <a:off x="8176610" y="4447121"/>
            <a:ext cx="2885642" cy="652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3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53" presetClass="entr" presetSubtype="16"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16"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ppt_w</p:attrName>
                                        </p:attrNameLst>
                                      </p:cBhvr>
                                      <p:tavLst>
                                        <p:tav tm="0">
                                          <p:val>
                                            <p:fltVal val="0"/>
                                          </p:val>
                                        </p:tav>
                                        <p:tav tm="100000">
                                          <p:val>
                                            <p:strVal val="#ppt_w"/>
                                          </p:val>
                                        </p:tav>
                                      </p:tavLst>
                                    </p:anim>
                                    <p:anim calcmode="lin" valueType="num">
                                      <p:cBhvr>
                                        <p:cTn id="23" dur="500" fill="hold"/>
                                        <p:tgtEl>
                                          <p:spTgt spid="17"/>
                                        </p:tgtEl>
                                        <p:attrNameLst>
                                          <p:attrName>ppt_h</p:attrName>
                                        </p:attrNameLst>
                                      </p:cBhvr>
                                      <p:tavLst>
                                        <p:tav tm="0">
                                          <p:val>
                                            <p:fltVal val="0"/>
                                          </p:val>
                                        </p:tav>
                                        <p:tav tm="100000">
                                          <p:val>
                                            <p:strVal val="#ppt_h"/>
                                          </p:val>
                                        </p:tav>
                                      </p:tavLst>
                                    </p:anim>
                                    <p:animEffect transition="in" filter="fade">
                                      <p:cBhvr>
                                        <p:cTn id="24" dur="500"/>
                                        <p:tgtEl>
                                          <p:spTgt spid="17"/>
                                        </p:tgtEl>
                                      </p:cBhvr>
                                    </p:animEffect>
                                  </p:childTnLst>
                                </p:cTn>
                              </p:par>
                              <p:par>
                                <p:cTn id="25" presetID="53" presetClass="entr" presetSubtype="16" fill="hold" nodeType="with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p:cTn id="27" dur="500" fill="hold"/>
                                        <p:tgtEl>
                                          <p:spTgt spid="30"/>
                                        </p:tgtEl>
                                        <p:attrNameLst>
                                          <p:attrName>ppt_w</p:attrName>
                                        </p:attrNameLst>
                                      </p:cBhvr>
                                      <p:tavLst>
                                        <p:tav tm="0">
                                          <p:val>
                                            <p:fltVal val="0"/>
                                          </p:val>
                                        </p:tav>
                                        <p:tav tm="100000">
                                          <p:val>
                                            <p:strVal val="#ppt_w"/>
                                          </p:val>
                                        </p:tav>
                                      </p:tavLst>
                                    </p:anim>
                                    <p:anim calcmode="lin" valueType="num">
                                      <p:cBhvr>
                                        <p:cTn id="28" dur="500" fill="hold"/>
                                        <p:tgtEl>
                                          <p:spTgt spid="30"/>
                                        </p:tgtEl>
                                        <p:attrNameLst>
                                          <p:attrName>ppt_h</p:attrName>
                                        </p:attrNameLst>
                                      </p:cBhvr>
                                      <p:tavLst>
                                        <p:tav tm="0">
                                          <p:val>
                                            <p:fltVal val="0"/>
                                          </p:val>
                                        </p:tav>
                                        <p:tav tm="100000">
                                          <p:val>
                                            <p:strVal val="#ppt_h"/>
                                          </p:val>
                                        </p:tav>
                                      </p:tavLst>
                                    </p:anim>
                                    <p:animEffect transition="in" filter="fade">
                                      <p:cBhvr>
                                        <p:cTn id="29" dur="500"/>
                                        <p:tgtEl>
                                          <p:spTgt spid="30"/>
                                        </p:tgtEl>
                                      </p:cBhvr>
                                    </p:animEffect>
                                  </p:childTnLst>
                                </p:cTn>
                              </p:par>
                              <p:par>
                                <p:cTn id="30" presetID="53" presetClass="entr" presetSubtype="16"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Effect transition="in" filter="fade">
                                      <p:cBhvr>
                                        <p:cTn id="34" dur="500"/>
                                        <p:tgtEl>
                                          <p:spTgt spid="26"/>
                                        </p:tgtEl>
                                      </p:cBhvr>
                                    </p:animEffect>
                                  </p:childTnLst>
                                </p:cTn>
                              </p:par>
                            </p:childTnLst>
                          </p:cTn>
                        </p:par>
                        <p:par>
                          <p:cTn id="35" fill="hold">
                            <p:stCondLst>
                              <p:cond delay="1799"/>
                            </p:stCondLst>
                            <p:childTnLst>
                              <p:par>
                                <p:cTn id="36" presetID="53" presetClass="entr" presetSubtype="16" fill="hold" nodeType="afterEffect">
                                  <p:stCondLst>
                                    <p:cond delay="0"/>
                                  </p:stCondLst>
                                  <p:childTnLst>
                                    <p:set>
                                      <p:cBhvr>
                                        <p:cTn id="37" dur="1" fill="hold">
                                          <p:stCondLst>
                                            <p:cond delay="0"/>
                                          </p:stCondLst>
                                        </p:cTn>
                                        <p:tgtEl>
                                          <p:spTgt spid="37"/>
                                        </p:tgtEl>
                                        <p:attrNameLst>
                                          <p:attrName>style.visibility</p:attrName>
                                        </p:attrNameLst>
                                      </p:cBhvr>
                                      <p:to>
                                        <p:strVal val="visible"/>
                                      </p:to>
                                    </p:set>
                                    <p:anim calcmode="lin" valueType="num">
                                      <p:cBhvr>
                                        <p:cTn id="38" dur="500" fill="hold"/>
                                        <p:tgtEl>
                                          <p:spTgt spid="37"/>
                                        </p:tgtEl>
                                        <p:attrNameLst>
                                          <p:attrName>ppt_w</p:attrName>
                                        </p:attrNameLst>
                                      </p:cBhvr>
                                      <p:tavLst>
                                        <p:tav tm="0">
                                          <p:val>
                                            <p:fltVal val="0"/>
                                          </p:val>
                                        </p:tav>
                                        <p:tav tm="100000">
                                          <p:val>
                                            <p:strVal val="#ppt_w"/>
                                          </p:val>
                                        </p:tav>
                                      </p:tavLst>
                                    </p:anim>
                                    <p:anim calcmode="lin" valueType="num">
                                      <p:cBhvr>
                                        <p:cTn id="39" dur="500" fill="hold"/>
                                        <p:tgtEl>
                                          <p:spTgt spid="37"/>
                                        </p:tgtEl>
                                        <p:attrNameLst>
                                          <p:attrName>ppt_h</p:attrName>
                                        </p:attrNameLst>
                                      </p:cBhvr>
                                      <p:tavLst>
                                        <p:tav tm="0">
                                          <p:val>
                                            <p:fltVal val="0"/>
                                          </p:val>
                                        </p:tav>
                                        <p:tav tm="100000">
                                          <p:val>
                                            <p:strVal val="#ppt_h"/>
                                          </p:val>
                                        </p:tav>
                                      </p:tavLst>
                                    </p:anim>
                                    <p:animEffect transition="in" filter="fade">
                                      <p:cBhvr>
                                        <p:cTn id="40" dur="500"/>
                                        <p:tgtEl>
                                          <p:spTgt spid="37"/>
                                        </p:tgtEl>
                                      </p:cBhvr>
                                    </p:animEffect>
                                  </p:childTnLst>
                                </p:cTn>
                              </p:par>
                            </p:childTnLst>
                          </p:cTn>
                        </p:par>
                        <p:par>
                          <p:cTn id="41" fill="hold">
                            <p:stCondLst>
                              <p:cond delay="2299"/>
                            </p:stCondLst>
                            <p:childTnLst>
                              <p:par>
                                <p:cTn id="42" presetID="16" presetClass="entr" presetSubtype="37" fill="hold" grpId="0" nodeType="after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barn(outVertical)">
                                      <p:cBhvr>
                                        <p:cTn id="44" dur="450"/>
                                        <p:tgtEl>
                                          <p:spTgt spid="6"/>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barn(outVertical)">
                                      <p:cBhvr>
                                        <p:cTn id="47" dur="450"/>
                                        <p:tgtEl>
                                          <p:spTgt spid="7"/>
                                        </p:tgtEl>
                                      </p:cBhvr>
                                    </p:animEffect>
                                  </p:childTnLst>
                                </p:cTn>
                              </p:par>
                              <p:par>
                                <p:cTn id="48" presetID="16" presetClass="entr" presetSubtype="42" fill="hold" grpId="0" nodeType="withEffect">
                                  <p:stCondLst>
                                    <p:cond delay="0"/>
                                  </p:stCondLst>
                                  <p:childTnLst>
                                    <p:set>
                                      <p:cBhvr>
                                        <p:cTn id="49" dur="1" fill="hold">
                                          <p:stCondLst>
                                            <p:cond delay="0"/>
                                          </p:stCondLst>
                                        </p:cTn>
                                        <p:tgtEl>
                                          <p:spTgt spid="4"/>
                                        </p:tgtEl>
                                        <p:attrNameLst>
                                          <p:attrName>style.visibility</p:attrName>
                                        </p:attrNameLst>
                                      </p:cBhvr>
                                      <p:to>
                                        <p:strVal val="visible"/>
                                      </p:to>
                                    </p:set>
                                    <p:animEffect transition="in" filter="barn(outHorizontal)">
                                      <p:cBhvr>
                                        <p:cTn id="50" dur="450"/>
                                        <p:tgtEl>
                                          <p:spTgt spid="4"/>
                                        </p:tgtEl>
                                      </p:cBhvr>
                                    </p:animEffect>
                                  </p:childTnLst>
                                </p:cTn>
                              </p:par>
                              <p:par>
                                <p:cTn id="51" presetID="16" presetClass="entr" presetSubtype="42" fill="hold" grpId="0" nodeType="with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barn(outHorizontal)">
                                      <p:cBhvr>
                                        <p:cTn id="53" dur="450"/>
                                        <p:tgtEl>
                                          <p:spTgt spid="5"/>
                                        </p:tgtEl>
                                      </p:cBhvr>
                                    </p:animEffect>
                                  </p:childTnLst>
                                </p:cTn>
                              </p:par>
                            </p:childTnLst>
                          </p:cTn>
                        </p:par>
                        <p:par>
                          <p:cTn id="54" fill="hold">
                            <p:stCondLst>
                              <p:cond delay="2799"/>
                            </p:stCondLst>
                            <p:childTnLst>
                              <p:par>
                                <p:cTn id="55" presetID="2" presetClass="entr" presetSubtype="2" decel="100000" fill="hold" grpId="0" nodeType="afterEffect">
                                  <p:stCondLst>
                                    <p:cond delay="0"/>
                                  </p:stCondLst>
                                  <p:childTnLst>
                                    <p:set>
                                      <p:cBhvr>
                                        <p:cTn id="56" dur="1" fill="hold">
                                          <p:stCondLst>
                                            <p:cond delay="0"/>
                                          </p:stCondLst>
                                        </p:cTn>
                                        <p:tgtEl>
                                          <p:spTgt spid="39"/>
                                        </p:tgtEl>
                                        <p:attrNameLst>
                                          <p:attrName>style.visibility</p:attrName>
                                        </p:attrNameLst>
                                      </p:cBhvr>
                                      <p:to>
                                        <p:strVal val="visible"/>
                                      </p:to>
                                    </p:set>
                                    <p:anim calcmode="lin" valueType="num">
                                      <p:cBhvr additive="base">
                                        <p:cTn id="57" dur="500" fill="hold"/>
                                        <p:tgtEl>
                                          <p:spTgt spid="39"/>
                                        </p:tgtEl>
                                        <p:attrNameLst>
                                          <p:attrName>ppt_x</p:attrName>
                                        </p:attrNameLst>
                                      </p:cBhvr>
                                      <p:tavLst>
                                        <p:tav tm="0">
                                          <p:val>
                                            <p:strVal val="1+#ppt_w/2"/>
                                          </p:val>
                                        </p:tav>
                                        <p:tav tm="100000">
                                          <p:val>
                                            <p:strVal val="#ppt_x"/>
                                          </p:val>
                                        </p:tav>
                                      </p:tavLst>
                                    </p:anim>
                                    <p:anim calcmode="lin" valueType="num">
                                      <p:cBhvr additive="base">
                                        <p:cTn id="58" dur="500" fill="hold"/>
                                        <p:tgtEl>
                                          <p:spTgt spid="39"/>
                                        </p:tgtEl>
                                        <p:attrNameLst>
                                          <p:attrName>ppt_y</p:attrName>
                                        </p:attrNameLst>
                                      </p:cBhvr>
                                      <p:tavLst>
                                        <p:tav tm="0">
                                          <p:val>
                                            <p:strVal val="#ppt_y"/>
                                          </p:val>
                                        </p:tav>
                                        <p:tav tm="100000">
                                          <p:val>
                                            <p:strVal val="#ppt_y"/>
                                          </p:val>
                                        </p:tav>
                                      </p:tavLst>
                                    </p:anim>
                                  </p:childTnLst>
                                </p:cTn>
                              </p:par>
                              <p:par>
                                <p:cTn id="59" presetID="2" presetClass="entr" presetSubtype="2" decel="100000" fill="hold" grpId="0" nodeType="withEffect">
                                  <p:stCondLst>
                                    <p:cond delay="0"/>
                                  </p:stCondLst>
                                  <p:childTnLst>
                                    <p:set>
                                      <p:cBhvr>
                                        <p:cTn id="60" dur="1" fill="hold">
                                          <p:stCondLst>
                                            <p:cond delay="0"/>
                                          </p:stCondLst>
                                        </p:cTn>
                                        <p:tgtEl>
                                          <p:spTgt spid="40"/>
                                        </p:tgtEl>
                                        <p:attrNameLst>
                                          <p:attrName>style.visibility</p:attrName>
                                        </p:attrNameLst>
                                      </p:cBhvr>
                                      <p:to>
                                        <p:strVal val="visible"/>
                                      </p:to>
                                    </p:set>
                                    <p:anim calcmode="lin" valueType="num">
                                      <p:cBhvr additive="base">
                                        <p:cTn id="61" dur="500" fill="hold"/>
                                        <p:tgtEl>
                                          <p:spTgt spid="40"/>
                                        </p:tgtEl>
                                        <p:attrNameLst>
                                          <p:attrName>ppt_x</p:attrName>
                                        </p:attrNameLst>
                                      </p:cBhvr>
                                      <p:tavLst>
                                        <p:tav tm="0">
                                          <p:val>
                                            <p:strVal val="1+#ppt_w/2"/>
                                          </p:val>
                                        </p:tav>
                                        <p:tav tm="100000">
                                          <p:val>
                                            <p:strVal val="#ppt_x"/>
                                          </p:val>
                                        </p:tav>
                                      </p:tavLst>
                                    </p:anim>
                                    <p:anim calcmode="lin" valueType="num">
                                      <p:cBhvr additive="base">
                                        <p:cTn id="62" dur="500" fill="hold"/>
                                        <p:tgtEl>
                                          <p:spTgt spid="40"/>
                                        </p:tgtEl>
                                        <p:attrNameLst>
                                          <p:attrName>ppt_y</p:attrName>
                                        </p:attrNameLst>
                                      </p:cBhvr>
                                      <p:tavLst>
                                        <p:tav tm="0">
                                          <p:val>
                                            <p:strVal val="#ppt_y"/>
                                          </p:val>
                                        </p:tav>
                                        <p:tav tm="100000">
                                          <p:val>
                                            <p:strVal val="#ppt_y"/>
                                          </p:val>
                                        </p:tav>
                                      </p:tavLst>
                                    </p:anim>
                                  </p:childTnLst>
                                </p:cTn>
                              </p:par>
                            </p:childTnLst>
                          </p:cTn>
                        </p:par>
                        <p:par>
                          <p:cTn id="63" fill="hold">
                            <p:stCondLst>
                              <p:cond delay="3299"/>
                            </p:stCondLst>
                            <p:childTnLst>
                              <p:par>
                                <p:cTn id="64" presetID="2" presetClass="entr" presetSubtype="8" decel="100000" fill="hold" grpId="0" nodeType="afterEffect">
                                  <p:stCondLst>
                                    <p:cond delay="0"/>
                                  </p:stCondLst>
                                  <p:childTnLst>
                                    <p:set>
                                      <p:cBhvr>
                                        <p:cTn id="65" dur="1" fill="hold">
                                          <p:stCondLst>
                                            <p:cond delay="0"/>
                                          </p:stCondLst>
                                        </p:cTn>
                                        <p:tgtEl>
                                          <p:spTgt spid="36"/>
                                        </p:tgtEl>
                                        <p:attrNameLst>
                                          <p:attrName>style.visibility</p:attrName>
                                        </p:attrNameLst>
                                      </p:cBhvr>
                                      <p:to>
                                        <p:strVal val="visible"/>
                                      </p:to>
                                    </p:set>
                                    <p:anim calcmode="lin" valueType="num">
                                      <p:cBhvr additive="base">
                                        <p:cTn id="66" dur="500" fill="hold"/>
                                        <p:tgtEl>
                                          <p:spTgt spid="36"/>
                                        </p:tgtEl>
                                        <p:attrNameLst>
                                          <p:attrName>ppt_x</p:attrName>
                                        </p:attrNameLst>
                                      </p:cBhvr>
                                      <p:tavLst>
                                        <p:tav tm="0">
                                          <p:val>
                                            <p:strVal val="0-#ppt_w/2"/>
                                          </p:val>
                                        </p:tav>
                                        <p:tav tm="100000">
                                          <p:val>
                                            <p:strVal val="#ppt_x"/>
                                          </p:val>
                                        </p:tav>
                                      </p:tavLst>
                                    </p:anim>
                                    <p:anim calcmode="lin" valueType="num">
                                      <p:cBhvr additive="base">
                                        <p:cTn id="67" dur="500" fill="hold"/>
                                        <p:tgtEl>
                                          <p:spTgt spid="36"/>
                                        </p:tgtEl>
                                        <p:attrNameLst>
                                          <p:attrName>ppt_y</p:attrName>
                                        </p:attrNameLst>
                                      </p:cBhvr>
                                      <p:tavLst>
                                        <p:tav tm="0">
                                          <p:val>
                                            <p:strVal val="#ppt_y"/>
                                          </p:val>
                                        </p:tav>
                                        <p:tav tm="100000">
                                          <p:val>
                                            <p:strVal val="#ppt_y"/>
                                          </p:val>
                                        </p:tav>
                                      </p:tavLst>
                                    </p:anim>
                                  </p:childTnLst>
                                </p:cTn>
                              </p:par>
                              <p:par>
                                <p:cTn id="68" presetID="2" presetClass="entr" presetSubtype="8" decel="100000"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 calcmode="lin" valueType="num">
                                      <p:cBhvr additive="base">
                                        <p:cTn id="70" dur="500" fill="hold"/>
                                        <p:tgtEl>
                                          <p:spTgt spid="38"/>
                                        </p:tgtEl>
                                        <p:attrNameLst>
                                          <p:attrName>ppt_x</p:attrName>
                                        </p:attrNameLst>
                                      </p:cBhvr>
                                      <p:tavLst>
                                        <p:tav tm="0">
                                          <p:val>
                                            <p:strVal val="0-#ppt_w/2"/>
                                          </p:val>
                                        </p:tav>
                                        <p:tav tm="100000">
                                          <p:val>
                                            <p:strVal val="#ppt_x"/>
                                          </p:val>
                                        </p:tav>
                                      </p:tavLst>
                                    </p:anim>
                                    <p:anim calcmode="lin" valueType="num">
                                      <p:cBhvr additive="base">
                                        <p:cTn id="71"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4" grpId="0" animBg="1"/>
      <p:bldP spid="5" grpId="0" animBg="1"/>
      <p:bldP spid="6" grpId="0" animBg="1"/>
      <p:bldP spid="7" grpId="0" animBg="1"/>
      <p:bldP spid="36" grpId="0"/>
      <p:bldP spid="38" grpId="0"/>
      <p:bldP spid="39" grpId="0"/>
      <p:bldP spid="4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课堂实施</a:t>
            </a:r>
          </a:p>
        </p:txBody>
      </p:sp>
      <p:grpSp>
        <p:nvGrpSpPr>
          <p:cNvPr id="40" name="chenying0907 43"/>
          <p:cNvGrpSpPr/>
          <p:nvPr/>
        </p:nvGrpSpPr>
        <p:grpSpPr bwMode="auto">
          <a:xfrm>
            <a:off x="906924" y="1800223"/>
            <a:ext cx="3545810" cy="877105"/>
            <a:chOff x="107012" y="1202286"/>
            <a:chExt cx="3473368" cy="657987"/>
          </a:xfrm>
        </p:grpSpPr>
        <p:sp>
          <p:nvSpPr>
            <p:cNvPr id="41" name="TextBox 19"/>
            <p:cNvSpPr>
              <a:spLocks noChangeArrowheads="1"/>
            </p:cNvSpPr>
            <p:nvPr/>
          </p:nvSpPr>
          <p:spPr bwMode="auto">
            <a:xfrm>
              <a:off x="107012" y="1513941"/>
              <a:ext cx="3473368" cy="346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42" name="矩形 42"/>
            <p:cNvSpPr>
              <a:spLocks noChangeArrowheads="1"/>
            </p:cNvSpPr>
            <p:nvPr/>
          </p:nvSpPr>
          <p:spPr bwMode="auto">
            <a:xfrm>
              <a:off x="2604878" y="1202286"/>
              <a:ext cx="939326" cy="300155"/>
            </a:xfrm>
            <a:prstGeom prst="rect">
              <a:avLst/>
            </a:prstGeom>
            <a:noFill/>
            <a:ln w="9525">
              <a:noFill/>
              <a:miter lim="800000"/>
            </a:ln>
          </p:spPr>
          <p:txBody>
            <a:bodyPr wrap="none">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grpSp>
        <p:nvGrpSpPr>
          <p:cNvPr id="43" name="chenying0907 46"/>
          <p:cNvGrpSpPr/>
          <p:nvPr/>
        </p:nvGrpSpPr>
        <p:grpSpPr bwMode="auto">
          <a:xfrm>
            <a:off x="986357" y="3260497"/>
            <a:ext cx="3559772" cy="862239"/>
            <a:chOff x="133994" y="1214118"/>
            <a:chExt cx="4152307" cy="646498"/>
          </a:xfrm>
        </p:grpSpPr>
        <p:sp>
          <p:nvSpPr>
            <p:cNvPr id="44" name="TextBox 19"/>
            <p:cNvSpPr>
              <a:spLocks noChangeArrowheads="1"/>
            </p:cNvSpPr>
            <p:nvPr/>
          </p:nvSpPr>
          <p:spPr bwMode="auto">
            <a:xfrm>
              <a:off x="133994" y="1514464"/>
              <a:ext cx="4152307" cy="34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45" name="矩形 52"/>
            <p:cNvSpPr>
              <a:spLocks noChangeArrowheads="1"/>
            </p:cNvSpPr>
            <p:nvPr/>
          </p:nvSpPr>
          <p:spPr bwMode="auto">
            <a:xfrm>
              <a:off x="3152966" y="1214118"/>
              <a:ext cx="1118532" cy="299998"/>
            </a:xfrm>
            <a:prstGeom prst="rect">
              <a:avLst/>
            </a:prstGeom>
            <a:noFill/>
            <a:ln w="9525">
              <a:noFill/>
              <a:miter lim="800000"/>
            </a:ln>
          </p:spPr>
          <p:txBody>
            <a:bodyPr wrap="none">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grpSp>
        <p:nvGrpSpPr>
          <p:cNvPr id="46" name="chenying0907 55"/>
          <p:cNvGrpSpPr/>
          <p:nvPr/>
        </p:nvGrpSpPr>
        <p:grpSpPr bwMode="auto">
          <a:xfrm>
            <a:off x="918874" y="4707283"/>
            <a:ext cx="3555935" cy="860861"/>
            <a:chOff x="101613" y="1214739"/>
            <a:chExt cx="3483287" cy="646337"/>
          </a:xfrm>
        </p:grpSpPr>
        <p:sp>
          <p:nvSpPr>
            <p:cNvPr id="47" name="TextBox 19"/>
            <p:cNvSpPr>
              <a:spLocks noChangeArrowheads="1"/>
            </p:cNvSpPr>
            <p:nvPr/>
          </p:nvSpPr>
          <p:spPr bwMode="auto">
            <a:xfrm>
              <a:off x="101613" y="1514457"/>
              <a:ext cx="3483287" cy="346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48" name="矩形 61"/>
            <p:cNvSpPr>
              <a:spLocks noChangeArrowheads="1"/>
            </p:cNvSpPr>
            <p:nvPr/>
          </p:nvSpPr>
          <p:spPr bwMode="auto">
            <a:xfrm>
              <a:off x="2603825" y="1214739"/>
              <a:ext cx="939326" cy="300404"/>
            </a:xfrm>
            <a:prstGeom prst="rect">
              <a:avLst/>
            </a:prstGeom>
            <a:noFill/>
            <a:ln w="9525">
              <a:noFill/>
              <a:miter lim="800000"/>
            </a:ln>
          </p:spPr>
          <p:txBody>
            <a:bodyPr wrap="none">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grpSp>
        <p:nvGrpSpPr>
          <p:cNvPr id="49" name="chenying0907 62"/>
          <p:cNvGrpSpPr/>
          <p:nvPr/>
        </p:nvGrpSpPr>
        <p:grpSpPr bwMode="auto">
          <a:xfrm>
            <a:off x="7881936" y="1739569"/>
            <a:ext cx="3567941" cy="878465"/>
            <a:chOff x="-332509" y="1201415"/>
            <a:chExt cx="3495049" cy="659796"/>
          </a:xfrm>
        </p:grpSpPr>
        <p:sp>
          <p:nvSpPr>
            <p:cNvPr id="50" name="TextBox 19"/>
            <p:cNvSpPr>
              <a:spLocks noChangeArrowheads="1"/>
            </p:cNvSpPr>
            <p:nvPr/>
          </p:nvSpPr>
          <p:spPr bwMode="auto">
            <a:xfrm>
              <a:off x="-332509" y="1514464"/>
              <a:ext cx="3495049" cy="346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51" name="矩形 64"/>
            <p:cNvSpPr>
              <a:spLocks noChangeArrowheads="1"/>
            </p:cNvSpPr>
            <p:nvPr/>
          </p:nvSpPr>
          <p:spPr bwMode="auto">
            <a:xfrm>
              <a:off x="-318658" y="1201415"/>
              <a:ext cx="939326" cy="300514"/>
            </a:xfrm>
            <a:prstGeom prst="rect">
              <a:avLst/>
            </a:prstGeom>
            <a:noFill/>
            <a:ln w="9525">
              <a:noFill/>
              <a:miter lim="800000"/>
            </a:ln>
          </p:spPr>
          <p:txBody>
            <a:bodyPr wrap="none">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grpSp>
        <p:nvGrpSpPr>
          <p:cNvPr id="52" name="chenying0907 65"/>
          <p:cNvGrpSpPr/>
          <p:nvPr/>
        </p:nvGrpSpPr>
        <p:grpSpPr bwMode="auto">
          <a:xfrm>
            <a:off x="7911548" y="4611342"/>
            <a:ext cx="3620052" cy="861775"/>
            <a:chOff x="-309182" y="1213950"/>
            <a:chExt cx="3546094" cy="647261"/>
          </a:xfrm>
        </p:grpSpPr>
        <p:sp>
          <p:nvSpPr>
            <p:cNvPr id="53" name="TextBox 19"/>
            <p:cNvSpPr>
              <a:spLocks noChangeArrowheads="1"/>
            </p:cNvSpPr>
            <p:nvPr/>
          </p:nvSpPr>
          <p:spPr bwMode="auto">
            <a:xfrm>
              <a:off x="-309182" y="1514464"/>
              <a:ext cx="3546094" cy="346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54" name="矩形 67"/>
            <p:cNvSpPr>
              <a:spLocks noChangeArrowheads="1"/>
            </p:cNvSpPr>
            <p:nvPr/>
          </p:nvSpPr>
          <p:spPr bwMode="auto">
            <a:xfrm>
              <a:off x="-309182" y="1213950"/>
              <a:ext cx="939326" cy="300514"/>
            </a:xfrm>
            <a:prstGeom prst="rect">
              <a:avLst/>
            </a:prstGeom>
            <a:noFill/>
            <a:ln w="9525">
              <a:noFill/>
              <a:miter lim="800000"/>
            </a:ln>
          </p:spPr>
          <p:txBody>
            <a:bodyPr wrap="none">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grpSp>
        <p:nvGrpSpPr>
          <p:cNvPr id="55" name="chenying0907 68"/>
          <p:cNvGrpSpPr/>
          <p:nvPr/>
        </p:nvGrpSpPr>
        <p:grpSpPr bwMode="auto">
          <a:xfrm>
            <a:off x="7911548" y="3129999"/>
            <a:ext cx="3538330" cy="871255"/>
            <a:chOff x="-357969" y="1187562"/>
            <a:chExt cx="4127297" cy="654382"/>
          </a:xfrm>
        </p:grpSpPr>
        <p:sp>
          <p:nvSpPr>
            <p:cNvPr id="56" name="TextBox 19"/>
            <p:cNvSpPr>
              <a:spLocks noChangeArrowheads="1"/>
            </p:cNvSpPr>
            <p:nvPr/>
          </p:nvSpPr>
          <p:spPr bwMode="auto">
            <a:xfrm>
              <a:off x="-357969" y="1495197"/>
              <a:ext cx="4127297" cy="346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57" name="矩形 70"/>
            <p:cNvSpPr>
              <a:spLocks noChangeArrowheads="1"/>
            </p:cNvSpPr>
            <p:nvPr/>
          </p:nvSpPr>
          <p:spPr bwMode="auto">
            <a:xfrm>
              <a:off x="-357969" y="1187562"/>
              <a:ext cx="1118532" cy="300515"/>
            </a:xfrm>
            <a:prstGeom prst="rect">
              <a:avLst/>
            </a:prstGeom>
            <a:noFill/>
            <a:ln w="9525">
              <a:noFill/>
              <a:miter lim="800000"/>
            </a:ln>
          </p:spPr>
          <p:txBody>
            <a:bodyPr wrap="none">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grpSp>
        <p:nvGrpSpPr>
          <p:cNvPr id="58" name="chenying0907 57"/>
          <p:cNvGrpSpPr/>
          <p:nvPr/>
        </p:nvGrpSpPr>
        <p:grpSpPr>
          <a:xfrm>
            <a:off x="4546129" y="1744271"/>
            <a:ext cx="995362" cy="1024329"/>
            <a:chOff x="3780818" y="1744271"/>
            <a:chExt cx="995362" cy="1024329"/>
          </a:xfrm>
        </p:grpSpPr>
        <p:sp>
          <p:nvSpPr>
            <p:cNvPr id="59" name="chenying0907 400"/>
            <p:cNvSpPr>
              <a:spLocks noEditPoints="1" noChangeArrowheads="1"/>
            </p:cNvSpPr>
            <p:nvPr/>
          </p:nvSpPr>
          <p:spPr bwMode="auto">
            <a:xfrm>
              <a:off x="3786188" y="1860550"/>
              <a:ext cx="919162" cy="908050"/>
            </a:xfrm>
            <a:custGeom>
              <a:avLst/>
              <a:gdLst>
                <a:gd name="T0" fmla="*/ 375 w 1303"/>
                <a:gd name="T1" fmla="*/ 23 h 1287"/>
                <a:gd name="T2" fmla="*/ 169 w 1303"/>
                <a:gd name="T3" fmla="*/ 35 h 1287"/>
                <a:gd name="T4" fmla="*/ 72 w 1303"/>
                <a:gd name="T5" fmla="*/ 72 h 1287"/>
                <a:gd name="T6" fmla="*/ 18 w 1303"/>
                <a:gd name="T7" fmla="*/ 149 h 1287"/>
                <a:gd name="T8" fmla="*/ 1 w 1303"/>
                <a:gd name="T9" fmla="*/ 239 h 1287"/>
                <a:gd name="T10" fmla="*/ 13 w 1303"/>
                <a:gd name="T11" fmla="*/ 489 h 1287"/>
                <a:gd name="T12" fmla="*/ 11 w 1303"/>
                <a:gd name="T13" fmla="*/ 693 h 1287"/>
                <a:gd name="T14" fmla="*/ 31 w 1303"/>
                <a:gd name="T15" fmla="*/ 1058 h 1287"/>
                <a:gd name="T16" fmla="*/ 59 w 1303"/>
                <a:gd name="T17" fmla="*/ 1182 h 1287"/>
                <a:gd name="T18" fmla="*/ 89 w 1303"/>
                <a:gd name="T19" fmla="*/ 1227 h 1287"/>
                <a:gd name="T20" fmla="*/ 87 w 1303"/>
                <a:gd name="T21" fmla="*/ 1209 h 1287"/>
                <a:gd name="T22" fmla="*/ 271 w 1303"/>
                <a:gd name="T23" fmla="*/ 1276 h 1287"/>
                <a:gd name="T24" fmla="*/ 547 w 1303"/>
                <a:gd name="T25" fmla="*/ 1286 h 1287"/>
                <a:gd name="T26" fmla="*/ 1078 w 1303"/>
                <a:gd name="T27" fmla="*/ 1256 h 1287"/>
                <a:gd name="T28" fmla="*/ 1169 w 1303"/>
                <a:gd name="T29" fmla="*/ 1233 h 1287"/>
                <a:gd name="T30" fmla="*/ 1248 w 1303"/>
                <a:gd name="T31" fmla="*/ 1189 h 1287"/>
                <a:gd name="T32" fmla="*/ 1291 w 1303"/>
                <a:gd name="T33" fmla="*/ 1112 h 1287"/>
                <a:gd name="T34" fmla="*/ 1300 w 1303"/>
                <a:gd name="T35" fmla="*/ 926 h 1287"/>
                <a:gd name="T36" fmla="*/ 1291 w 1303"/>
                <a:gd name="T37" fmla="*/ 606 h 1287"/>
                <a:gd name="T38" fmla="*/ 1298 w 1303"/>
                <a:gd name="T39" fmla="*/ 215 h 1287"/>
                <a:gd name="T40" fmla="*/ 1279 w 1303"/>
                <a:gd name="T41" fmla="*/ 115 h 1287"/>
                <a:gd name="T42" fmla="*/ 1220 w 1303"/>
                <a:gd name="T43" fmla="*/ 41 h 1287"/>
                <a:gd name="T44" fmla="*/ 1131 w 1303"/>
                <a:gd name="T45" fmla="*/ 0 h 1287"/>
                <a:gd name="T46" fmla="*/ 23 w 1303"/>
                <a:gd name="T47" fmla="*/ 613 h 1287"/>
                <a:gd name="T48" fmla="*/ 42 w 1303"/>
                <a:gd name="T49" fmla="*/ 919 h 1287"/>
                <a:gd name="T50" fmla="*/ 18 w 1303"/>
                <a:gd name="T51" fmla="*/ 269 h 1287"/>
                <a:gd name="T52" fmla="*/ 13 w 1303"/>
                <a:gd name="T53" fmla="*/ 242 h 1287"/>
                <a:gd name="T54" fmla="*/ 540 w 1303"/>
                <a:gd name="T55" fmla="*/ 1272 h 1287"/>
                <a:gd name="T56" fmla="*/ 287 w 1303"/>
                <a:gd name="T57" fmla="*/ 1263 h 1287"/>
                <a:gd name="T58" fmla="*/ 458 w 1303"/>
                <a:gd name="T59" fmla="*/ 1261 h 1287"/>
                <a:gd name="T60" fmla="*/ 925 w 1303"/>
                <a:gd name="T61" fmla="*/ 1254 h 1287"/>
                <a:gd name="T62" fmla="*/ 947 w 1303"/>
                <a:gd name="T63" fmla="*/ 1254 h 1287"/>
                <a:gd name="T64" fmla="*/ 956 w 1303"/>
                <a:gd name="T65" fmla="*/ 1251 h 1287"/>
                <a:gd name="T66" fmla="*/ 947 w 1303"/>
                <a:gd name="T67" fmla="*/ 1254 h 1287"/>
                <a:gd name="T68" fmla="*/ 1268 w 1303"/>
                <a:gd name="T69" fmla="*/ 1134 h 1287"/>
                <a:gd name="T70" fmla="*/ 1213 w 1303"/>
                <a:gd name="T71" fmla="*/ 1192 h 1287"/>
                <a:gd name="T72" fmla="*/ 1102 w 1303"/>
                <a:gd name="T73" fmla="*/ 1227 h 1287"/>
                <a:gd name="T74" fmla="*/ 887 w 1303"/>
                <a:gd name="T75" fmla="*/ 1234 h 1287"/>
                <a:gd name="T76" fmla="*/ 316 w 1303"/>
                <a:gd name="T77" fmla="*/ 1238 h 1287"/>
                <a:gd name="T78" fmla="*/ 162 w 1303"/>
                <a:gd name="T79" fmla="*/ 1211 h 1287"/>
                <a:gd name="T80" fmla="*/ 97 w 1303"/>
                <a:gd name="T81" fmla="*/ 1172 h 1287"/>
                <a:gd name="T82" fmla="*/ 90 w 1303"/>
                <a:gd name="T83" fmla="*/ 1178 h 1287"/>
                <a:gd name="T84" fmla="*/ 62 w 1303"/>
                <a:gd name="T85" fmla="*/ 1122 h 1287"/>
                <a:gd name="T86" fmla="*/ 44 w 1303"/>
                <a:gd name="T87" fmla="*/ 790 h 1287"/>
                <a:gd name="T88" fmla="*/ 42 w 1303"/>
                <a:gd name="T89" fmla="*/ 160 h 1287"/>
                <a:gd name="T90" fmla="*/ 67 w 1303"/>
                <a:gd name="T91" fmla="*/ 99 h 1287"/>
                <a:gd name="T92" fmla="*/ 97 w 1303"/>
                <a:gd name="T93" fmla="*/ 76 h 1287"/>
                <a:gd name="T94" fmla="*/ 202 w 1303"/>
                <a:gd name="T95" fmla="*/ 48 h 1287"/>
                <a:gd name="T96" fmla="*/ 852 w 1303"/>
                <a:gd name="T97" fmla="*/ 27 h 1287"/>
                <a:gd name="T98" fmla="*/ 1130 w 1303"/>
                <a:gd name="T99" fmla="*/ 35 h 1287"/>
                <a:gd name="T100" fmla="*/ 1207 w 1303"/>
                <a:gd name="T101" fmla="*/ 77 h 1287"/>
                <a:gd name="T102" fmla="*/ 1252 w 1303"/>
                <a:gd name="T103" fmla="*/ 152 h 1287"/>
                <a:gd name="T104" fmla="*/ 1282 w 1303"/>
                <a:gd name="T105" fmla="*/ 849 h 1287"/>
                <a:gd name="T106" fmla="*/ 1270 w 1303"/>
                <a:gd name="T107" fmla="*/ 121 h 1287"/>
                <a:gd name="T108" fmla="*/ 1289 w 1303"/>
                <a:gd name="T109" fmla="*/ 242 h 1287"/>
                <a:gd name="T110" fmla="*/ 1283 w 1303"/>
                <a:gd name="T111" fmla="*/ 464 h 1287"/>
                <a:gd name="T112" fmla="*/ 1273 w 1303"/>
                <a:gd name="T113" fmla="*/ 262 h 1287"/>
                <a:gd name="T114" fmla="*/ 1235 w 1303"/>
                <a:gd name="T115" fmla="*/ 92 h 1287"/>
                <a:gd name="T116" fmla="*/ 1102 w 1303"/>
                <a:gd name="T117" fmla="*/ 11 h 1287"/>
                <a:gd name="T118" fmla="*/ 1197 w 1303"/>
                <a:gd name="T119" fmla="*/ 38 h 1287"/>
                <a:gd name="T120" fmla="*/ 1245 w 1303"/>
                <a:gd name="T121" fmla="*/ 83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3" h="1287">
                  <a:moveTo>
                    <a:pt x="1131" y="0"/>
                  </a:moveTo>
                  <a:lnTo>
                    <a:pt x="389" y="17"/>
                  </a:lnTo>
                  <a:lnTo>
                    <a:pt x="385" y="18"/>
                  </a:lnTo>
                  <a:lnTo>
                    <a:pt x="379" y="20"/>
                  </a:lnTo>
                  <a:lnTo>
                    <a:pt x="375" y="23"/>
                  </a:lnTo>
                  <a:lnTo>
                    <a:pt x="372" y="23"/>
                  </a:lnTo>
                  <a:lnTo>
                    <a:pt x="270" y="27"/>
                  </a:lnTo>
                  <a:lnTo>
                    <a:pt x="219" y="31"/>
                  </a:lnTo>
                  <a:lnTo>
                    <a:pt x="169" y="35"/>
                  </a:lnTo>
                  <a:lnTo>
                    <a:pt x="149" y="38"/>
                  </a:lnTo>
                  <a:lnTo>
                    <a:pt x="131" y="42"/>
                  </a:lnTo>
                  <a:lnTo>
                    <a:pt x="114" y="48"/>
                  </a:lnTo>
                  <a:lnTo>
                    <a:pt x="98" y="55"/>
                  </a:lnTo>
                  <a:lnTo>
                    <a:pt x="84" y="63"/>
                  </a:lnTo>
                  <a:lnTo>
                    <a:pt x="72" y="72"/>
                  </a:lnTo>
                  <a:lnTo>
                    <a:pt x="60" y="83"/>
                  </a:lnTo>
                  <a:lnTo>
                    <a:pt x="49" y="94"/>
                  </a:lnTo>
                  <a:lnTo>
                    <a:pt x="41" y="106"/>
                  </a:lnTo>
                  <a:lnTo>
                    <a:pt x="32" y="120"/>
                  </a:lnTo>
                  <a:lnTo>
                    <a:pt x="25" y="134"/>
                  </a:lnTo>
                  <a:lnTo>
                    <a:pt x="18" y="149"/>
                  </a:lnTo>
                  <a:lnTo>
                    <a:pt x="13" y="165"/>
                  </a:lnTo>
                  <a:lnTo>
                    <a:pt x="8" y="181"/>
                  </a:lnTo>
                  <a:lnTo>
                    <a:pt x="6" y="198"/>
                  </a:lnTo>
                  <a:lnTo>
                    <a:pt x="3" y="217"/>
                  </a:lnTo>
                  <a:lnTo>
                    <a:pt x="1" y="239"/>
                  </a:lnTo>
                  <a:lnTo>
                    <a:pt x="0" y="262"/>
                  </a:lnTo>
                  <a:lnTo>
                    <a:pt x="0" y="307"/>
                  </a:lnTo>
                  <a:lnTo>
                    <a:pt x="1" y="353"/>
                  </a:lnTo>
                  <a:lnTo>
                    <a:pt x="6" y="398"/>
                  </a:lnTo>
                  <a:lnTo>
                    <a:pt x="10" y="444"/>
                  </a:lnTo>
                  <a:lnTo>
                    <a:pt x="13" y="489"/>
                  </a:lnTo>
                  <a:lnTo>
                    <a:pt x="14" y="534"/>
                  </a:lnTo>
                  <a:lnTo>
                    <a:pt x="14" y="557"/>
                  </a:lnTo>
                  <a:lnTo>
                    <a:pt x="14" y="579"/>
                  </a:lnTo>
                  <a:lnTo>
                    <a:pt x="11" y="635"/>
                  </a:lnTo>
                  <a:lnTo>
                    <a:pt x="11" y="693"/>
                  </a:lnTo>
                  <a:lnTo>
                    <a:pt x="14" y="752"/>
                  </a:lnTo>
                  <a:lnTo>
                    <a:pt x="18" y="814"/>
                  </a:lnTo>
                  <a:lnTo>
                    <a:pt x="25" y="937"/>
                  </a:lnTo>
                  <a:lnTo>
                    <a:pt x="28" y="999"/>
                  </a:lnTo>
                  <a:lnTo>
                    <a:pt x="31" y="1058"/>
                  </a:lnTo>
                  <a:lnTo>
                    <a:pt x="31" y="1078"/>
                  </a:lnTo>
                  <a:lnTo>
                    <a:pt x="32" y="1095"/>
                  </a:lnTo>
                  <a:lnTo>
                    <a:pt x="35" y="1112"/>
                  </a:lnTo>
                  <a:lnTo>
                    <a:pt x="39" y="1127"/>
                  </a:lnTo>
                  <a:lnTo>
                    <a:pt x="48" y="1155"/>
                  </a:lnTo>
                  <a:lnTo>
                    <a:pt x="59" y="1182"/>
                  </a:lnTo>
                  <a:lnTo>
                    <a:pt x="65" y="1196"/>
                  </a:lnTo>
                  <a:lnTo>
                    <a:pt x="73" y="1210"/>
                  </a:lnTo>
                  <a:lnTo>
                    <a:pt x="77" y="1216"/>
                  </a:lnTo>
                  <a:lnTo>
                    <a:pt x="83" y="1221"/>
                  </a:lnTo>
                  <a:lnTo>
                    <a:pt x="89" y="1227"/>
                  </a:lnTo>
                  <a:lnTo>
                    <a:pt x="96" y="1231"/>
                  </a:lnTo>
                  <a:lnTo>
                    <a:pt x="94" y="1224"/>
                  </a:lnTo>
                  <a:lnTo>
                    <a:pt x="91" y="1219"/>
                  </a:lnTo>
                  <a:lnTo>
                    <a:pt x="89" y="1214"/>
                  </a:lnTo>
                  <a:lnTo>
                    <a:pt x="87" y="1209"/>
                  </a:lnTo>
                  <a:lnTo>
                    <a:pt x="119" y="1227"/>
                  </a:lnTo>
                  <a:lnTo>
                    <a:pt x="153" y="1242"/>
                  </a:lnTo>
                  <a:lnTo>
                    <a:pt x="191" y="1256"/>
                  </a:lnTo>
                  <a:lnTo>
                    <a:pt x="230" y="1268"/>
                  </a:lnTo>
                  <a:lnTo>
                    <a:pt x="271" y="1276"/>
                  </a:lnTo>
                  <a:lnTo>
                    <a:pt x="315" y="1283"/>
                  </a:lnTo>
                  <a:lnTo>
                    <a:pt x="360" y="1287"/>
                  </a:lnTo>
                  <a:lnTo>
                    <a:pt x="408" y="1287"/>
                  </a:lnTo>
                  <a:lnTo>
                    <a:pt x="478" y="1287"/>
                  </a:lnTo>
                  <a:lnTo>
                    <a:pt x="547" y="1286"/>
                  </a:lnTo>
                  <a:lnTo>
                    <a:pt x="686" y="1280"/>
                  </a:lnTo>
                  <a:lnTo>
                    <a:pt x="967" y="1266"/>
                  </a:lnTo>
                  <a:lnTo>
                    <a:pt x="1013" y="1263"/>
                  </a:lnTo>
                  <a:lnTo>
                    <a:pt x="1057" y="1259"/>
                  </a:lnTo>
                  <a:lnTo>
                    <a:pt x="1078" y="1256"/>
                  </a:lnTo>
                  <a:lnTo>
                    <a:pt x="1098" y="1252"/>
                  </a:lnTo>
                  <a:lnTo>
                    <a:pt x="1117" y="1247"/>
                  </a:lnTo>
                  <a:lnTo>
                    <a:pt x="1135" y="1240"/>
                  </a:lnTo>
                  <a:lnTo>
                    <a:pt x="1152" y="1237"/>
                  </a:lnTo>
                  <a:lnTo>
                    <a:pt x="1169" y="1233"/>
                  </a:lnTo>
                  <a:lnTo>
                    <a:pt x="1185" y="1228"/>
                  </a:lnTo>
                  <a:lnTo>
                    <a:pt x="1199" y="1223"/>
                  </a:lnTo>
                  <a:lnTo>
                    <a:pt x="1213" y="1216"/>
                  </a:lnTo>
                  <a:lnTo>
                    <a:pt x="1225" y="1207"/>
                  </a:lnTo>
                  <a:lnTo>
                    <a:pt x="1237" y="1199"/>
                  </a:lnTo>
                  <a:lnTo>
                    <a:pt x="1248" y="1189"/>
                  </a:lnTo>
                  <a:lnTo>
                    <a:pt x="1258" y="1178"/>
                  </a:lnTo>
                  <a:lnTo>
                    <a:pt x="1266" y="1167"/>
                  </a:lnTo>
                  <a:lnTo>
                    <a:pt x="1275" y="1154"/>
                  </a:lnTo>
                  <a:lnTo>
                    <a:pt x="1282" y="1141"/>
                  </a:lnTo>
                  <a:lnTo>
                    <a:pt x="1287" y="1126"/>
                  </a:lnTo>
                  <a:lnTo>
                    <a:pt x="1291" y="1112"/>
                  </a:lnTo>
                  <a:lnTo>
                    <a:pt x="1294" y="1095"/>
                  </a:lnTo>
                  <a:lnTo>
                    <a:pt x="1297" y="1078"/>
                  </a:lnTo>
                  <a:lnTo>
                    <a:pt x="1300" y="1029"/>
                  </a:lnTo>
                  <a:lnTo>
                    <a:pt x="1301" y="978"/>
                  </a:lnTo>
                  <a:lnTo>
                    <a:pt x="1300" y="926"/>
                  </a:lnTo>
                  <a:lnTo>
                    <a:pt x="1298" y="876"/>
                  </a:lnTo>
                  <a:lnTo>
                    <a:pt x="1293" y="772"/>
                  </a:lnTo>
                  <a:lnTo>
                    <a:pt x="1291" y="720"/>
                  </a:lnTo>
                  <a:lnTo>
                    <a:pt x="1290" y="666"/>
                  </a:lnTo>
                  <a:lnTo>
                    <a:pt x="1291" y="606"/>
                  </a:lnTo>
                  <a:lnTo>
                    <a:pt x="1293" y="545"/>
                  </a:lnTo>
                  <a:lnTo>
                    <a:pt x="1300" y="426"/>
                  </a:lnTo>
                  <a:lnTo>
                    <a:pt x="1301" y="367"/>
                  </a:lnTo>
                  <a:lnTo>
                    <a:pt x="1303" y="307"/>
                  </a:lnTo>
                  <a:lnTo>
                    <a:pt x="1301" y="246"/>
                  </a:lnTo>
                  <a:lnTo>
                    <a:pt x="1298" y="215"/>
                  </a:lnTo>
                  <a:lnTo>
                    <a:pt x="1296" y="184"/>
                  </a:lnTo>
                  <a:lnTo>
                    <a:pt x="1293" y="166"/>
                  </a:lnTo>
                  <a:lnTo>
                    <a:pt x="1289" y="148"/>
                  </a:lnTo>
                  <a:lnTo>
                    <a:pt x="1284" y="131"/>
                  </a:lnTo>
                  <a:lnTo>
                    <a:pt x="1279" y="115"/>
                  </a:lnTo>
                  <a:lnTo>
                    <a:pt x="1270" y="100"/>
                  </a:lnTo>
                  <a:lnTo>
                    <a:pt x="1263" y="86"/>
                  </a:lnTo>
                  <a:lnTo>
                    <a:pt x="1254" y="73"/>
                  </a:lnTo>
                  <a:lnTo>
                    <a:pt x="1244" y="62"/>
                  </a:lnTo>
                  <a:lnTo>
                    <a:pt x="1232" y="51"/>
                  </a:lnTo>
                  <a:lnTo>
                    <a:pt x="1220" y="41"/>
                  </a:lnTo>
                  <a:lnTo>
                    <a:pt x="1207" y="31"/>
                  </a:lnTo>
                  <a:lnTo>
                    <a:pt x="1193" y="24"/>
                  </a:lnTo>
                  <a:lnTo>
                    <a:pt x="1179" y="17"/>
                  </a:lnTo>
                  <a:lnTo>
                    <a:pt x="1164" y="10"/>
                  </a:lnTo>
                  <a:lnTo>
                    <a:pt x="1148" y="6"/>
                  </a:lnTo>
                  <a:lnTo>
                    <a:pt x="1131" y="0"/>
                  </a:lnTo>
                  <a:close/>
                  <a:moveTo>
                    <a:pt x="44" y="1026"/>
                  </a:moveTo>
                  <a:lnTo>
                    <a:pt x="37" y="842"/>
                  </a:lnTo>
                  <a:lnTo>
                    <a:pt x="30" y="738"/>
                  </a:lnTo>
                  <a:lnTo>
                    <a:pt x="23" y="613"/>
                  </a:lnTo>
                  <a:lnTo>
                    <a:pt x="28" y="662"/>
                  </a:lnTo>
                  <a:lnTo>
                    <a:pt x="32" y="713"/>
                  </a:lnTo>
                  <a:lnTo>
                    <a:pt x="37" y="763"/>
                  </a:lnTo>
                  <a:lnTo>
                    <a:pt x="38" y="815"/>
                  </a:lnTo>
                  <a:lnTo>
                    <a:pt x="42" y="919"/>
                  </a:lnTo>
                  <a:lnTo>
                    <a:pt x="44" y="1026"/>
                  </a:lnTo>
                  <a:close/>
                  <a:moveTo>
                    <a:pt x="20" y="260"/>
                  </a:moveTo>
                  <a:lnTo>
                    <a:pt x="20" y="260"/>
                  </a:lnTo>
                  <a:lnTo>
                    <a:pt x="18" y="266"/>
                  </a:lnTo>
                  <a:lnTo>
                    <a:pt x="18" y="269"/>
                  </a:lnTo>
                  <a:lnTo>
                    <a:pt x="17" y="269"/>
                  </a:lnTo>
                  <a:lnTo>
                    <a:pt x="15" y="267"/>
                  </a:lnTo>
                  <a:lnTo>
                    <a:pt x="13" y="262"/>
                  </a:lnTo>
                  <a:lnTo>
                    <a:pt x="13" y="259"/>
                  </a:lnTo>
                  <a:lnTo>
                    <a:pt x="13" y="242"/>
                  </a:lnTo>
                  <a:lnTo>
                    <a:pt x="14" y="224"/>
                  </a:lnTo>
                  <a:lnTo>
                    <a:pt x="18" y="191"/>
                  </a:lnTo>
                  <a:lnTo>
                    <a:pt x="23" y="181"/>
                  </a:lnTo>
                  <a:lnTo>
                    <a:pt x="20" y="260"/>
                  </a:lnTo>
                  <a:close/>
                  <a:moveTo>
                    <a:pt x="540" y="1272"/>
                  </a:moveTo>
                  <a:lnTo>
                    <a:pt x="540" y="1272"/>
                  </a:lnTo>
                  <a:lnTo>
                    <a:pt x="453" y="1273"/>
                  </a:lnTo>
                  <a:lnTo>
                    <a:pt x="409" y="1273"/>
                  </a:lnTo>
                  <a:lnTo>
                    <a:pt x="367" y="1272"/>
                  </a:lnTo>
                  <a:lnTo>
                    <a:pt x="326" y="1269"/>
                  </a:lnTo>
                  <a:lnTo>
                    <a:pt x="287" y="1263"/>
                  </a:lnTo>
                  <a:lnTo>
                    <a:pt x="249" y="1256"/>
                  </a:lnTo>
                  <a:lnTo>
                    <a:pt x="214" y="1247"/>
                  </a:lnTo>
                  <a:lnTo>
                    <a:pt x="311" y="1256"/>
                  </a:lnTo>
                  <a:lnTo>
                    <a:pt x="384" y="1261"/>
                  </a:lnTo>
                  <a:lnTo>
                    <a:pt x="458" y="1261"/>
                  </a:lnTo>
                  <a:lnTo>
                    <a:pt x="534" y="1261"/>
                  </a:lnTo>
                  <a:lnTo>
                    <a:pt x="613" y="1259"/>
                  </a:lnTo>
                  <a:lnTo>
                    <a:pt x="769" y="1255"/>
                  </a:lnTo>
                  <a:lnTo>
                    <a:pt x="847" y="1254"/>
                  </a:lnTo>
                  <a:lnTo>
                    <a:pt x="925" y="1254"/>
                  </a:lnTo>
                  <a:lnTo>
                    <a:pt x="828" y="1261"/>
                  </a:lnTo>
                  <a:lnTo>
                    <a:pt x="732" y="1265"/>
                  </a:lnTo>
                  <a:lnTo>
                    <a:pt x="638" y="1269"/>
                  </a:lnTo>
                  <a:lnTo>
                    <a:pt x="540" y="1272"/>
                  </a:lnTo>
                  <a:close/>
                  <a:moveTo>
                    <a:pt x="947" y="1254"/>
                  </a:moveTo>
                  <a:lnTo>
                    <a:pt x="947" y="1254"/>
                  </a:lnTo>
                  <a:lnTo>
                    <a:pt x="927" y="1254"/>
                  </a:lnTo>
                  <a:lnTo>
                    <a:pt x="936" y="1252"/>
                  </a:lnTo>
                  <a:lnTo>
                    <a:pt x="946" y="1251"/>
                  </a:lnTo>
                  <a:lnTo>
                    <a:pt x="956" y="1251"/>
                  </a:lnTo>
                  <a:lnTo>
                    <a:pt x="964" y="1252"/>
                  </a:lnTo>
                  <a:lnTo>
                    <a:pt x="961" y="1255"/>
                  </a:lnTo>
                  <a:lnTo>
                    <a:pt x="957" y="1255"/>
                  </a:lnTo>
                  <a:lnTo>
                    <a:pt x="947" y="1254"/>
                  </a:lnTo>
                  <a:close/>
                  <a:moveTo>
                    <a:pt x="1280" y="1077"/>
                  </a:moveTo>
                  <a:lnTo>
                    <a:pt x="1280" y="1077"/>
                  </a:lnTo>
                  <a:lnTo>
                    <a:pt x="1279" y="1092"/>
                  </a:lnTo>
                  <a:lnTo>
                    <a:pt x="1276" y="1108"/>
                  </a:lnTo>
                  <a:lnTo>
                    <a:pt x="1272" y="1122"/>
                  </a:lnTo>
                  <a:lnTo>
                    <a:pt x="1268" y="1134"/>
                  </a:lnTo>
                  <a:lnTo>
                    <a:pt x="1261" y="1147"/>
                  </a:lnTo>
                  <a:lnTo>
                    <a:pt x="1254" y="1157"/>
                  </a:lnTo>
                  <a:lnTo>
                    <a:pt x="1245" y="1167"/>
                  </a:lnTo>
                  <a:lnTo>
                    <a:pt x="1235" y="1176"/>
                  </a:lnTo>
                  <a:lnTo>
                    <a:pt x="1224" y="1185"/>
                  </a:lnTo>
                  <a:lnTo>
                    <a:pt x="1213" y="1192"/>
                  </a:lnTo>
                  <a:lnTo>
                    <a:pt x="1202" y="1199"/>
                  </a:lnTo>
                  <a:lnTo>
                    <a:pt x="1189" y="1204"/>
                  </a:lnTo>
                  <a:lnTo>
                    <a:pt x="1161" y="1214"/>
                  </a:lnTo>
                  <a:lnTo>
                    <a:pt x="1131" y="1223"/>
                  </a:lnTo>
                  <a:lnTo>
                    <a:pt x="1102" y="1227"/>
                  </a:lnTo>
                  <a:lnTo>
                    <a:pt x="1072" y="1231"/>
                  </a:lnTo>
                  <a:lnTo>
                    <a:pt x="1041" y="1233"/>
                  </a:lnTo>
                  <a:lnTo>
                    <a:pt x="1010" y="1234"/>
                  </a:lnTo>
                  <a:lnTo>
                    <a:pt x="949" y="1234"/>
                  </a:lnTo>
                  <a:lnTo>
                    <a:pt x="887" y="1234"/>
                  </a:lnTo>
                  <a:lnTo>
                    <a:pt x="741" y="1238"/>
                  </a:lnTo>
                  <a:lnTo>
                    <a:pt x="596" y="1242"/>
                  </a:lnTo>
                  <a:lnTo>
                    <a:pt x="524" y="1244"/>
                  </a:lnTo>
                  <a:lnTo>
                    <a:pt x="454" y="1244"/>
                  </a:lnTo>
                  <a:lnTo>
                    <a:pt x="384" y="1242"/>
                  </a:lnTo>
                  <a:lnTo>
                    <a:pt x="316" y="1238"/>
                  </a:lnTo>
                  <a:lnTo>
                    <a:pt x="261" y="1233"/>
                  </a:lnTo>
                  <a:lnTo>
                    <a:pt x="236" y="1230"/>
                  </a:lnTo>
                  <a:lnTo>
                    <a:pt x="211" y="1224"/>
                  </a:lnTo>
                  <a:lnTo>
                    <a:pt x="186" y="1219"/>
                  </a:lnTo>
                  <a:lnTo>
                    <a:pt x="162" y="1211"/>
                  </a:lnTo>
                  <a:lnTo>
                    <a:pt x="139" y="1204"/>
                  </a:lnTo>
                  <a:lnTo>
                    <a:pt x="118" y="1195"/>
                  </a:lnTo>
                  <a:lnTo>
                    <a:pt x="112" y="1190"/>
                  </a:lnTo>
                  <a:lnTo>
                    <a:pt x="107" y="1185"/>
                  </a:lnTo>
                  <a:lnTo>
                    <a:pt x="97" y="1172"/>
                  </a:lnTo>
                  <a:lnTo>
                    <a:pt x="98" y="1176"/>
                  </a:lnTo>
                  <a:lnTo>
                    <a:pt x="97" y="1181"/>
                  </a:lnTo>
                  <a:lnTo>
                    <a:pt x="96" y="1181"/>
                  </a:lnTo>
                  <a:lnTo>
                    <a:pt x="94" y="1181"/>
                  </a:lnTo>
                  <a:lnTo>
                    <a:pt x="90" y="1178"/>
                  </a:lnTo>
                  <a:lnTo>
                    <a:pt x="83" y="1169"/>
                  </a:lnTo>
                  <a:lnTo>
                    <a:pt x="77" y="1161"/>
                  </a:lnTo>
                  <a:lnTo>
                    <a:pt x="73" y="1152"/>
                  </a:lnTo>
                  <a:lnTo>
                    <a:pt x="69" y="1143"/>
                  </a:lnTo>
                  <a:lnTo>
                    <a:pt x="62" y="1122"/>
                  </a:lnTo>
                  <a:lnTo>
                    <a:pt x="58" y="1099"/>
                  </a:lnTo>
                  <a:lnTo>
                    <a:pt x="55" y="1075"/>
                  </a:lnTo>
                  <a:lnTo>
                    <a:pt x="52" y="1051"/>
                  </a:lnTo>
                  <a:lnTo>
                    <a:pt x="51" y="1002"/>
                  </a:lnTo>
                  <a:lnTo>
                    <a:pt x="44" y="790"/>
                  </a:lnTo>
                  <a:lnTo>
                    <a:pt x="39" y="683"/>
                  </a:lnTo>
                  <a:lnTo>
                    <a:pt x="37" y="576"/>
                  </a:lnTo>
                  <a:lnTo>
                    <a:pt x="35" y="471"/>
                  </a:lnTo>
                  <a:lnTo>
                    <a:pt x="35" y="366"/>
                  </a:lnTo>
                  <a:lnTo>
                    <a:pt x="38" y="263"/>
                  </a:lnTo>
                  <a:lnTo>
                    <a:pt x="42" y="160"/>
                  </a:lnTo>
                  <a:lnTo>
                    <a:pt x="45" y="144"/>
                  </a:lnTo>
                  <a:lnTo>
                    <a:pt x="51" y="128"/>
                  </a:lnTo>
                  <a:lnTo>
                    <a:pt x="58" y="113"/>
                  </a:lnTo>
                  <a:lnTo>
                    <a:pt x="67" y="99"/>
                  </a:lnTo>
                  <a:lnTo>
                    <a:pt x="69" y="96"/>
                  </a:lnTo>
                  <a:lnTo>
                    <a:pt x="72" y="94"/>
                  </a:lnTo>
                  <a:lnTo>
                    <a:pt x="72" y="93"/>
                  </a:lnTo>
                  <a:lnTo>
                    <a:pt x="84" y="83"/>
                  </a:lnTo>
                  <a:lnTo>
                    <a:pt x="97" y="76"/>
                  </a:lnTo>
                  <a:lnTo>
                    <a:pt x="112" y="68"/>
                  </a:lnTo>
                  <a:lnTo>
                    <a:pt x="128" y="62"/>
                  </a:lnTo>
                  <a:lnTo>
                    <a:pt x="145" y="56"/>
                  </a:lnTo>
                  <a:lnTo>
                    <a:pt x="163" y="52"/>
                  </a:lnTo>
                  <a:lnTo>
                    <a:pt x="183" y="49"/>
                  </a:lnTo>
                  <a:lnTo>
                    <a:pt x="202" y="48"/>
                  </a:lnTo>
                  <a:lnTo>
                    <a:pt x="309" y="41"/>
                  </a:lnTo>
                  <a:lnTo>
                    <a:pt x="417" y="35"/>
                  </a:lnTo>
                  <a:lnTo>
                    <a:pt x="526" y="33"/>
                  </a:lnTo>
                  <a:lnTo>
                    <a:pt x="635" y="30"/>
                  </a:lnTo>
                  <a:lnTo>
                    <a:pt x="852" y="27"/>
                  </a:lnTo>
                  <a:lnTo>
                    <a:pt x="1065" y="23"/>
                  </a:lnTo>
                  <a:lnTo>
                    <a:pt x="1082" y="25"/>
                  </a:lnTo>
                  <a:lnTo>
                    <a:pt x="1099" y="27"/>
                  </a:lnTo>
                  <a:lnTo>
                    <a:pt x="1114" y="31"/>
                  </a:lnTo>
                  <a:lnTo>
                    <a:pt x="1130" y="35"/>
                  </a:lnTo>
                  <a:lnTo>
                    <a:pt x="1144" y="40"/>
                  </a:lnTo>
                  <a:lnTo>
                    <a:pt x="1158" y="47"/>
                  </a:lnTo>
                  <a:lnTo>
                    <a:pt x="1172" y="52"/>
                  </a:lnTo>
                  <a:lnTo>
                    <a:pt x="1183" y="61"/>
                  </a:lnTo>
                  <a:lnTo>
                    <a:pt x="1196" y="69"/>
                  </a:lnTo>
                  <a:lnTo>
                    <a:pt x="1207" y="77"/>
                  </a:lnTo>
                  <a:lnTo>
                    <a:pt x="1217" y="87"/>
                  </a:lnTo>
                  <a:lnTo>
                    <a:pt x="1225" y="99"/>
                  </a:lnTo>
                  <a:lnTo>
                    <a:pt x="1234" y="111"/>
                  </a:lnTo>
                  <a:lnTo>
                    <a:pt x="1241" y="124"/>
                  </a:lnTo>
                  <a:lnTo>
                    <a:pt x="1248" y="138"/>
                  </a:lnTo>
                  <a:lnTo>
                    <a:pt x="1252" y="152"/>
                  </a:lnTo>
                  <a:lnTo>
                    <a:pt x="1265" y="385"/>
                  </a:lnTo>
                  <a:lnTo>
                    <a:pt x="1270" y="502"/>
                  </a:lnTo>
                  <a:lnTo>
                    <a:pt x="1276" y="618"/>
                  </a:lnTo>
                  <a:lnTo>
                    <a:pt x="1279" y="734"/>
                  </a:lnTo>
                  <a:lnTo>
                    <a:pt x="1282" y="849"/>
                  </a:lnTo>
                  <a:lnTo>
                    <a:pt x="1282" y="963"/>
                  </a:lnTo>
                  <a:lnTo>
                    <a:pt x="1280" y="1077"/>
                  </a:lnTo>
                  <a:close/>
                  <a:moveTo>
                    <a:pt x="1268" y="121"/>
                  </a:moveTo>
                  <a:lnTo>
                    <a:pt x="1268" y="121"/>
                  </a:lnTo>
                  <a:lnTo>
                    <a:pt x="1270" y="121"/>
                  </a:lnTo>
                  <a:lnTo>
                    <a:pt x="1272" y="122"/>
                  </a:lnTo>
                  <a:lnTo>
                    <a:pt x="1276" y="141"/>
                  </a:lnTo>
                  <a:lnTo>
                    <a:pt x="1280" y="160"/>
                  </a:lnTo>
                  <a:lnTo>
                    <a:pt x="1286" y="200"/>
                  </a:lnTo>
                  <a:lnTo>
                    <a:pt x="1289" y="242"/>
                  </a:lnTo>
                  <a:lnTo>
                    <a:pt x="1290" y="284"/>
                  </a:lnTo>
                  <a:lnTo>
                    <a:pt x="1290" y="328"/>
                  </a:lnTo>
                  <a:lnTo>
                    <a:pt x="1289" y="371"/>
                  </a:lnTo>
                  <a:lnTo>
                    <a:pt x="1283" y="451"/>
                  </a:lnTo>
                  <a:lnTo>
                    <a:pt x="1283" y="464"/>
                  </a:lnTo>
                  <a:lnTo>
                    <a:pt x="1282" y="471"/>
                  </a:lnTo>
                  <a:lnTo>
                    <a:pt x="1280" y="477"/>
                  </a:lnTo>
                  <a:lnTo>
                    <a:pt x="1279" y="389"/>
                  </a:lnTo>
                  <a:lnTo>
                    <a:pt x="1276" y="305"/>
                  </a:lnTo>
                  <a:lnTo>
                    <a:pt x="1273" y="262"/>
                  </a:lnTo>
                  <a:lnTo>
                    <a:pt x="1270" y="219"/>
                  </a:lnTo>
                  <a:lnTo>
                    <a:pt x="1266" y="176"/>
                  </a:lnTo>
                  <a:lnTo>
                    <a:pt x="1261" y="134"/>
                  </a:lnTo>
                  <a:lnTo>
                    <a:pt x="1248" y="111"/>
                  </a:lnTo>
                  <a:lnTo>
                    <a:pt x="1235" y="92"/>
                  </a:lnTo>
                  <a:lnTo>
                    <a:pt x="1218" y="73"/>
                  </a:lnTo>
                  <a:lnTo>
                    <a:pt x="1200" y="56"/>
                  </a:lnTo>
                  <a:lnTo>
                    <a:pt x="1179" y="41"/>
                  </a:lnTo>
                  <a:lnTo>
                    <a:pt x="1155" y="30"/>
                  </a:lnTo>
                  <a:lnTo>
                    <a:pt x="1130" y="18"/>
                  </a:lnTo>
                  <a:lnTo>
                    <a:pt x="1102" y="11"/>
                  </a:lnTo>
                  <a:lnTo>
                    <a:pt x="1124" y="14"/>
                  </a:lnTo>
                  <a:lnTo>
                    <a:pt x="1144" y="17"/>
                  </a:lnTo>
                  <a:lnTo>
                    <a:pt x="1162" y="23"/>
                  </a:lnTo>
                  <a:lnTo>
                    <a:pt x="1180" y="30"/>
                  </a:lnTo>
                  <a:lnTo>
                    <a:pt x="1197" y="38"/>
                  </a:lnTo>
                  <a:lnTo>
                    <a:pt x="1213" y="48"/>
                  </a:lnTo>
                  <a:lnTo>
                    <a:pt x="1228" y="59"/>
                  </a:lnTo>
                  <a:lnTo>
                    <a:pt x="1241" y="69"/>
                  </a:lnTo>
                  <a:lnTo>
                    <a:pt x="1235" y="73"/>
                  </a:lnTo>
                  <a:lnTo>
                    <a:pt x="1245" y="83"/>
                  </a:lnTo>
                  <a:lnTo>
                    <a:pt x="1254" y="94"/>
                  </a:lnTo>
                  <a:lnTo>
                    <a:pt x="1262" y="107"/>
                  </a:lnTo>
                  <a:lnTo>
                    <a:pt x="1268" y="121"/>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endParaRPr lang="zh-CN" altLang="en-US" sz="2400">
                <a:solidFill>
                  <a:srgbClr val="005188"/>
                </a:solidFill>
              </a:endParaRPr>
            </a:p>
          </p:txBody>
        </p:sp>
        <p:sp>
          <p:nvSpPr>
            <p:cNvPr id="60" name="文本框 7"/>
            <p:cNvSpPr txBox="1">
              <a:spLocks noChangeArrowheads="1"/>
            </p:cNvSpPr>
            <p:nvPr/>
          </p:nvSpPr>
          <p:spPr bwMode="auto">
            <a:xfrm>
              <a:off x="3780818" y="1744271"/>
              <a:ext cx="99536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6000" dirty="0">
                  <a:solidFill>
                    <a:srgbClr val="005188"/>
                  </a:solidFill>
                  <a:latin typeface="方正静蕾简体" panose="03000509000000000000" pitchFamily="65" charset="-122"/>
                  <a:ea typeface="方正静蕾简体" panose="03000509000000000000" pitchFamily="65" charset="-122"/>
                </a:rPr>
                <a:t>01</a:t>
              </a:r>
              <a:endParaRPr lang="zh-CN" altLang="en-US" sz="6000" dirty="0">
                <a:solidFill>
                  <a:srgbClr val="005188"/>
                </a:solidFill>
                <a:latin typeface="方正静蕾简体" panose="03000509000000000000" pitchFamily="65" charset="-122"/>
                <a:ea typeface="方正静蕾简体" panose="03000509000000000000" pitchFamily="65" charset="-122"/>
              </a:endParaRPr>
            </a:p>
          </p:txBody>
        </p:sp>
      </p:grpSp>
      <p:grpSp>
        <p:nvGrpSpPr>
          <p:cNvPr id="61" name="chenying0907 60"/>
          <p:cNvGrpSpPr/>
          <p:nvPr/>
        </p:nvGrpSpPr>
        <p:grpSpPr>
          <a:xfrm>
            <a:off x="4551499" y="3241479"/>
            <a:ext cx="1011433" cy="1015663"/>
            <a:chOff x="3786188" y="3241479"/>
            <a:chExt cx="1011433" cy="1015663"/>
          </a:xfrm>
        </p:grpSpPr>
        <p:sp>
          <p:nvSpPr>
            <p:cNvPr id="62" name="chenying0907 400"/>
            <p:cNvSpPr>
              <a:spLocks noEditPoints="1" noChangeArrowheads="1"/>
            </p:cNvSpPr>
            <p:nvPr/>
          </p:nvSpPr>
          <p:spPr bwMode="auto">
            <a:xfrm>
              <a:off x="3786188" y="3340100"/>
              <a:ext cx="919162" cy="908050"/>
            </a:xfrm>
            <a:custGeom>
              <a:avLst/>
              <a:gdLst>
                <a:gd name="T0" fmla="*/ 375 w 1303"/>
                <a:gd name="T1" fmla="*/ 23 h 1287"/>
                <a:gd name="T2" fmla="*/ 169 w 1303"/>
                <a:gd name="T3" fmla="*/ 35 h 1287"/>
                <a:gd name="T4" fmla="*/ 72 w 1303"/>
                <a:gd name="T5" fmla="*/ 72 h 1287"/>
                <a:gd name="T6" fmla="*/ 18 w 1303"/>
                <a:gd name="T7" fmla="*/ 149 h 1287"/>
                <a:gd name="T8" fmla="*/ 1 w 1303"/>
                <a:gd name="T9" fmla="*/ 239 h 1287"/>
                <a:gd name="T10" fmla="*/ 13 w 1303"/>
                <a:gd name="T11" fmla="*/ 489 h 1287"/>
                <a:gd name="T12" fmla="*/ 11 w 1303"/>
                <a:gd name="T13" fmla="*/ 693 h 1287"/>
                <a:gd name="T14" fmla="*/ 31 w 1303"/>
                <a:gd name="T15" fmla="*/ 1058 h 1287"/>
                <a:gd name="T16" fmla="*/ 59 w 1303"/>
                <a:gd name="T17" fmla="*/ 1182 h 1287"/>
                <a:gd name="T18" fmla="*/ 89 w 1303"/>
                <a:gd name="T19" fmla="*/ 1227 h 1287"/>
                <a:gd name="T20" fmla="*/ 87 w 1303"/>
                <a:gd name="T21" fmla="*/ 1209 h 1287"/>
                <a:gd name="T22" fmla="*/ 271 w 1303"/>
                <a:gd name="T23" fmla="*/ 1276 h 1287"/>
                <a:gd name="T24" fmla="*/ 547 w 1303"/>
                <a:gd name="T25" fmla="*/ 1286 h 1287"/>
                <a:gd name="T26" fmla="*/ 1078 w 1303"/>
                <a:gd name="T27" fmla="*/ 1256 h 1287"/>
                <a:gd name="T28" fmla="*/ 1169 w 1303"/>
                <a:gd name="T29" fmla="*/ 1233 h 1287"/>
                <a:gd name="T30" fmla="*/ 1248 w 1303"/>
                <a:gd name="T31" fmla="*/ 1189 h 1287"/>
                <a:gd name="T32" fmla="*/ 1291 w 1303"/>
                <a:gd name="T33" fmla="*/ 1112 h 1287"/>
                <a:gd name="T34" fmla="*/ 1300 w 1303"/>
                <a:gd name="T35" fmla="*/ 926 h 1287"/>
                <a:gd name="T36" fmla="*/ 1291 w 1303"/>
                <a:gd name="T37" fmla="*/ 606 h 1287"/>
                <a:gd name="T38" fmla="*/ 1298 w 1303"/>
                <a:gd name="T39" fmla="*/ 215 h 1287"/>
                <a:gd name="T40" fmla="*/ 1279 w 1303"/>
                <a:gd name="T41" fmla="*/ 115 h 1287"/>
                <a:gd name="T42" fmla="*/ 1220 w 1303"/>
                <a:gd name="T43" fmla="*/ 41 h 1287"/>
                <a:gd name="T44" fmla="*/ 1131 w 1303"/>
                <a:gd name="T45" fmla="*/ 0 h 1287"/>
                <a:gd name="T46" fmla="*/ 23 w 1303"/>
                <a:gd name="T47" fmla="*/ 613 h 1287"/>
                <a:gd name="T48" fmla="*/ 42 w 1303"/>
                <a:gd name="T49" fmla="*/ 919 h 1287"/>
                <a:gd name="T50" fmla="*/ 18 w 1303"/>
                <a:gd name="T51" fmla="*/ 269 h 1287"/>
                <a:gd name="T52" fmla="*/ 13 w 1303"/>
                <a:gd name="T53" fmla="*/ 242 h 1287"/>
                <a:gd name="T54" fmla="*/ 540 w 1303"/>
                <a:gd name="T55" fmla="*/ 1272 h 1287"/>
                <a:gd name="T56" fmla="*/ 287 w 1303"/>
                <a:gd name="T57" fmla="*/ 1263 h 1287"/>
                <a:gd name="T58" fmla="*/ 458 w 1303"/>
                <a:gd name="T59" fmla="*/ 1261 h 1287"/>
                <a:gd name="T60" fmla="*/ 925 w 1303"/>
                <a:gd name="T61" fmla="*/ 1254 h 1287"/>
                <a:gd name="T62" fmla="*/ 947 w 1303"/>
                <a:gd name="T63" fmla="*/ 1254 h 1287"/>
                <a:gd name="T64" fmla="*/ 956 w 1303"/>
                <a:gd name="T65" fmla="*/ 1251 h 1287"/>
                <a:gd name="T66" fmla="*/ 947 w 1303"/>
                <a:gd name="T67" fmla="*/ 1254 h 1287"/>
                <a:gd name="T68" fmla="*/ 1268 w 1303"/>
                <a:gd name="T69" fmla="*/ 1134 h 1287"/>
                <a:gd name="T70" fmla="*/ 1213 w 1303"/>
                <a:gd name="T71" fmla="*/ 1192 h 1287"/>
                <a:gd name="T72" fmla="*/ 1102 w 1303"/>
                <a:gd name="T73" fmla="*/ 1227 h 1287"/>
                <a:gd name="T74" fmla="*/ 887 w 1303"/>
                <a:gd name="T75" fmla="*/ 1234 h 1287"/>
                <a:gd name="T76" fmla="*/ 316 w 1303"/>
                <a:gd name="T77" fmla="*/ 1238 h 1287"/>
                <a:gd name="T78" fmla="*/ 162 w 1303"/>
                <a:gd name="T79" fmla="*/ 1211 h 1287"/>
                <a:gd name="T80" fmla="*/ 97 w 1303"/>
                <a:gd name="T81" fmla="*/ 1172 h 1287"/>
                <a:gd name="T82" fmla="*/ 90 w 1303"/>
                <a:gd name="T83" fmla="*/ 1178 h 1287"/>
                <a:gd name="T84" fmla="*/ 62 w 1303"/>
                <a:gd name="T85" fmla="*/ 1122 h 1287"/>
                <a:gd name="T86" fmla="*/ 44 w 1303"/>
                <a:gd name="T87" fmla="*/ 790 h 1287"/>
                <a:gd name="T88" fmla="*/ 42 w 1303"/>
                <a:gd name="T89" fmla="*/ 160 h 1287"/>
                <a:gd name="T90" fmla="*/ 67 w 1303"/>
                <a:gd name="T91" fmla="*/ 99 h 1287"/>
                <a:gd name="T92" fmla="*/ 97 w 1303"/>
                <a:gd name="T93" fmla="*/ 76 h 1287"/>
                <a:gd name="T94" fmla="*/ 202 w 1303"/>
                <a:gd name="T95" fmla="*/ 48 h 1287"/>
                <a:gd name="T96" fmla="*/ 852 w 1303"/>
                <a:gd name="T97" fmla="*/ 27 h 1287"/>
                <a:gd name="T98" fmla="*/ 1130 w 1303"/>
                <a:gd name="T99" fmla="*/ 35 h 1287"/>
                <a:gd name="T100" fmla="*/ 1207 w 1303"/>
                <a:gd name="T101" fmla="*/ 77 h 1287"/>
                <a:gd name="T102" fmla="*/ 1252 w 1303"/>
                <a:gd name="T103" fmla="*/ 152 h 1287"/>
                <a:gd name="T104" fmla="*/ 1282 w 1303"/>
                <a:gd name="T105" fmla="*/ 849 h 1287"/>
                <a:gd name="T106" fmla="*/ 1270 w 1303"/>
                <a:gd name="T107" fmla="*/ 121 h 1287"/>
                <a:gd name="T108" fmla="*/ 1289 w 1303"/>
                <a:gd name="T109" fmla="*/ 242 h 1287"/>
                <a:gd name="T110" fmla="*/ 1283 w 1303"/>
                <a:gd name="T111" fmla="*/ 464 h 1287"/>
                <a:gd name="T112" fmla="*/ 1273 w 1303"/>
                <a:gd name="T113" fmla="*/ 262 h 1287"/>
                <a:gd name="T114" fmla="*/ 1235 w 1303"/>
                <a:gd name="T115" fmla="*/ 92 h 1287"/>
                <a:gd name="T116" fmla="*/ 1102 w 1303"/>
                <a:gd name="T117" fmla="*/ 11 h 1287"/>
                <a:gd name="T118" fmla="*/ 1197 w 1303"/>
                <a:gd name="T119" fmla="*/ 38 h 1287"/>
                <a:gd name="T120" fmla="*/ 1245 w 1303"/>
                <a:gd name="T121" fmla="*/ 83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3" h="1287">
                  <a:moveTo>
                    <a:pt x="1131" y="0"/>
                  </a:moveTo>
                  <a:lnTo>
                    <a:pt x="389" y="17"/>
                  </a:lnTo>
                  <a:lnTo>
                    <a:pt x="385" y="18"/>
                  </a:lnTo>
                  <a:lnTo>
                    <a:pt x="379" y="20"/>
                  </a:lnTo>
                  <a:lnTo>
                    <a:pt x="375" y="23"/>
                  </a:lnTo>
                  <a:lnTo>
                    <a:pt x="372" y="23"/>
                  </a:lnTo>
                  <a:lnTo>
                    <a:pt x="270" y="27"/>
                  </a:lnTo>
                  <a:lnTo>
                    <a:pt x="219" y="31"/>
                  </a:lnTo>
                  <a:lnTo>
                    <a:pt x="169" y="35"/>
                  </a:lnTo>
                  <a:lnTo>
                    <a:pt x="149" y="38"/>
                  </a:lnTo>
                  <a:lnTo>
                    <a:pt x="131" y="42"/>
                  </a:lnTo>
                  <a:lnTo>
                    <a:pt x="114" y="48"/>
                  </a:lnTo>
                  <a:lnTo>
                    <a:pt x="98" y="55"/>
                  </a:lnTo>
                  <a:lnTo>
                    <a:pt x="84" y="63"/>
                  </a:lnTo>
                  <a:lnTo>
                    <a:pt x="72" y="72"/>
                  </a:lnTo>
                  <a:lnTo>
                    <a:pt x="60" y="83"/>
                  </a:lnTo>
                  <a:lnTo>
                    <a:pt x="49" y="94"/>
                  </a:lnTo>
                  <a:lnTo>
                    <a:pt x="41" y="106"/>
                  </a:lnTo>
                  <a:lnTo>
                    <a:pt x="32" y="120"/>
                  </a:lnTo>
                  <a:lnTo>
                    <a:pt x="25" y="134"/>
                  </a:lnTo>
                  <a:lnTo>
                    <a:pt x="18" y="149"/>
                  </a:lnTo>
                  <a:lnTo>
                    <a:pt x="13" y="165"/>
                  </a:lnTo>
                  <a:lnTo>
                    <a:pt x="8" y="181"/>
                  </a:lnTo>
                  <a:lnTo>
                    <a:pt x="6" y="198"/>
                  </a:lnTo>
                  <a:lnTo>
                    <a:pt x="3" y="217"/>
                  </a:lnTo>
                  <a:lnTo>
                    <a:pt x="1" y="239"/>
                  </a:lnTo>
                  <a:lnTo>
                    <a:pt x="0" y="262"/>
                  </a:lnTo>
                  <a:lnTo>
                    <a:pt x="0" y="307"/>
                  </a:lnTo>
                  <a:lnTo>
                    <a:pt x="1" y="353"/>
                  </a:lnTo>
                  <a:lnTo>
                    <a:pt x="6" y="398"/>
                  </a:lnTo>
                  <a:lnTo>
                    <a:pt x="10" y="444"/>
                  </a:lnTo>
                  <a:lnTo>
                    <a:pt x="13" y="489"/>
                  </a:lnTo>
                  <a:lnTo>
                    <a:pt x="14" y="534"/>
                  </a:lnTo>
                  <a:lnTo>
                    <a:pt x="14" y="557"/>
                  </a:lnTo>
                  <a:lnTo>
                    <a:pt x="14" y="579"/>
                  </a:lnTo>
                  <a:lnTo>
                    <a:pt x="11" y="635"/>
                  </a:lnTo>
                  <a:lnTo>
                    <a:pt x="11" y="693"/>
                  </a:lnTo>
                  <a:lnTo>
                    <a:pt x="14" y="752"/>
                  </a:lnTo>
                  <a:lnTo>
                    <a:pt x="18" y="814"/>
                  </a:lnTo>
                  <a:lnTo>
                    <a:pt x="25" y="937"/>
                  </a:lnTo>
                  <a:lnTo>
                    <a:pt x="28" y="999"/>
                  </a:lnTo>
                  <a:lnTo>
                    <a:pt x="31" y="1058"/>
                  </a:lnTo>
                  <a:lnTo>
                    <a:pt x="31" y="1078"/>
                  </a:lnTo>
                  <a:lnTo>
                    <a:pt x="32" y="1095"/>
                  </a:lnTo>
                  <a:lnTo>
                    <a:pt x="35" y="1112"/>
                  </a:lnTo>
                  <a:lnTo>
                    <a:pt x="39" y="1127"/>
                  </a:lnTo>
                  <a:lnTo>
                    <a:pt x="48" y="1155"/>
                  </a:lnTo>
                  <a:lnTo>
                    <a:pt x="59" y="1182"/>
                  </a:lnTo>
                  <a:lnTo>
                    <a:pt x="65" y="1196"/>
                  </a:lnTo>
                  <a:lnTo>
                    <a:pt x="73" y="1210"/>
                  </a:lnTo>
                  <a:lnTo>
                    <a:pt x="77" y="1216"/>
                  </a:lnTo>
                  <a:lnTo>
                    <a:pt x="83" y="1221"/>
                  </a:lnTo>
                  <a:lnTo>
                    <a:pt x="89" y="1227"/>
                  </a:lnTo>
                  <a:lnTo>
                    <a:pt x="96" y="1231"/>
                  </a:lnTo>
                  <a:lnTo>
                    <a:pt x="94" y="1224"/>
                  </a:lnTo>
                  <a:lnTo>
                    <a:pt x="91" y="1219"/>
                  </a:lnTo>
                  <a:lnTo>
                    <a:pt x="89" y="1214"/>
                  </a:lnTo>
                  <a:lnTo>
                    <a:pt x="87" y="1209"/>
                  </a:lnTo>
                  <a:lnTo>
                    <a:pt x="119" y="1227"/>
                  </a:lnTo>
                  <a:lnTo>
                    <a:pt x="153" y="1242"/>
                  </a:lnTo>
                  <a:lnTo>
                    <a:pt x="191" y="1256"/>
                  </a:lnTo>
                  <a:lnTo>
                    <a:pt x="230" y="1268"/>
                  </a:lnTo>
                  <a:lnTo>
                    <a:pt x="271" y="1276"/>
                  </a:lnTo>
                  <a:lnTo>
                    <a:pt x="315" y="1283"/>
                  </a:lnTo>
                  <a:lnTo>
                    <a:pt x="360" y="1287"/>
                  </a:lnTo>
                  <a:lnTo>
                    <a:pt x="408" y="1287"/>
                  </a:lnTo>
                  <a:lnTo>
                    <a:pt x="478" y="1287"/>
                  </a:lnTo>
                  <a:lnTo>
                    <a:pt x="547" y="1286"/>
                  </a:lnTo>
                  <a:lnTo>
                    <a:pt x="686" y="1280"/>
                  </a:lnTo>
                  <a:lnTo>
                    <a:pt x="967" y="1266"/>
                  </a:lnTo>
                  <a:lnTo>
                    <a:pt x="1013" y="1263"/>
                  </a:lnTo>
                  <a:lnTo>
                    <a:pt x="1057" y="1259"/>
                  </a:lnTo>
                  <a:lnTo>
                    <a:pt x="1078" y="1256"/>
                  </a:lnTo>
                  <a:lnTo>
                    <a:pt x="1098" y="1252"/>
                  </a:lnTo>
                  <a:lnTo>
                    <a:pt x="1117" y="1247"/>
                  </a:lnTo>
                  <a:lnTo>
                    <a:pt x="1135" y="1240"/>
                  </a:lnTo>
                  <a:lnTo>
                    <a:pt x="1152" y="1237"/>
                  </a:lnTo>
                  <a:lnTo>
                    <a:pt x="1169" y="1233"/>
                  </a:lnTo>
                  <a:lnTo>
                    <a:pt x="1185" y="1228"/>
                  </a:lnTo>
                  <a:lnTo>
                    <a:pt x="1199" y="1223"/>
                  </a:lnTo>
                  <a:lnTo>
                    <a:pt x="1213" y="1216"/>
                  </a:lnTo>
                  <a:lnTo>
                    <a:pt x="1225" y="1207"/>
                  </a:lnTo>
                  <a:lnTo>
                    <a:pt x="1237" y="1199"/>
                  </a:lnTo>
                  <a:lnTo>
                    <a:pt x="1248" y="1189"/>
                  </a:lnTo>
                  <a:lnTo>
                    <a:pt x="1258" y="1178"/>
                  </a:lnTo>
                  <a:lnTo>
                    <a:pt x="1266" y="1167"/>
                  </a:lnTo>
                  <a:lnTo>
                    <a:pt x="1275" y="1154"/>
                  </a:lnTo>
                  <a:lnTo>
                    <a:pt x="1282" y="1141"/>
                  </a:lnTo>
                  <a:lnTo>
                    <a:pt x="1287" y="1126"/>
                  </a:lnTo>
                  <a:lnTo>
                    <a:pt x="1291" y="1112"/>
                  </a:lnTo>
                  <a:lnTo>
                    <a:pt x="1294" y="1095"/>
                  </a:lnTo>
                  <a:lnTo>
                    <a:pt x="1297" y="1078"/>
                  </a:lnTo>
                  <a:lnTo>
                    <a:pt x="1300" y="1029"/>
                  </a:lnTo>
                  <a:lnTo>
                    <a:pt x="1301" y="978"/>
                  </a:lnTo>
                  <a:lnTo>
                    <a:pt x="1300" y="926"/>
                  </a:lnTo>
                  <a:lnTo>
                    <a:pt x="1298" y="876"/>
                  </a:lnTo>
                  <a:lnTo>
                    <a:pt x="1293" y="772"/>
                  </a:lnTo>
                  <a:lnTo>
                    <a:pt x="1291" y="720"/>
                  </a:lnTo>
                  <a:lnTo>
                    <a:pt x="1290" y="666"/>
                  </a:lnTo>
                  <a:lnTo>
                    <a:pt x="1291" y="606"/>
                  </a:lnTo>
                  <a:lnTo>
                    <a:pt x="1293" y="545"/>
                  </a:lnTo>
                  <a:lnTo>
                    <a:pt x="1300" y="426"/>
                  </a:lnTo>
                  <a:lnTo>
                    <a:pt x="1301" y="367"/>
                  </a:lnTo>
                  <a:lnTo>
                    <a:pt x="1303" y="307"/>
                  </a:lnTo>
                  <a:lnTo>
                    <a:pt x="1301" y="246"/>
                  </a:lnTo>
                  <a:lnTo>
                    <a:pt x="1298" y="215"/>
                  </a:lnTo>
                  <a:lnTo>
                    <a:pt x="1296" y="184"/>
                  </a:lnTo>
                  <a:lnTo>
                    <a:pt x="1293" y="166"/>
                  </a:lnTo>
                  <a:lnTo>
                    <a:pt x="1289" y="148"/>
                  </a:lnTo>
                  <a:lnTo>
                    <a:pt x="1284" y="131"/>
                  </a:lnTo>
                  <a:lnTo>
                    <a:pt x="1279" y="115"/>
                  </a:lnTo>
                  <a:lnTo>
                    <a:pt x="1270" y="100"/>
                  </a:lnTo>
                  <a:lnTo>
                    <a:pt x="1263" y="86"/>
                  </a:lnTo>
                  <a:lnTo>
                    <a:pt x="1254" y="73"/>
                  </a:lnTo>
                  <a:lnTo>
                    <a:pt x="1244" y="62"/>
                  </a:lnTo>
                  <a:lnTo>
                    <a:pt x="1232" y="51"/>
                  </a:lnTo>
                  <a:lnTo>
                    <a:pt x="1220" y="41"/>
                  </a:lnTo>
                  <a:lnTo>
                    <a:pt x="1207" y="31"/>
                  </a:lnTo>
                  <a:lnTo>
                    <a:pt x="1193" y="24"/>
                  </a:lnTo>
                  <a:lnTo>
                    <a:pt x="1179" y="17"/>
                  </a:lnTo>
                  <a:lnTo>
                    <a:pt x="1164" y="10"/>
                  </a:lnTo>
                  <a:lnTo>
                    <a:pt x="1148" y="6"/>
                  </a:lnTo>
                  <a:lnTo>
                    <a:pt x="1131" y="0"/>
                  </a:lnTo>
                  <a:close/>
                  <a:moveTo>
                    <a:pt x="44" y="1026"/>
                  </a:moveTo>
                  <a:lnTo>
                    <a:pt x="37" y="842"/>
                  </a:lnTo>
                  <a:lnTo>
                    <a:pt x="30" y="738"/>
                  </a:lnTo>
                  <a:lnTo>
                    <a:pt x="23" y="613"/>
                  </a:lnTo>
                  <a:lnTo>
                    <a:pt x="28" y="662"/>
                  </a:lnTo>
                  <a:lnTo>
                    <a:pt x="32" y="713"/>
                  </a:lnTo>
                  <a:lnTo>
                    <a:pt x="37" y="763"/>
                  </a:lnTo>
                  <a:lnTo>
                    <a:pt x="38" y="815"/>
                  </a:lnTo>
                  <a:lnTo>
                    <a:pt x="42" y="919"/>
                  </a:lnTo>
                  <a:lnTo>
                    <a:pt x="44" y="1026"/>
                  </a:lnTo>
                  <a:close/>
                  <a:moveTo>
                    <a:pt x="20" y="260"/>
                  </a:moveTo>
                  <a:lnTo>
                    <a:pt x="20" y="260"/>
                  </a:lnTo>
                  <a:lnTo>
                    <a:pt x="18" y="266"/>
                  </a:lnTo>
                  <a:lnTo>
                    <a:pt x="18" y="269"/>
                  </a:lnTo>
                  <a:lnTo>
                    <a:pt x="17" y="269"/>
                  </a:lnTo>
                  <a:lnTo>
                    <a:pt x="15" y="267"/>
                  </a:lnTo>
                  <a:lnTo>
                    <a:pt x="13" y="262"/>
                  </a:lnTo>
                  <a:lnTo>
                    <a:pt x="13" y="259"/>
                  </a:lnTo>
                  <a:lnTo>
                    <a:pt x="13" y="242"/>
                  </a:lnTo>
                  <a:lnTo>
                    <a:pt x="14" y="224"/>
                  </a:lnTo>
                  <a:lnTo>
                    <a:pt x="18" y="191"/>
                  </a:lnTo>
                  <a:lnTo>
                    <a:pt x="23" y="181"/>
                  </a:lnTo>
                  <a:lnTo>
                    <a:pt x="20" y="260"/>
                  </a:lnTo>
                  <a:close/>
                  <a:moveTo>
                    <a:pt x="540" y="1272"/>
                  </a:moveTo>
                  <a:lnTo>
                    <a:pt x="540" y="1272"/>
                  </a:lnTo>
                  <a:lnTo>
                    <a:pt x="453" y="1273"/>
                  </a:lnTo>
                  <a:lnTo>
                    <a:pt x="409" y="1273"/>
                  </a:lnTo>
                  <a:lnTo>
                    <a:pt x="367" y="1272"/>
                  </a:lnTo>
                  <a:lnTo>
                    <a:pt x="326" y="1269"/>
                  </a:lnTo>
                  <a:lnTo>
                    <a:pt x="287" y="1263"/>
                  </a:lnTo>
                  <a:lnTo>
                    <a:pt x="249" y="1256"/>
                  </a:lnTo>
                  <a:lnTo>
                    <a:pt x="214" y="1247"/>
                  </a:lnTo>
                  <a:lnTo>
                    <a:pt x="311" y="1256"/>
                  </a:lnTo>
                  <a:lnTo>
                    <a:pt x="384" y="1261"/>
                  </a:lnTo>
                  <a:lnTo>
                    <a:pt x="458" y="1261"/>
                  </a:lnTo>
                  <a:lnTo>
                    <a:pt x="534" y="1261"/>
                  </a:lnTo>
                  <a:lnTo>
                    <a:pt x="613" y="1259"/>
                  </a:lnTo>
                  <a:lnTo>
                    <a:pt x="769" y="1255"/>
                  </a:lnTo>
                  <a:lnTo>
                    <a:pt x="847" y="1254"/>
                  </a:lnTo>
                  <a:lnTo>
                    <a:pt x="925" y="1254"/>
                  </a:lnTo>
                  <a:lnTo>
                    <a:pt x="828" y="1261"/>
                  </a:lnTo>
                  <a:lnTo>
                    <a:pt x="732" y="1265"/>
                  </a:lnTo>
                  <a:lnTo>
                    <a:pt x="638" y="1269"/>
                  </a:lnTo>
                  <a:lnTo>
                    <a:pt x="540" y="1272"/>
                  </a:lnTo>
                  <a:close/>
                  <a:moveTo>
                    <a:pt x="947" y="1254"/>
                  </a:moveTo>
                  <a:lnTo>
                    <a:pt x="947" y="1254"/>
                  </a:lnTo>
                  <a:lnTo>
                    <a:pt x="927" y="1254"/>
                  </a:lnTo>
                  <a:lnTo>
                    <a:pt x="936" y="1252"/>
                  </a:lnTo>
                  <a:lnTo>
                    <a:pt x="946" y="1251"/>
                  </a:lnTo>
                  <a:lnTo>
                    <a:pt x="956" y="1251"/>
                  </a:lnTo>
                  <a:lnTo>
                    <a:pt x="964" y="1252"/>
                  </a:lnTo>
                  <a:lnTo>
                    <a:pt x="961" y="1255"/>
                  </a:lnTo>
                  <a:lnTo>
                    <a:pt x="957" y="1255"/>
                  </a:lnTo>
                  <a:lnTo>
                    <a:pt x="947" y="1254"/>
                  </a:lnTo>
                  <a:close/>
                  <a:moveTo>
                    <a:pt x="1280" y="1077"/>
                  </a:moveTo>
                  <a:lnTo>
                    <a:pt x="1280" y="1077"/>
                  </a:lnTo>
                  <a:lnTo>
                    <a:pt x="1279" y="1092"/>
                  </a:lnTo>
                  <a:lnTo>
                    <a:pt x="1276" y="1108"/>
                  </a:lnTo>
                  <a:lnTo>
                    <a:pt x="1272" y="1122"/>
                  </a:lnTo>
                  <a:lnTo>
                    <a:pt x="1268" y="1134"/>
                  </a:lnTo>
                  <a:lnTo>
                    <a:pt x="1261" y="1147"/>
                  </a:lnTo>
                  <a:lnTo>
                    <a:pt x="1254" y="1157"/>
                  </a:lnTo>
                  <a:lnTo>
                    <a:pt x="1245" y="1167"/>
                  </a:lnTo>
                  <a:lnTo>
                    <a:pt x="1235" y="1176"/>
                  </a:lnTo>
                  <a:lnTo>
                    <a:pt x="1224" y="1185"/>
                  </a:lnTo>
                  <a:lnTo>
                    <a:pt x="1213" y="1192"/>
                  </a:lnTo>
                  <a:lnTo>
                    <a:pt x="1202" y="1199"/>
                  </a:lnTo>
                  <a:lnTo>
                    <a:pt x="1189" y="1204"/>
                  </a:lnTo>
                  <a:lnTo>
                    <a:pt x="1161" y="1214"/>
                  </a:lnTo>
                  <a:lnTo>
                    <a:pt x="1131" y="1223"/>
                  </a:lnTo>
                  <a:lnTo>
                    <a:pt x="1102" y="1227"/>
                  </a:lnTo>
                  <a:lnTo>
                    <a:pt x="1072" y="1231"/>
                  </a:lnTo>
                  <a:lnTo>
                    <a:pt x="1041" y="1233"/>
                  </a:lnTo>
                  <a:lnTo>
                    <a:pt x="1010" y="1234"/>
                  </a:lnTo>
                  <a:lnTo>
                    <a:pt x="949" y="1234"/>
                  </a:lnTo>
                  <a:lnTo>
                    <a:pt x="887" y="1234"/>
                  </a:lnTo>
                  <a:lnTo>
                    <a:pt x="741" y="1238"/>
                  </a:lnTo>
                  <a:lnTo>
                    <a:pt x="596" y="1242"/>
                  </a:lnTo>
                  <a:lnTo>
                    <a:pt x="524" y="1244"/>
                  </a:lnTo>
                  <a:lnTo>
                    <a:pt x="454" y="1244"/>
                  </a:lnTo>
                  <a:lnTo>
                    <a:pt x="384" y="1242"/>
                  </a:lnTo>
                  <a:lnTo>
                    <a:pt x="316" y="1238"/>
                  </a:lnTo>
                  <a:lnTo>
                    <a:pt x="261" y="1233"/>
                  </a:lnTo>
                  <a:lnTo>
                    <a:pt x="236" y="1230"/>
                  </a:lnTo>
                  <a:lnTo>
                    <a:pt x="211" y="1224"/>
                  </a:lnTo>
                  <a:lnTo>
                    <a:pt x="186" y="1219"/>
                  </a:lnTo>
                  <a:lnTo>
                    <a:pt x="162" y="1211"/>
                  </a:lnTo>
                  <a:lnTo>
                    <a:pt x="139" y="1204"/>
                  </a:lnTo>
                  <a:lnTo>
                    <a:pt x="118" y="1195"/>
                  </a:lnTo>
                  <a:lnTo>
                    <a:pt x="112" y="1190"/>
                  </a:lnTo>
                  <a:lnTo>
                    <a:pt x="107" y="1185"/>
                  </a:lnTo>
                  <a:lnTo>
                    <a:pt x="97" y="1172"/>
                  </a:lnTo>
                  <a:lnTo>
                    <a:pt x="98" y="1176"/>
                  </a:lnTo>
                  <a:lnTo>
                    <a:pt x="97" y="1181"/>
                  </a:lnTo>
                  <a:lnTo>
                    <a:pt x="96" y="1181"/>
                  </a:lnTo>
                  <a:lnTo>
                    <a:pt x="94" y="1181"/>
                  </a:lnTo>
                  <a:lnTo>
                    <a:pt x="90" y="1178"/>
                  </a:lnTo>
                  <a:lnTo>
                    <a:pt x="83" y="1169"/>
                  </a:lnTo>
                  <a:lnTo>
                    <a:pt x="77" y="1161"/>
                  </a:lnTo>
                  <a:lnTo>
                    <a:pt x="73" y="1152"/>
                  </a:lnTo>
                  <a:lnTo>
                    <a:pt x="69" y="1143"/>
                  </a:lnTo>
                  <a:lnTo>
                    <a:pt x="62" y="1122"/>
                  </a:lnTo>
                  <a:lnTo>
                    <a:pt x="58" y="1099"/>
                  </a:lnTo>
                  <a:lnTo>
                    <a:pt x="55" y="1075"/>
                  </a:lnTo>
                  <a:lnTo>
                    <a:pt x="52" y="1051"/>
                  </a:lnTo>
                  <a:lnTo>
                    <a:pt x="51" y="1002"/>
                  </a:lnTo>
                  <a:lnTo>
                    <a:pt x="44" y="790"/>
                  </a:lnTo>
                  <a:lnTo>
                    <a:pt x="39" y="683"/>
                  </a:lnTo>
                  <a:lnTo>
                    <a:pt x="37" y="576"/>
                  </a:lnTo>
                  <a:lnTo>
                    <a:pt x="35" y="471"/>
                  </a:lnTo>
                  <a:lnTo>
                    <a:pt x="35" y="366"/>
                  </a:lnTo>
                  <a:lnTo>
                    <a:pt x="38" y="263"/>
                  </a:lnTo>
                  <a:lnTo>
                    <a:pt x="42" y="160"/>
                  </a:lnTo>
                  <a:lnTo>
                    <a:pt x="45" y="144"/>
                  </a:lnTo>
                  <a:lnTo>
                    <a:pt x="51" y="128"/>
                  </a:lnTo>
                  <a:lnTo>
                    <a:pt x="58" y="113"/>
                  </a:lnTo>
                  <a:lnTo>
                    <a:pt x="67" y="99"/>
                  </a:lnTo>
                  <a:lnTo>
                    <a:pt x="69" y="96"/>
                  </a:lnTo>
                  <a:lnTo>
                    <a:pt x="72" y="94"/>
                  </a:lnTo>
                  <a:lnTo>
                    <a:pt x="72" y="93"/>
                  </a:lnTo>
                  <a:lnTo>
                    <a:pt x="84" y="83"/>
                  </a:lnTo>
                  <a:lnTo>
                    <a:pt x="97" y="76"/>
                  </a:lnTo>
                  <a:lnTo>
                    <a:pt x="112" y="68"/>
                  </a:lnTo>
                  <a:lnTo>
                    <a:pt x="128" y="62"/>
                  </a:lnTo>
                  <a:lnTo>
                    <a:pt x="145" y="56"/>
                  </a:lnTo>
                  <a:lnTo>
                    <a:pt x="163" y="52"/>
                  </a:lnTo>
                  <a:lnTo>
                    <a:pt x="183" y="49"/>
                  </a:lnTo>
                  <a:lnTo>
                    <a:pt x="202" y="48"/>
                  </a:lnTo>
                  <a:lnTo>
                    <a:pt x="309" y="41"/>
                  </a:lnTo>
                  <a:lnTo>
                    <a:pt x="417" y="35"/>
                  </a:lnTo>
                  <a:lnTo>
                    <a:pt x="526" y="33"/>
                  </a:lnTo>
                  <a:lnTo>
                    <a:pt x="635" y="30"/>
                  </a:lnTo>
                  <a:lnTo>
                    <a:pt x="852" y="27"/>
                  </a:lnTo>
                  <a:lnTo>
                    <a:pt x="1065" y="23"/>
                  </a:lnTo>
                  <a:lnTo>
                    <a:pt x="1082" y="25"/>
                  </a:lnTo>
                  <a:lnTo>
                    <a:pt x="1099" y="27"/>
                  </a:lnTo>
                  <a:lnTo>
                    <a:pt x="1114" y="31"/>
                  </a:lnTo>
                  <a:lnTo>
                    <a:pt x="1130" y="35"/>
                  </a:lnTo>
                  <a:lnTo>
                    <a:pt x="1144" y="40"/>
                  </a:lnTo>
                  <a:lnTo>
                    <a:pt x="1158" y="47"/>
                  </a:lnTo>
                  <a:lnTo>
                    <a:pt x="1172" y="52"/>
                  </a:lnTo>
                  <a:lnTo>
                    <a:pt x="1183" y="61"/>
                  </a:lnTo>
                  <a:lnTo>
                    <a:pt x="1196" y="69"/>
                  </a:lnTo>
                  <a:lnTo>
                    <a:pt x="1207" y="77"/>
                  </a:lnTo>
                  <a:lnTo>
                    <a:pt x="1217" y="87"/>
                  </a:lnTo>
                  <a:lnTo>
                    <a:pt x="1225" y="99"/>
                  </a:lnTo>
                  <a:lnTo>
                    <a:pt x="1234" y="111"/>
                  </a:lnTo>
                  <a:lnTo>
                    <a:pt x="1241" y="124"/>
                  </a:lnTo>
                  <a:lnTo>
                    <a:pt x="1248" y="138"/>
                  </a:lnTo>
                  <a:lnTo>
                    <a:pt x="1252" y="152"/>
                  </a:lnTo>
                  <a:lnTo>
                    <a:pt x="1265" y="385"/>
                  </a:lnTo>
                  <a:lnTo>
                    <a:pt x="1270" y="502"/>
                  </a:lnTo>
                  <a:lnTo>
                    <a:pt x="1276" y="618"/>
                  </a:lnTo>
                  <a:lnTo>
                    <a:pt x="1279" y="734"/>
                  </a:lnTo>
                  <a:lnTo>
                    <a:pt x="1282" y="849"/>
                  </a:lnTo>
                  <a:lnTo>
                    <a:pt x="1282" y="963"/>
                  </a:lnTo>
                  <a:lnTo>
                    <a:pt x="1280" y="1077"/>
                  </a:lnTo>
                  <a:close/>
                  <a:moveTo>
                    <a:pt x="1268" y="121"/>
                  </a:moveTo>
                  <a:lnTo>
                    <a:pt x="1268" y="121"/>
                  </a:lnTo>
                  <a:lnTo>
                    <a:pt x="1270" y="121"/>
                  </a:lnTo>
                  <a:lnTo>
                    <a:pt x="1272" y="122"/>
                  </a:lnTo>
                  <a:lnTo>
                    <a:pt x="1276" y="141"/>
                  </a:lnTo>
                  <a:lnTo>
                    <a:pt x="1280" y="160"/>
                  </a:lnTo>
                  <a:lnTo>
                    <a:pt x="1286" y="200"/>
                  </a:lnTo>
                  <a:lnTo>
                    <a:pt x="1289" y="242"/>
                  </a:lnTo>
                  <a:lnTo>
                    <a:pt x="1290" y="284"/>
                  </a:lnTo>
                  <a:lnTo>
                    <a:pt x="1290" y="328"/>
                  </a:lnTo>
                  <a:lnTo>
                    <a:pt x="1289" y="371"/>
                  </a:lnTo>
                  <a:lnTo>
                    <a:pt x="1283" y="451"/>
                  </a:lnTo>
                  <a:lnTo>
                    <a:pt x="1283" y="464"/>
                  </a:lnTo>
                  <a:lnTo>
                    <a:pt x="1282" y="471"/>
                  </a:lnTo>
                  <a:lnTo>
                    <a:pt x="1280" y="477"/>
                  </a:lnTo>
                  <a:lnTo>
                    <a:pt x="1279" y="389"/>
                  </a:lnTo>
                  <a:lnTo>
                    <a:pt x="1276" y="305"/>
                  </a:lnTo>
                  <a:lnTo>
                    <a:pt x="1273" y="262"/>
                  </a:lnTo>
                  <a:lnTo>
                    <a:pt x="1270" y="219"/>
                  </a:lnTo>
                  <a:lnTo>
                    <a:pt x="1266" y="176"/>
                  </a:lnTo>
                  <a:lnTo>
                    <a:pt x="1261" y="134"/>
                  </a:lnTo>
                  <a:lnTo>
                    <a:pt x="1248" y="111"/>
                  </a:lnTo>
                  <a:lnTo>
                    <a:pt x="1235" y="92"/>
                  </a:lnTo>
                  <a:lnTo>
                    <a:pt x="1218" y="73"/>
                  </a:lnTo>
                  <a:lnTo>
                    <a:pt x="1200" y="56"/>
                  </a:lnTo>
                  <a:lnTo>
                    <a:pt x="1179" y="41"/>
                  </a:lnTo>
                  <a:lnTo>
                    <a:pt x="1155" y="30"/>
                  </a:lnTo>
                  <a:lnTo>
                    <a:pt x="1130" y="18"/>
                  </a:lnTo>
                  <a:lnTo>
                    <a:pt x="1102" y="11"/>
                  </a:lnTo>
                  <a:lnTo>
                    <a:pt x="1124" y="14"/>
                  </a:lnTo>
                  <a:lnTo>
                    <a:pt x="1144" y="17"/>
                  </a:lnTo>
                  <a:lnTo>
                    <a:pt x="1162" y="23"/>
                  </a:lnTo>
                  <a:lnTo>
                    <a:pt x="1180" y="30"/>
                  </a:lnTo>
                  <a:lnTo>
                    <a:pt x="1197" y="38"/>
                  </a:lnTo>
                  <a:lnTo>
                    <a:pt x="1213" y="48"/>
                  </a:lnTo>
                  <a:lnTo>
                    <a:pt x="1228" y="59"/>
                  </a:lnTo>
                  <a:lnTo>
                    <a:pt x="1241" y="69"/>
                  </a:lnTo>
                  <a:lnTo>
                    <a:pt x="1235" y="73"/>
                  </a:lnTo>
                  <a:lnTo>
                    <a:pt x="1245" y="83"/>
                  </a:lnTo>
                  <a:lnTo>
                    <a:pt x="1254" y="94"/>
                  </a:lnTo>
                  <a:lnTo>
                    <a:pt x="1262" y="107"/>
                  </a:lnTo>
                  <a:lnTo>
                    <a:pt x="1268" y="121"/>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endParaRPr lang="zh-CN" altLang="en-US" sz="2400">
                <a:solidFill>
                  <a:srgbClr val="005188"/>
                </a:solidFill>
              </a:endParaRPr>
            </a:p>
          </p:txBody>
        </p:sp>
        <p:sp>
          <p:nvSpPr>
            <p:cNvPr id="63" name="文本框 307"/>
            <p:cNvSpPr txBox="1">
              <a:spLocks noChangeArrowheads="1"/>
            </p:cNvSpPr>
            <p:nvPr/>
          </p:nvSpPr>
          <p:spPr bwMode="auto">
            <a:xfrm>
              <a:off x="3800671" y="3241479"/>
              <a:ext cx="99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6000" dirty="0">
                  <a:solidFill>
                    <a:srgbClr val="005188"/>
                  </a:solidFill>
                  <a:latin typeface="方正静蕾简体" panose="03000509000000000000" pitchFamily="65" charset="-122"/>
                  <a:ea typeface="方正静蕾简体" panose="03000509000000000000" pitchFamily="65" charset="-122"/>
                </a:rPr>
                <a:t>02</a:t>
              </a:r>
              <a:endParaRPr lang="zh-CN" altLang="en-US" sz="6000" dirty="0">
                <a:solidFill>
                  <a:srgbClr val="005188"/>
                </a:solidFill>
                <a:latin typeface="方正静蕾简体" panose="03000509000000000000" pitchFamily="65" charset="-122"/>
                <a:ea typeface="方正静蕾简体" panose="03000509000000000000" pitchFamily="65" charset="-122"/>
              </a:endParaRPr>
            </a:p>
          </p:txBody>
        </p:sp>
      </p:grpSp>
      <p:grpSp>
        <p:nvGrpSpPr>
          <p:cNvPr id="64" name="chenying0907 63"/>
          <p:cNvGrpSpPr/>
          <p:nvPr/>
        </p:nvGrpSpPr>
        <p:grpSpPr>
          <a:xfrm>
            <a:off x="4551499" y="4627563"/>
            <a:ext cx="995852" cy="1049337"/>
            <a:chOff x="3786188" y="4627563"/>
            <a:chExt cx="995852" cy="1049337"/>
          </a:xfrm>
        </p:grpSpPr>
        <p:sp>
          <p:nvSpPr>
            <p:cNvPr id="65" name="chenying0907 400"/>
            <p:cNvSpPr>
              <a:spLocks noEditPoints="1" noChangeArrowheads="1"/>
            </p:cNvSpPr>
            <p:nvPr/>
          </p:nvSpPr>
          <p:spPr bwMode="auto">
            <a:xfrm>
              <a:off x="3786188" y="4768850"/>
              <a:ext cx="919162" cy="908050"/>
            </a:xfrm>
            <a:custGeom>
              <a:avLst/>
              <a:gdLst>
                <a:gd name="T0" fmla="*/ 375 w 1303"/>
                <a:gd name="T1" fmla="*/ 23 h 1287"/>
                <a:gd name="T2" fmla="*/ 169 w 1303"/>
                <a:gd name="T3" fmla="*/ 35 h 1287"/>
                <a:gd name="T4" fmla="*/ 72 w 1303"/>
                <a:gd name="T5" fmla="*/ 72 h 1287"/>
                <a:gd name="T6" fmla="*/ 18 w 1303"/>
                <a:gd name="T7" fmla="*/ 149 h 1287"/>
                <a:gd name="T8" fmla="*/ 1 w 1303"/>
                <a:gd name="T9" fmla="*/ 239 h 1287"/>
                <a:gd name="T10" fmla="*/ 13 w 1303"/>
                <a:gd name="T11" fmla="*/ 489 h 1287"/>
                <a:gd name="T12" fmla="*/ 11 w 1303"/>
                <a:gd name="T13" fmla="*/ 693 h 1287"/>
                <a:gd name="T14" fmla="*/ 31 w 1303"/>
                <a:gd name="T15" fmla="*/ 1058 h 1287"/>
                <a:gd name="T16" fmla="*/ 59 w 1303"/>
                <a:gd name="T17" fmla="*/ 1182 h 1287"/>
                <a:gd name="T18" fmla="*/ 89 w 1303"/>
                <a:gd name="T19" fmla="*/ 1227 h 1287"/>
                <a:gd name="T20" fmla="*/ 87 w 1303"/>
                <a:gd name="T21" fmla="*/ 1209 h 1287"/>
                <a:gd name="T22" fmla="*/ 271 w 1303"/>
                <a:gd name="T23" fmla="*/ 1276 h 1287"/>
                <a:gd name="T24" fmla="*/ 547 w 1303"/>
                <a:gd name="T25" fmla="*/ 1286 h 1287"/>
                <a:gd name="T26" fmla="*/ 1078 w 1303"/>
                <a:gd name="T27" fmla="*/ 1256 h 1287"/>
                <a:gd name="T28" fmla="*/ 1169 w 1303"/>
                <a:gd name="T29" fmla="*/ 1233 h 1287"/>
                <a:gd name="T30" fmla="*/ 1248 w 1303"/>
                <a:gd name="T31" fmla="*/ 1189 h 1287"/>
                <a:gd name="T32" fmla="*/ 1291 w 1303"/>
                <a:gd name="T33" fmla="*/ 1112 h 1287"/>
                <a:gd name="T34" fmla="*/ 1300 w 1303"/>
                <a:gd name="T35" fmla="*/ 926 h 1287"/>
                <a:gd name="T36" fmla="*/ 1291 w 1303"/>
                <a:gd name="T37" fmla="*/ 606 h 1287"/>
                <a:gd name="T38" fmla="*/ 1298 w 1303"/>
                <a:gd name="T39" fmla="*/ 215 h 1287"/>
                <a:gd name="T40" fmla="*/ 1279 w 1303"/>
                <a:gd name="T41" fmla="*/ 115 h 1287"/>
                <a:gd name="T42" fmla="*/ 1220 w 1303"/>
                <a:gd name="T43" fmla="*/ 41 h 1287"/>
                <a:gd name="T44" fmla="*/ 1131 w 1303"/>
                <a:gd name="T45" fmla="*/ 0 h 1287"/>
                <a:gd name="T46" fmla="*/ 23 w 1303"/>
                <a:gd name="T47" fmla="*/ 613 h 1287"/>
                <a:gd name="T48" fmla="*/ 42 w 1303"/>
                <a:gd name="T49" fmla="*/ 919 h 1287"/>
                <a:gd name="T50" fmla="*/ 18 w 1303"/>
                <a:gd name="T51" fmla="*/ 269 h 1287"/>
                <a:gd name="T52" fmla="*/ 13 w 1303"/>
                <a:gd name="T53" fmla="*/ 242 h 1287"/>
                <a:gd name="T54" fmla="*/ 540 w 1303"/>
                <a:gd name="T55" fmla="*/ 1272 h 1287"/>
                <a:gd name="T56" fmla="*/ 287 w 1303"/>
                <a:gd name="T57" fmla="*/ 1263 h 1287"/>
                <a:gd name="T58" fmla="*/ 458 w 1303"/>
                <a:gd name="T59" fmla="*/ 1261 h 1287"/>
                <a:gd name="T60" fmla="*/ 925 w 1303"/>
                <a:gd name="T61" fmla="*/ 1254 h 1287"/>
                <a:gd name="T62" fmla="*/ 947 w 1303"/>
                <a:gd name="T63" fmla="*/ 1254 h 1287"/>
                <a:gd name="T64" fmla="*/ 956 w 1303"/>
                <a:gd name="T65" fmla="*/ 1251 h 1287"/>
                <a:gd name="T66" fmla="*/ 947 w 1303"/>
                <a:gd name="T67" fmla="*/ 1254 h 1287"/>
                <a:gd name="T68" fmla="*/ 1268 w 1303"/>
                <a:gd name="T69" fmla="*/ 1134 h 1287"/>
                <a:gd name="T70" fmla="*/ 1213 w 1303"/>
                <a:gd name="T71" fmla="*/ 1192 h 1287"/>
                <a:gd name="T72" fmla="*/ 1102 w 1303"/>
                <a:gd name="T73" fmla="*/ 1227 h 1287"/>
                <a:gd name="T74" fmla="*/ 887 w 1303"/>
                <a:gd name="T75" fmla="*/ 1234 h 1287"/>
                <a:gd name="T76" fmla="*/ 316 w 1303"/>
                <a:gd name="T77" fmla="*/ 1238 h 1287"/>
                <a:gd name="T78" fmla="*/ 162 w 1303"/>
                <a:gd name="T79" fmla="*/ 1211 h 1287"/>
                <a:gd name="T80" fmla="*/ 97 w 1303"/>
                <a:gd name="T81" fmla="*/ 1172 h 1287"/>
                <a:gd name="T82" fmla="*/ 90 w 1303"/>
                <a:gd name="T83" fmla="*/ 1178 h 1287"/>
                <a:gd name="T84" fmla="*/ 62 w 1303"/>
                <a:gd name="T85" fmla="*/ 1122 h 1287"/>
                <a:gd name="T86" fmla="*/ 44 w 1303"/>
                <a:gd name="T87" fmla="*/ 790 h 1287"/>
                <a:gd name="T88" fmla="*/ 42 w 1303"/>
                <a:gd name="T89" fmla="*/ 160 h 1287"/>
                <a:gd name="T90" fmla="*/ 67 w 1303"/>
                <a:gd name="T91" fmla="*/ 99 h 1287"/>
                <a:gd name="T92" fmla="*/ 97 w 1303"/>
                <a:gd name="T93" fmla="*/ 76 h 1287"/>
                <a:gd name="T94" fmla="*/ 202 w 1303"/>
                <a:gd name="T95" fmla="*/ 48 h 1287"/>
                <a:gd name="T96" fmla="*/ 852 w 1303"/>
                <a:gd name="T97" fmla="*/ 27 h 1287"/>
                <a:gd name="T98" fmla="*/ 1130 w 1303"/>
                <a:gd name="T99" fmla="*/ 35 h 1287"/>
                <a:gd name="T100" fmla="*/ 1207 w 1303"/>
                <a:gd name="T101" fmla="*/ 77 h 1287"/>
                <a:gd name="T102" fmla="*/ 1252 w 1303"/>
                <a:gd name="T103" fmla="*/ 152 h 1287"/>
                <a:gd name="T104" fmla="*/ 1282 w 1303"/>
                <a:gd name="T105" fmla="*/ 849 h 1287"/>
                <a:gd name="T106" fmla="*/ 1270 w 1303"/>
                <a:gd name="T107" fmla="*/ 121 h 1287"/>
                <a:gd name="T108" fmla="*/ 1289 w 1303"/>
                <a:gd name="T109" fmla="*/ 242 h 1287"/>
                <a:gd name="T110" fmla="*/ 1283 w 1303"/>
                <a:gd name="T111" fmla="*/ 464 h 1287"/>
                <a:gd name="T112" fmla="*/ 1273 w 1303"/>
                <a:gd name="T113" fmla="*/ 262 h 1287"/>
                <a:gd name="T114" fmla="*/ 1235 w 1303"/>
                <a:gd name="T115" fmla="*/ 92 h 1287"/>
                <a:gd name="T116" fmla="*/ 1102 w 1303"/>
                <a:gd name="T117" fmla="*/ 11 h 1287"/>
                <a:gd name="T118" fmla="*/ 1197 w 1303"/>
                <a:gd name="T119" fmla="*/ 38 h 1287"/>
                <a:gd name="T120" fmla="*/ 1245 w 1303"/>
                <a:gd name="T121" fmla="*/ 83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3" h="1287">
                  <a:moveTo>
                    <a:pt x="1131" y="0"/>
                  </a:moveTo>
                  <a:lnTo>
                    <a:pt x="389" y="17"/>
                  </a:lnTo>
                  <a:lnTo>
                    <a:pt x="385" y="18"/>
                  </a:lnTo>
                  <a:lnTo>
                    <a:pt x="379" y="20"/>
                  </a:lnTo>
                  <a:lnTo>
                    <a:pt x="375" y="23"/>
                  </a:lnTo>
                  <a:lnTo>
                    <a:pt x="372" y="23"/>
                  </a:lnTo>
                  <a:lnTo>
                    <a:pt x="270" y="27"/>
                  </a:lnTo>
                  <a:lnTo>
                    <a:pt x="219" y="31"/>
                  </a:lnTo>
                  <a:lnTo>
                    <a:pt x="169" y="35"/>
                  </a:lnTo>
                  <a:lnTo>
                    <a:pt x="149" y="38"/>
                  </a:lnTo>
                  <a:lnTo>
                    <a:pt x="131" y="42"/>
                  </a:lnTo>
                  <a:lnTo>
                    <a:pt x="114" y="48"/>
                  </a:lnTo>
                  <a:lnTo>
                    <a:pt x="98" y="55"/>
                  </a:lnTo>
                  <a:lnTo>
                    <a:pt x="84" y="63"/>
                  </a:lnTo>
                  <a:lnTo>
                    <a:pt x="72" y="72"/>
                  </a:lnTo>
                  <a:lnTo>
                    <a:pt x="60" y="83"/>
                  </a:lnTo>
                  <a:lnTo>
                    <a:pt x="49" y="94"/>
                  </a:lnTo>
                  <a:lnTo>
                    <a:pt x="41" y="106"/>
                  </a:lnTo>
                  <a:lnTo>
                    <a:pt x="32" y="120"/>
                  </a:lnTo>
                  <a:lnTo>
                    <a:pt x="25" y="134"/>
                  </a:lnTo>
                  <a:lnTo>
                    <a:pt x="18" y="149"/>
                  </a:lnTo>
                  <a:lnTo>
                    <a:pt x="13" y="165"/>
                  </a:lnTo>
                  <a:lnTo>
                    <a:pt x="8" y="181"/>
                  </a:lnTo>
                  <a:lnTo>
                    <a:pt x="6" y="198"/>
                  </a:lnTo>
                  <a:lnTo>
                    <a:pt x="3" y="217"/>
                  </a:lnTo>
                  <a:lnTo>
                    <a:pt x="1" y="239"/>
                  </a:lnTo>
                  <a:lnTo>
                    <a:pt x="0" y="262"/>
                  </a:lnTo>
                  <a:lnTo>
                    <a:pt x="0" y="307"/>
                  </a:lnTo>
                  <a:lnTo>
                    <a:pt x="1" y="353"/>
                  </a:lnTo>
                  <a:lnTo>
                    <a:pt x="6" y="398"/>
                  </a:lnTo>
                  <a:lnTo>
                    <a:pt x="10" y="444"/>
                  </a:lnTo>
                  <a:lnTo>
                    <a:pt x="13" y="489"/>
                  </a:lnTo>
                  <a:lnTo>
                    <a:pt x="14" y="534"/>
                  </a:lnTo>
                  <a:lnTo>
                    <a:pt x="14" y="557"/>
                  </a:lnTo>
                  <a:lnTo>
                    <a:pt x="14" y="579"/>
                  </a:lnTo>
                  <a:lnTo>
                    <a:pt x="11" y="635"/>
                  </a:lnTo>
                  <a:lnTo>
                    <a:pt x="11" y="693"/>
                  </a:lnTo>
                  <a:lnTo>
                    <a:pt x="14" y="752"/>
                  </a:lnTo>
                  <a:lnTo>
                    <a:pt x="18" y="814"/>
                  </a:lnTo>
                  <a:lnTo>
                    <a:pt x="25" y="937"/>
                  </a:lnTo>
                  <a:lnTo>
                    <a:pt x="28" y="999"/>
                  </a:lnTo>
                  <a:lnTo>
                    <a:pt x="31" y="1058"/>
                  </a:lnTo>
                  <a:lnTo>
                    <a:pt x="31" y="1078"/>
                  </a:lnTo>
                  <a:lnTo>
                    <a:pt x="32" y="1095"/>
                  </a:lnTo>
                  <a:lnTo>
                    <a:pt x="35" y="1112"/>
                  </a:lnTo>
                  <a:lnTo>
                    <a:pt x="39" y="1127"/>
                  </a:lnTo>
                  <a:lnTo>
                    <a:pt x="48" y="1155"/>
                  </a:lnTo>
                  <a:lnTo>
                    <a:pt x="59" y="1182"/>
                  </a:lnTo>
                  <a:lnTo>
                    <a:pt x="65" y="1196"/>
                  </a:lnTo>
                  <a:lnTo>
                    <a:pt x="73" y="1210"/>
                  </a:lnTo>
                  <a:lnTo>
                    <a:pt x="77" y="1216"/>
                  </a:lnTo>
                  <a:lnTo>
                    <a:pt x="83" y="1221"/>
                  </a:lnTo>
                  <a:lnTo>
                    <a:pt x="89" y="1227"/>
                  </a:lnTo>
                  <a:lnTo>
                    <a:pt x="96" y="1231"/>
                  </a:lnTo>
                  <a:lnTo>
                    <a:pt x="94" y="1224"/>
                  </a:lnTo>
                  <a:lnTo>
                    <a:pt x="91" y="1219"/>
                  </a:lnTo>
                  <a:lnTo>
                    <a:pt x="89" y="1214"/>
                  </a:lnTo>
                  <a:lnTo>
                    <a:pt x="87" y="1209"/>
                  </a:lnTo>
                  <a:lnTo>
                    <a:pt x="119" y="1227"/>
                  </a:lnTo>
                  <a:lnTo>
                    <a:pt x="153" y="1242"/>
                  </a:lnTo>
                  <a:lnTo>
                    <a:pt x="191" y="1256"/>
                  </a:lnTo>
                  <a:lnTo>
                    <a:pt x="230" y="1268"/>
                  </a:lnTo>
                  <a:lnTo>
                    <a:pt x="271" y="1276"/>
                  </a:lnTo>
                  <a:lnTo>
                    <a:pt x="315" y="1283"/>
                  </a:lnTo>
                  <a:lnTo>
                    <a:pt x="360" y="1287"/>
                  </a:lnTo>
                  <a:lnTo>
                    <a:pt x="408" y="1287"/>
                  </a:lnTo>
                  <a:lnTo>
                    <a:pt x="478" y="1287"/>
                  </a:lnTo>
                  <a:lnTo>
                    <a:pt x="547" y="1286"/>
                  </a:lnTo>
                  <a:lnTo>
                    <a:pt x="686" y="1280"/>
                  </a:lnTo>
                  <a:lnTo>
                    <a:pt x="967" y="1266"/>
                  </a:lnTo>
                  <a:lnTo>
                    <a:pt x="1013" y="1263"/>
                  </a:lnTo>
                  <a:lnTo>
                    <a:pt x="1057" y="1259"/>
                  </a:lnTo>
                  <a:lnTo>
                    <a:pt x="1078" y="1256"/>
                  </a:lnTo>
                  <a:lnTo>
                    <a:pt x="1098" y="1252"/>
                  </a:lnTo>
                  <a:lnTo>
                    <a:pt x="1117" y="1247"/>
                  </a:lnTo>
                  <a:lnTo>
                    <a:pt x="1135" y="1240"/>
                  </a:lnTo>
                  <a:lnTo>
                    <a:pt x="1152" y="1237"/>
                  </a:lnTo>
                  <a:lnTo>
                    <a:pt x="1169" y="1233"/>
                  </a:lnTo>
                  <a:lnTo>
                    <a:pt x="1185" y="1228"/>
                  </a:lnTo>
                  <a:lnTo>
                    <a:pt x="1199" y="1223"/>
                  </a:lnTo>
                  <a:lnTo>
                    <a:pt x="1213" y="1216"/>
                  </a:lnTo>
                  <a:lnTo>
                    <a:pt x="1225" y="1207"/>
                  </a:lnTo>
                  <a:lnTo>
                    <a:pt x="1237" y="1199"/>
                  </a:lnTo>
                  <a:lnTo>
                    <a:pt x="1248" y="1189"/>
                  </a:lnTo>
                  <a:lnTo>
                    <a:pt x="1258" y="1178"/>
                  </a:lnTo>
                  <a:lnTo>
                    <a:pt x="1266" y="1167"/>
                  </a:lnTo>
                  <a:lnTo>
                    <a:pt x="1275" y="1154"/>
                  </a:lnTo>
                  <a:lnTo>
                    <a:pt x="1282" y="1141"/>
                  </a:lnTo>
                  <a:lnTo>
                    <a:pt x="1287" y="1126"/>
                  </a:lnTo>
                  <a:lnTo>
                    <a:pt x="1291" y="1112"/>
                  </a:lnTo>
                  <a:lnTo>
                    <a:pt x="1294" y="1095"/>
                  </a:lnTo>
                  <a:lnTo>
                    <a:pt x="1297" y="1078"/>
                  </a:lnTo>
                  <a:lnTo>
                    <a:pt x="1300" y="1029"/>
                  </a:lnTo>
                  <a:lnTo>
                    <a:pt x="1301" y="978"/>
                  </a:lnTo>
                  <a:lnTo>
                    <a:pt x="1300" y="926"/>
                  </a:lnTo>
                  <a:lnTo>
                    <a:pt x="1298" y="876"/>
                  </a:lnTo>
                  <a:lnTo>
                    <a:pt x="1293" y="772"/>
                  </a:lnTo>
                  <a:lnTo>
                    <a:pt x="1291" y="720"/>
                  </a:lnTo>
                  <a:lnTo>
                    <a:pt x="1290" y="666"/>
                  </a:lnTo>
                  <a:lnTo>
                    <a:pt x="1291" y="606"/>
                  </a:lnTo>
                  <a:lnTo>
                    <a:pt x="1293" y="545"/>
                  </a:lnTo>
                  <a:lnTo>
                    <a:pt x="1300" y="426"/>
                  </a:lnTo>
                  <a:lnTo>
                    <a:pt x="1301" y="367"/>
                  </a:lnTo>
                  <a:lnTo>
                    <a:pt x="1303" y="307"/>
                  </a:lnTo>
                  <a:lnTo>
                    <a:pt x="1301" y="246"/>
                  </a:lnTo>
                  <a:lnTo>
                    <a:pt x="1298" y="215"/>
                  </a:lnTo>
                  <a:lnTo>
                    <a:pt x="1296" y="184"/>
                  </a:lnTo>
                  <a:lnTo>
                    <a:pt x="1293" y="166"/>
                  </a:lnTo>
                  <a:lnTo>
                    <a:pt x="1289" y="148"/>
                  </a:lnTo>
                  <a:lnTo>
                    <a:pt x="1284" y="131"/>
                  </a:lnTo>
                  <a:lnTo>
                    <a:pt x="1279" y="115"/>
                  </a:lnTo>
                  <a:lnTo>
                    <a:pt x="1270" y="100"/>
                  </a:lnTo>
                  <a:lnTo>
                    <a:pt x="1263" y="86"/>
                  </a:lnTo>
                  <a:lnTo>
                    <a:pt x="1254" y="73"/>
                  </a:lnTo>
                  <a:lnTo>
                    <a:pt x="1244" y="62"/>
                  </a:lnTo>
                  <a:lnTo>
                    <a:pt x="1232" y="51"/>
                  </a:lnTo>
                  <a:lnTo>
                    <a:pt x="1220" y="41"/>
                  </a:lnTo>
                  <a:lnTo>
                    <a:pt x="1207" y="31"/>
                  </a:lnTo>
                  <a:lnTo>
                    <a:pt x="1193" y="24"/>
                  </a:lnTo>
                  <a:lnTo>
                    <a:pt x="1179" y="17"/>
                  </a:lnTo>
                  <a:lnTo>
                    <a:pt x="1164" y="10"/>
                  </a:lnTo>
                  <a:lnTo>
                    <a:pt x="1148" y="6"/>
                  </a:lnTo>
                  <a:lnTo>
                    <a:pt x="1131" y="0"/>
                  </a:lnTo>
                  <a:close/>
                  <a:moveTo>
                    <a:pt x="44" y="1026"/>
                  </a:moveTo>
                  <a:lnTo>
                    <a:pt x="37" y="842"/>
                  </a:lnTo>
                  <a:lnTo>
                    <a:pt x="30" y="738"/>
                  </a:lnTo>
                  <a:lnTo>
                    <a:pt x="23" y="613"/>
                  </a:lnTo>
                  <a:lnTo>
                    <a:pt x="28" y="662"/>
                  </a:lnTo>
                  <a:lnTo>
                    <a:pt x="32" y="713"/>
                  </a:lnTo>
                  <a:lnTo>
                    <a:pt x="37" y="763"/>
                  </a:lnTo>
                  <a:lnTo>
                    <a:pt x="38" y="815"/>
                  </a:lnTo>
                  <a:lnTo>
                    <a:pt x="42" y="919"/>
                  </a:lnTo>
                  <a:lnTo>
                    <a:pt x="44" y="1026"/>
                  </a:lnTo>
                  <a:close/>
                  <a:moveTo>
                    <a:pt x="20" y="260"/>
                  </a:moveTo>
                  <a:lnTo>
                    <a:pt x="20" y="260"/>
                  </a:lnTo>
                  <a:lnTo>
                    <a:pt x="18" y="266"/>
                  </a:lnTo>
                  <a:lnTo>
                    <a:pt x="18" y="269"/>
                  </a:lnTo>
                  <a:lnTo>
                    <a:pt x="17" y="269"/>
                  </a:lnTo>
                  <a:lnTo>
                    <a:pt x="15" y="267"/>
                  </a:lnTo>
                  <a:lnTo>
                    <a:pt x="13" y="262"/>
                  </a:lnTo>
                  <a:lnTo>
                    <a:pt x="13" y="259"/>
                  </a:lnTo>
                  <a:lnTo>
                    <a:pt x="13" y="242"/>
                  </a:lnTo>
                  <a:lnTo>
                    <a:pt x="14" y="224"/>
                  </a:lnTo>
                  <a:lnTo>
                    <a:pt x="18" y="191"/>
                  </a:lnTo>
                  <a:lnTo>
                    <a:pt x="23" y="181"/>
                  </a:lnTo>
                  <a:lnTo>
                    <a:pt x="20" y="260"/>
                  </a:lnTo>
                  <a:close/>
                  <a:moveTo>
                    <a:pt x="540" y="1272"/>
                  </a:moveTo>
                  <a:lnTo>
                    <a:pt x="540" y="1272"/>
                  </a:lnTo>
                  <a:lnTo>
                    <a:pt x="453" y="1273"/>
                  </a:lnTo>
                  <a:lnTo>
                    <a:pt x="409" y="1273"/>
                  </a:lnTo>
                  <a:lnTo>
                    <a:pt x="367" y="1272"/>
                  </a:lnTo>
                  <a:lnTo>
                    <a:pt x="326" y="1269"/>
                  </a:lnTo>
                  <a:lnTo>
                    <a:pt x="287" y="1263"/>
                  </a:lnTo>
                  <a:lnTo>
                    <a:pt x="249" y="1256"/>
                  </a:lnTo>
                  <a:lnTo>
                    <a:pt x="214" y="1247"/>
                  </a:lnTo>
                  <a:lnTo>
                    <a:pt x="311" y="1256"/>
                  </a:lnTo>
                  <a:lnTo>
                    <a:pt x="384" y="1261"/>
                  </a:lnTo>
                  <a:lnTo>
                    <a:pt x="458" y="1261"/>
                  </a:lnTo>
                  <a:lnTo>
                    <a:pt x="534" y="1261"/>
                  </a:lnTo>
                  <a:lnTo>
                    <a:pt x="613" y="1259"/>
                  </a:lnTo>
                  <a:lnTo>
                    <a:pt x="769" y="1255"/>
                  </a:lnTo>
                  <a:lnTo>
                    <a:pt x="847" y="1254"/>
                  </a:lnTo>
                  <a:lnTo>
                    <a:pt x="925" y="1254"/>
                  </a:lnTo>
                  <a:lnTo>
                    <a:pt x="828" y="1261"/>
                  </a:lnTo>
                  <a:lnTo>
                    <a:pt x="732" y="1265"/>
                  </a:lnTo>
                  <a:lnTo>
                    <a:pt x="638" y="1269"/>
                  </a:lnTo>
                  <a:lnTo>
                    <a:pt x="540" y="1272"/>
                  </a:lnTo>
                  <a:close/>
                  <a:moveTo>
                    <a:pt x="947" y="1254"/>
                  </a:moveTo>
                  <a:lnTo>
                    <a:pt x="947" y="1254"/>
                  </a:lnTo>
                  <a:lnTo>
                    <a:pt x="927" y="1254"/>
                  </a:lnTo>
                  <a:lnTo>
                    <a:pt x="936" y="1252"/>
                  </a:lnTo>
                  <a:lnTo>
                    <a:pt x="946" y="1251"/>
                  </a:lnTo>
                  <a:lnTo>
                    <a:pt x="956" y="1251"/>
                  </a:lnTo>
                  <a:lnTo>
                    <a:pt x="964" y="1252"/>
                  </a:lnTo>
                  <a:lnTo>
                    <a:pt x="961" y="1255"/>
                  </a:lnTo>
                  <a:lnTo>
                    <a:pt x="957" y="1255"/>
                  </a:lnTo>
                  <a:lnTo>
                    <a:pt x="947" y="1254"/>
                  </a:lnTo>
                  <a:close/>
                  <a:moveTo>
                    <a:pt x="1280" y="1077"/>
                  </a:moveTo>
                  <a:lnTo>
                    <a:pt x="1280" y="1077"/>
                  </a:lnTo>
                  <a:lnTo>
                    <a:pt x="1279" y="1092"/>
                  </a:lnTo>
                  <a:lnTo>
                    <a:pt x="1276" y="1108"/>
                  </a:lnTo>
                  <a:lnTo>
                    <a:pt x="1272" y="1122"/>
                  </a:lnTo>
                  <a:lnTo>
                    <a:pt x="1268" y="1134"/>
                  </a:lnTo>
                  <a:lnTo>
                    <a:pt x="1261" y="1147"/>
                  </a:lnTo>
                  <a:lnTo>
                    <a:pt x="1254" y="1157"/>
                  </a:lnTo>
                  <a:lnTo>
                    <a:pt x="1245" y="1167"/>
                  </a:lnTo>
                  <a:lnTo>
                    <a:pt x="1235" y="1176"/>
                  </a:lnTo>
                  <a:lnTo>
                    <a:pt x="1224" y="1185"/>
                  </a:lnTo>
                  <a:lnTo>
                    <a:pt x="1213" y="1192"/>
                  </a:lnTo>
                  <a:lnTo>
                    <a:pt x="1202" y="1199"/>
                  </a:lnTo>
                  <a:lnTo>
                    <a:pt x="1189" y="1204"/>
                  </a:lnTo>
                  <a:lnTo>
                    <a:pt x="1161" y="1214"/>
                  </a:lnTo>
                  <a:lnTo>
                    <a:pt x="1131" y="1223"/>
                  </a:lnTo>
                  <a:lnTo>
                    <a:pt x="1102" y="1227"/>
                  </a:lnTo>
                  <a:lnTo>
                    <a:pt x="1072" y="1231"/>
                  </a:lnTo>
                  <a:lnTo>
                    <a:pt x="1041" y="1233"/>
                  </a:lnTo>
                  <a:lnTo>
                    <a:pt x="1010" y="1234"/>
                  </a:lnTo>
                  <a:lnTo>
                    <a:pt x="949" y="1234"/>
                  </a:lnTo>
                  <a:lnTo>
                    <a:pt x="887" y="1234"/>
                  </a:lnTo>
                  <a:lnTo>
                    <a:pt x="741" y="1238"/>
                  </a:lnTo>
                  <a:lnTo>
                    <a:pt x="596" y="1242"/>
                  </a:lnTo>
                  <a:lnTo>
                    <a:pt x="524" y="1244"/>
                  </a:lnTo>
                  <a:lnTo>
                    <a:pt x="454" y="1244"/>
                  </a:lnTo>
                  <a:lnTo>
                    <a:pt x="384" y="1242"/>
                  </a:lnTo>
                  <a:lnTo>
                    <a:pt x="316" y="1238"/>
                  </a:lnTo>
                  <a:lnTo>
                    <a:pt x="261" y="1233"/>
                  </a:lnTo>
                  <a:lnTo>
                    <a:pt x="236" y="1230"/>
                  </a:lnTo>
                  <a:lnTo>
                    <a:pt x="211" y="1224"/>
                  </a:lnTo>
                  <a:lnTo>
                    <a:pt x="186" y="1219"/>
                  </a:lnTo>
                  <a:lnTo>
                    <a:pt x="162" y="1211"/>
                  </a:lnTo>
                  <a:lnTo>
                    <a:pt x="139" y="1204"/>
                  </a:lnTo>
                  <a:lnTo>
                    <a:pt x="118" y="1195"/>
                  </a:lnTo>
                  <a:lnTo>
                    <a:pt x="112" y="1190"/>
                  </a:lnTo>
                  <a:lnTo>
                    <a:pt x="107" y="1185"/>
                  </a:lnTo>
                  <a:lnTo>
                    <a:pt x="97" y="1172"/>
                  </a:lnTo>
                  <a:lnTo>
                    <a:pt x="98" y="1176"/>
                  </a:lnTo>
                  <a:lnTo>
                    <a:pt x="97" y="1181"/>
                  </a:lnTo>
                  <a:lnTo>
                    <a:pt x="96" y="1181"/>
                  </a:lnTo>
                  <a:lnTo>
                    <a:pt x="94" y="1181"/>
                  </a:lnTo>
                  <a:lnTo>
                    <a:pt x="90" y="1178"/>
                  </a:lnTo>
                  <a:lnTo>
                    <a:pt x="83" y="1169"/>
                  </a:lnTo>
                  <a:lnTo>
                    <a:pt x="77" y="1161"/>
                  </a:lnTo>
                  <a:lnTo>
                    <a:pt x="73" y="1152"/>
                  </a:lnTo>
                  <a:lnTo>
                    <a:pt x="69" y="1143"/>
                  </a:lnTo>
                  <a:lnTo>
                    <a:pt x="62" y="1122"/>
                  </a:lnTo>
                  <a:lnTo>
                    <a:pt x="58" y="1099"/>
                  </a:lnTo>
                  <a:lnTo>
                    <a:pt x="55" y="1075"/>
                  </a:lnTo>
                  <a:lnTo>
                    <a:pt x="52" y="1051"/>
                  </a:lnTo>
                  <a:lnTo>
                    <a:pt x="51" y="1002"/>
                  </a:lnTo>
                  <a:lnTo>
                    <a:pt x="44" y="790"/>
                  </a:lnTo>
                  <a:lnTo>
                    <a:pt x="39" y="683"/>
                  </a:lnTo>
                  <a:lnTo>
                    <a:pt x="37" y="576"/>
                  </a:lnTo>
                  <a:lnTo>
                    <a:pt x="35" y="471"/>
                  </a:lnTo>
                  <a:lnTo>
                    <a:pt x="35" y="366"/>
                  </a:lnTo>
                  <a:lnTo>
                    <a:pt x="38" y="263"/>
                  </a:lnTo>
                  <a:lnTo>
                    <a:pt x="42" y="160"/>
                  </a:lnTo>
                  <a:lnTo>
                    <a:pt x="45" y="144"/>
                  </a:lnTo>
                  <a:lnTo>
                    <a:pt x="51" y="128"/>
                  </a:lnTo>
                  <a:lnTo>
                    <a:pt x="58" y="113"/>
                  </a:lnTo>
                  <a:lnTo>
                    <a:pt x="67" y="99"/>
                  </a:lnTo>
                  <a:lnTo>
                    <a:pt x="69" y="96"/>
                  </a:lnTo>
                  <a:lnTo>
                    <a:pt x="72" y="94"/>
                  </a:lnTo>
                  <a:lnTo>
                    <a:pt x="72" y="93"/>
                  </a:lnTo>
                  <a:lnTo>
                    <a:pt x="84" y="83"/>
                  </a:lnTo>
                  <a:lnTo>
                    <a:pt x="97" y="76"/>
                  </a:lnTo>
                  <a:lnTo>
                    <a:pt x="112" y="68"/>
                  </a:lnTo>
                  <a:lnTo>
                    <a:pt x="128" y="62"/>
                  </a:lnTo>
                  <a:lnTo>
                    <a:pt x="145" y="56"/>
                  </a:lnTo>
                  <a:lnTo>
                    <a:pt x="163" y="52"/>
                  </a:lnTo>
                  <a:lnTo>
                    <a:pt x="183" y="49"/>
                  </a:lnTo>
                  <a:lnTo>
                    <a:pt x="202" y="48"/>
                  </a:lnTo>
                  <a:lnTo>
                    <a:pt x="309" y="41"/>
                  </a:lnTo>
                  <a:lnTo>
                    <a:pt x="417" y="35"/>
                  </a:lnTo>
                  <a:lnTo>
                    <a:pt x="526" y="33"/>
                  </a:lnTo>
                  <a:lnTo>
                    <a:pt x="635" y="30"/>
                  </a:lnTo>
                  <a:lnTo>
                    <a:pt x="852" y="27"/>
                  </a:lnTo>
                  <a:lnTo>
                    <a:pt x="1065" y="23"/>
                  </a:lnTo>
                  <a:lnTo>
                    <a:pt x="1082" y="25"/>
                  </a:lnTo>
                  <a:lnTo>
                    <a:pt x="1099" y="27"/>
                  </a:lnTo>
                  <a:lnTo>
                    <a:pt x="1114" y="31"/>
                  </a:lnTo>
                  <a:lnTo>
                    <a:pt x="1130" y="35"/>
                  </a:lnTo>
                  <a:lnTo>
                    <a:pt x="1144" y="40"/>
                  </a:lnTo>
                  <a:lnTo>
                    <a:pt x="1158" y="47"/>
                  </a:lnTo>
                  <a:lnTo>
                    <a:pt x="1172" y="52"/>
                  </a:lnTo>
                  <a:lnTo>
                    <a:pt x="1183" y="61"/>
                  </a:lnTo>
                  <a:lnTo>
                    <a:pt x="1196" y="69"/>
                  </a:lnTo>
                  <a:lnTo>
                    <a:pt x="1207" y="77"/>
                  </a:lnTo>
                  <a:lnTo>
                    <a:pt x="1217" y="87"/>
                  </a:lnTo>
                  <a:lnTo>
                    <a:pt x="1225" y="99"/>
                  </a:lnTo>
                  <a:lnTo>
                    <a:pt x="1234" y="111"/>
                  </a:lnTo>
                  <a:lnTo>
                    <a:pt x="1241" y="124"/>
                  </a:lnTo>
                  <a:lnTo>
                    <a:pt x="1248" y="138"/>
                  </a:lnTo>
                  <a:lnTo>
                    <a:pt x="1252" y="152"/>
                  </a:lnTo>
                  <a:lnTo>
                    <a:pt x="1265" y="385"/>
                  </a:lnTo>
                  <a:lnTo>
                    <a:pt x="1270" y="502"/>
                  </a:lnTo>
                  <a:lnTo>
                    <a:pt x="1276" y="618"/>
                  </a:lnTo>
                  <a:lnTo>
                    <a:pt x="1279" y="734"/>
                  </a:lnTo>
                  <a:lnTo>
                    <a:pt x="1282" y="849"/>
                  </a:lnTo>
                  <a:lnTo>
                    <a:pt x="1282" y="963"/>
                  </a:lnTo>
                  <a:lnTo>
                    <a:pt x="1280" y="1077"/>
                  </a:lnTo>
                  <a:close/>
                  <a:moveTo>
                    <a:pt x="1268" y="121"/>
                  </a:moveTo>
                  <a:lnTo>
                    <a:pt x="1268" y="121"/>
                  </a:lnTo>
                  <a:lnTo>
                    <a:pt x="1270" y="121"/>
                  </a:lnTo>
                  <a:lnTo>
                    <a:pt x="1272" y="122"/>
                  </a:lnTo>
                  <a:lnTo>
                    <a:pt x="1276" y="141"/>
                  </a:lnTo>
                  <a:lnTo>
                    <a:pt x="1280" y="160"/>
                  </a:lnTo>
                  <a:lnTo>
                    <a:pt x="1286" y="200"/>
                  </a:lnTo>
                  <a:lnTo>
                    <a:pt x="1289" y="242"/>
                  </a:lnTo>
                  <a:lnTo>
                    <a:pt x="1290" y="284"/>
                  </a:lnTo>
                  <a:lnTo>
                    <a:pt x="1290" y="328"/>
                  </a:lnTo>
                  <a:lnTo>
                    <a:pt x="1289" y="371"/>
                  </a:lnTo>
                  <a:lnTo>
                    <a:pt x="1283" y="451"/>
                  </a:lnTo>
                  <a:lnTo>
                    <a:pt x="1283" y="464"/>
                  </a:lnTo>
                  <a:lnTo>
                    <a:pt x="1282" y="471"/>
                  </a:lnTo>
                  <a:lnTo>
                    <a:pt x="1280" y="477"/>
                  </a:lnTo>
                  <a:lnTo>
                    <a:pt x="1279" y="389"/>
                  </a:lnTo>
                  <a:lnTo>
                    <a:pt x="1276" y="305"/>
                  </a:lnTo>
                  <a:lnTo>
                    <a:pt x="1273" y="262"/>
                  </a:lnTo>
                  <a:lnTo>
                    <a:pt x="1270" y="219"/>
                  </a:lnTo>
                  <a:lnTo>
                    <a:pt x="1266" y="176"/>
                  </a:lnTo>
                  <a:lnTo>
                    <a:pt x="1261" y="134"/>
                  </a:lnTo>
                  <a:lnTo>
                    <a:pt x="1248" y="111"/>
                  </a:lnTo>
                  <a:lnTo>
                    <a:pt x="1235" y="92"/>
                  </a:lnTo>
                  <a:lnTo>
                    <a:pt x="1218" y="73"/>
                  </a:lnTo>
                  <a:lnTo>
                    <a:pt x="1200" y="56"/>
                  </a:lnTo>
                  <a:lnTo>
                    <a:pt x="1179" y="41"/>
                  </a:lnTo>
                  <a:lnTo>
                    <a:pt x="1155" y="30"/>
                  </a:lnTo>
                  <a:lnTo>
                    <a:pt x="1130" y="18"/>
                  </a:lnTo>
                  <a:lnTo>
                    <a:pt x="1102" y="11"/>
                  </a:lnTo>
                  <a:lnTo>
                    <a:pt x="1124" y="14"/>
                  </a:lnTo>
                  <a:lnTo>
                    <a:pt x="1144" y="17"/>
                  </a:lnTo>
                  <a:lnTo>
                    <a:pt x="1162" y="23"/>
                  </a:lnTo>
                  <a:lnTo>
                    <a:pt x="1180" y="30"/>
                  </a:lnTo>
                  <a:lnTo>
                    <a:pt x="1197" y="38"/>
                  </a:lnTo>
                  <a:lnTo>
                    <a:pt x="1213" y="48"/>
                  </a:lnTo>
                  <a:lnTo>
                    <a:pt x="1228" y="59"/>
                  </a:lnTo>
                  <a:lnTo>
                    <a:pt x="1241" y="69"/>
                  </a:lnTo>
                  <a:lnTo>
                    <a:pt x="1235" y="73"/>
                  </a:lnTo>
                  <a:lnTo>
                    <a:pt x="1245" y="83"/>
                  </a:lnTo>
                  <a:lnTo>
                    <a:pt x="1254" y="94"/>
                  </a:lnTo>
                  <a:lnTo>
                    <a:pt x="1262" y="107"/>
                  </a:lnTo>
                  <a:lnTo>
                    <a:pt x="1268" y="121"/>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endParaRPr lang="zh-CN" altLang="en-US" sz="2400">
                <a:solidFill>
                  <a:srgbClr val="005188"/>
                </a:solidFill>
              </a:endParaRPr>
            </a:p>
          </p:txBody>
        </p:sp>
        <p:sp>
          <p:nvSpPr>
            <p:cNvPr id="66" name="文本框 308"/>
            <p:cNvSpPr txBox="1">
              <a:spLocks noChangeArrowheads="1"/>
            </p:cNvSpPr>
            <p:nvPr/>
          </p:nvSpPr>
          <p:spPr bwMode="auto">
            <a:xfrm>
              <a:off x="3786678" y="4627563"/>
              <a:ext cx="99536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6000" dirty="0">
                  <a:solidFill>
                    <a:srgbClr val="005188"/>
                  </a:solidFill>
                  <a:latin typeface="方正静蕾简体" panose="03000509000000000000" pitchFamily="65" charset="-122"/>
                  <a:ea typeface="方正静蕾简体" panose="03000509000000000000" pitchFamily="65" charset="-122"/>
                </a:rPr>
                <a:t>03</a:t>
              </a:r>
              <a:endParaRPr lang="zh-CN" altLang="en-US" sz="6000" dirty="0">
                <a:solidFill>
                  <a:srgbClr val="005188"/>
                </a:solidFill>
                <a:latin typeface="方正静蕾简体" panose="03000509000000000000" pitchFamily="65" charset="-122"/>
                <a:ea typeface="方正静蕾简体" panose="03000509000000000000" pitchFamily="65" charset="-122"/>
              </a:endParaRPr>
            </a:p>
          </p:txBody>
        </p:sp>
      </p:grpSp>
      <p:grpSp>
        <p:nvGrpSpPr>
          <p:cNvPr id="67" name="chenying0907 66"/>
          <p:cNvGrpSpPr/>
          <p:nvPr/>
        </p:nvGrpSpPr>
        <p:grpSpPr>
          <a:xfrm>
            <a:off x="6693935" y="1781175"/>
            <a:ext cx="1047750" cy="1031875"/>
            <a:chOff x="7469188" y="1781175"/>
            <a:chExt cx="1047750" cy="1031875"/>
          </a:xfrm>
        </p:grpSpPr>
        <p:sp>
          <p:nvSpPr>
            <p:cNvPr id="68" name="chenying0907 400"/>
            <p:cNvSpPr>
              <a:spLocks noEditPoints="1" noChangeArrowheads="1"/>
            </p:cNvSpPr>
            <p:nvPr/>
          </p:nvSpPr>
          <p:spPr bwMode="auto">
            <a:xfrm>
              <a:off x="7469188" y="1905000"/>
              <a:ext cx="919162" cy="908050"/>
            </a:xfrm>
            <a:custGeom>
              <a:avLst/>
              <a:gdLst>
                <a:gd name="T0" fmla="*/ 375 w 1303"/>
                <a:gd name="T1" fmla="*/ 23 h 1287"/>
                <a:gd name="T2" fmla="*/ 169 w 1303"/>
                <a:gd name="T3" fmla="*/ 35 h 1287"/>
                <a:gd name="T4" fmla="*/ 72 w 1303"/>
                <a:gd name="T5" fmla="*/ 72 h 1287"/>
                <a:gd name="T6" fmla="*/ 18 w 1303"/>
                <a:gd name="T7" fmla="*/ 149 h 1287"/>
                <a:gd name="T8" fmla="*/ 1 w 1303"/>
                <a:gd name="T9" fmla="*/ 239 h 1287"/>
                <a:gd name="T10" fmla="*/ 13 w 1303"/>
                <a:gd name="T11" fmla="*/ 489 h 1287"/>
                <a:gd name="T12" fmla="*/ 11 w 1303"/>
                <a:gd name="T13" fmla="*/ 693 h 1287"/>
                <a:gd name="T14" fmla="*/ 31 w 1303"/>
                <a:gd name="T15" fmla="*/ 1058 h 1287"/>
                <a:gd name="T16" fmla="*/ 59 w 1303"/>
                <a:gd name="T17" fmla="*/ 1182 h 1287"/>
                <a:gd name="T18" fmla="*/ 89 w 1303"/>
                <a:gd name="T19" fmla="*/ 1227 h 1287"/>
                <a:gd name="T20" fmla="*/ 87 w 1303"/>
                <a:gd name="T21" fmla="*/ 1209 h 1287"/>
                <a:gd name="T22" fmla="*/ 271 w 1303"/>
                <a:gd name="T23" fmla="*/ 1276 h 1287"/>
                <a:gd name="T24" fmla="*/ 547 w 1303"/>
                <a:gd name="T25" fmla="*/ 1286 h 1287"/>
                <a:gd name="T26" fmla="*/ 1078 w 1303"/>
                <a:gd name="T27" fmla="*/ 1256 h 1287"/>
                <a:gd name="T28" fmla="*/ 1169 w 1303"/>
                <a:gd name="T29" fmla="*/ 1233 h 1287"/>
                <a:gd name="T30" fmla="*/ 1248 w 1303"/>
                <a:gd name="T31" fmla="*/ 1189 h 1287"/>
                <a:gd name="T32" fmla="*/ 1291 w 1303"/>
                <a:gd name="T33" fmla="*/ 1112 h 1287"/>
                <a:gd name="T34" fmla="*/ 1300 w 1303"/>
                <a:gd name="T35" fmla="*/ 926 h 1287"/>
                <a:gd name="T36" fmla="*/ 1291 w 1303"/>
                <a:gd name="T37" fmla="*/ 606 h 1287"/>
                <a:gd name="T38" fmla="*/ 1298 w 1303"/>
                <a:gd name="T39" fmla="*/ 215 h 1287"/>
                <a:gd name="T40" fmla="*/ 1279 w 1303"/>
                <a:gd name="T41" fmla="*/ 115 h 1287"/>
                <a:gd name="T42" fmla="*/ 1220 w 1303"/>
                <a:gd name="T43" fmla="*/ 41 h 1287"/>
                <a:gd name="T44" fmla="*/ 1131 w 1303"/>
                <a:gd name="T45" fmla="*/ 0 h 1287"/>
                <a:gd name="T46" fmla="*/ 23 w 1303"/>
                <a:gd name="T47" fmla="*/ 613 h 1287"/>
                <a:gd name="T48" fmla="*/ 42 w 1303"/>
                <a:gd name="T49" fmla="*/ 919 h 1287"/>
                <a:gd name="T50" fmla="*/ 18 w 1303"/>
                <a:gd name="T51" fmla="*/ 269 h 1287"/>
                <a:gd name="T52" fmla="*/ 13 w 1303"/>
                <a:gd name="T53" fmla="*/ 242 h 1287"/>
                <a:gd name="T54" fmla="*/ 540 w 1303"/>
                <a:gd name="T55" fmla="*/ 1272 h 1287"/>
                <a:gd name="T56" fmla="*/ 287 w 1303"/>
                <a:gd name="T57" fmla="*/ 1263 h 1287"/>
                <a:gd name="T58" fmla="*/ 458 w 1303"/>
                <a:gd name="T59" fmla="*/ 1261 h 1287"/>
                <a:gd name="T60" fmla="*/ 925 w 1303"/>
                <a:gd name="T61" fmla="*/ 1254 h 1287"/>
                <a:gd name="T62" fmla="*/ 947 w 1303"/>
                <a:gd name="T63" fmla="*/ 1254 h 1287"/>
                <a:gd name="T64" fmla="*/ 956 w 1303"/>
                <a:gd name="T65" fmla="*/ 1251 h 1287"/>
                <a:gd name="T66" fmla="*/ 947 w 1303"/>
                <a:gd name="T67" fmla="*/ 1254 h 1287"/>
                <a:gd name="T68" fmla="*/ 1268 w 1303"/>
                <a:gd name="T69" fmla="*/ 1134 h 1287"/>
                <a:gd name="T70" fmla="*/ 1213 w 1303"/>
                <a:gd name="T71" fmla="*/ 1192 h 1287"/>
                <a:gd name="T72" fmla="*/ 1102 w 1303"/>
                <a:gd name="T73" fmla="*/ 1227 h 1287"/>
                <a:gd name="T74" fmla="*/ 887 w 1303"/>
                <a:gd name="T75" fmla="*/ 1234 h 1287"/>
                <a:gd name="T76" fmla="*/ 316 w 1303"/>
                <a:gd name="T77" fmla="*/ 1238 h 1287"/>
                <a:gd name="T78" fmla="*/ 162 w 1303"/>
                <a:gd name="T79" fmla="*/ 1211 h 1287"/>
                <a:gd name="T80" fmla="*/ 97 w 1303"/>
                <a:gd name="T81" fmla="*/ 1172 h 1287"/>
                <a:gd name="T82" fmla="*/ 90 w 1303"/>
                <a:gd name="T83" fmla="*/ 1178 h 1287"/>
                <a:gd name="T84" fmla="*/ 62 w 1303"/>
                <a:gd name="T85" fmla="*/ 1122 h 1287"/>
                <a:gd name="T86" fmla="*/ 44 w 1303"/>
                <a:gd name="T87" fmla="*/ 790 h 1287"/>
                <a:gd name="T88" fmla="*/ 42 w 1303"/>
                <a:gd name="T89" fmla="*/ 160 h 1287"/>
                <a:gd name="T90" fmla="*/ 67 w 1303"/>
                <a:gd name="T91" fmla="*/ 99 h 1287"/>
                <a:gd name="T92" fmla="*/ 97 w 1303"/>
                <a:gd name="T93" fmla="*/ 76 h 1287"/>
                <a:gd name="T94" fmla="*/ 202 w 1303"/>
                <a:gd name="T95" fmla="*/ 48 h 1287"/>
                <a:gd name="T96" fmla="*/ 852 w 1303"/>
                <a:gd name="T97" fmla="*/ 27 h 1287"/>
                <a:gd name="T98" fmla="*/ 1130 w 1303"/>
                <a:gd name="T99" fmla="*/ 35 h 1287"/>
                <a:gd name="T100" fmla="*/ 1207 w 1303"/>
                <a:gd name="T101" fmla="*/ 77 h 1287"/>
                <a:gd name="T102" fmla="*/ 1252 w 1303"/>
                <a:gd name="T103" fmla="*/ 152 h 1287"/>
                <a:gd name="T104" fmla="*/ 1282 w 1303"/>
                <a:gd name="T105" fmla="*/ 849 h 1287"/>
                <a:gd name="T106" fmla="*/ 1270 w 1303"/>
                <a:gd name="T107" fmla="*/ 121 h 1287"/>
                <a:gd name="T108" fmla="*/ 1289 w 1303"/>
                <a:gd name="T109" fmla="*/ 242 h 1287"/>
                <a:gd name="T110" fmla="*/ 1283 w 1303"/>
                <a:gd name="T111" fmla="*/ 464 h 1287"/>
                <a:gd name="T112" fmla="*/ 1273 w 1303"/>
                <a:gd name="T113" fmla="*/ 262 h 1287"/>
                <a:gd name="T114" fmla="*/ 1235 w 1303"/>
                <a:gd name="T115" fmla="*/ 92 h 1287"/>
                <a:gd name="T116" fmla="*/ 1102 w 1303"/>
                <a:gd name="T117" fmla="*/ 11 h 1287"/>
                <a:gd name="T118" fmla="*/ 1197 w 1303"/>
                <a:gd name="T119" fmla="*/ 38 h 1287"/>
                <a:gd name="T120" fmla="*/ 1245 w 1303"/>
                <a:gd name="T121" fmla="*/ 83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3" h="1287">
                  <a:moveTo>
                    <a:pt x="1131" y="0"/>
                  </a:moveTo>
                  <a:lnTo>
                    <a:pt x="389" y="17"/>
                  </a:lnTo>
                  <a:lnTo>
                    <a:pt x="385" y="18"/>
                  </a:lnTo>
                  <a:lnTo>
                    <a:pt x="379" y="20"/>
                  </a:lnTo>
                  <a:lnTo>
                    <a:pt x="375" y="23"/>
                  </a:lnTo>
                  <a:lnTo>
                    <a:pt x="372" y="23"/>
                  </a:lnTo>
                  <a:lnTo>
                    <a:pt x="270" y="27"/>
                  </a:lnTo>
                  <a:lnTo>
                    <a:pt x="219" y="31"/>
                  </a:lnTo>
                  <a:lnTo>
                    <a:pt x="169" y="35"/>
                  </a:lnTo>
                  <a:lnTo>
                    <a:pt x="149" y="38"/>
                  </a:lnTo>
                  <a:lnTo>
                    <a:pt x="131" y="42"/>
                  </a:lnTo>
                  <a:lnTo>
                    <a:pt x="114" y="48"/>
                  </a:lnTo>
                  <a:lnTo>
                    <a:pt x="98" y="55"/>
                  </a:lnTo>
                  <a:lnTo>
                    <a:pt x="84" y="63"/>
                  </a:lnTo>
                  <a:lnTo>
                    <a:pt x="72" y="72"/>
                  </a:lnTo>
                  <a:lnTo>
                    <a:pt x="60" y="83"/>
                  </a:lnTo>
                  <a:lnTo>
                    <a:pt x="49" y="94"/>
                  </a:lnTo>
                  <a:lnTo>
                    <a:pt x="41" y="106"/>
                  </a:lnTo>
                  <a:lnTo>
                    <a:pt x="32" y="120"/>
                  </a:lnTo>
                  <a:lnTo>
                    <a:pt x="25" y="134"/>
                  </a:lnTo>
                  <a:lnTo>
                    <a:pt x="18" y="149"/>
                  </a:lnTo>
                  <a:lnTo>
                    <a:pt x="13" y="165"/>
                  </a:lnTo>
                  <a:lnTo>
                    <a:pt x="8" y="181"/>
                  </a:lnTo>
                  <a:lnTo>
                    <a:pt x="6" y="198"/>
                  </a:lnTo>
                  <a:lnTo>
                    <a:pt x="3" y="217"/>
                  </a:lnTo>
                  <a:lnTo>
                    <a:pt x="1" y="239"/>
                  </a:lnTo>
                  <a:lnTo>
                    <a:pt x="0" y="262"/>
                  </a:lnTo>
                  <a:lnTo>
                    <a:pt x="0" y="307"/>
                  </a:lnTo>
                  <a:lnTo>
                    <a:pt x="1" y="353"/>
                  </a:lnTo>
                  <a:lnTo>
                    <a:pt x="6" y="398"/>
                  </a:lnTo>
                  <a:lnTo>
                    <a:pt x="10" y="444"/>
                  </a:lnTo>
                  <a:lnTo>
                    <a:pt x="13" y="489"/>
                  </a:lnTo>
                  <a:lnTo>
                    <a:pt x="14" y="534"/>
                  </a:lnTo>
                  <a:lnTo>
                    <a:pt x="14" y="557"/>
                  </a:lnTo>
                  <a:lnTo>
                    <a:pt x="14" y="579"/>
                  </a:lnTo>
                  <a:lnTo>
                    <a:pt x="11" y="635"/>
                  </a:lnTo>
                  <a:lnTo>
                    <a:pt x="11" y="693"/>
                  </a:lnTo>
                  <a:lnTo>
                    <a:pt x="14" y="752"/>
                  </a:lnTo>
                  <a:lnTo>
                    <a:pt x="18" y="814"/>
                  </a:lnTo>
                  <a:lnTo>
                    <a:pt x="25" y="937"/>
                  </a:lnTo>
                  <a:lnTo>
                    <a:pt x="28" y="999"/>
                  </a:lnTo>
                  <a:lnTo>
                    <a:pt x="31" y="1058"/>
                  </a:lnTo>
                  <a:lnTo>
                    <a:pt x="31" y="1078"/>
                  </a:lnTo>
                  <a:lnTo>
                    <a:pt x="32" y="1095"/>
                  </a:lnTo>
                  <a:lnTo>
                    <a:pt x="35" y="1112"/>
                  </a:lnTo>
                  <a:lnTo>
                    <a:pt x="39" y="1127"/>
                  </a:lnTo>
                  <a:lnTo>
                    <a:pt x="48" y="1155"/>
                  </a:lnTo>
                  <a:lnTo>
                    <a:pt x="59" y="1182"/>
                  </a:lnTo>
                  <a:lnTo>
                    <a:pt x="65" y="1196"/>
                  </a:lnTo>
                  <a:lnTo>
                    <a:pt x="73" y="1210"/>
                  </a:lnTo>
                  <a:lnTo>
                    <a:pt x="77" y="1216"/>
                  </a:lnTo>
                  <a:lnTo>
                    <a:pt x="83" y="1221"/>
                  </a:lnTo>
                  <a:lnTo>
                    <a:pt x="89" y="1227"/>
                  </a:lnTo>
                  <a:lnTo>
                    <a:pt x="96" y="1231"/>
                  </a:lnTo>
                  <a:lnTo>
                    <a:pt x="94" y="1224"/>
                  </a:lnTo>
                  <a:lnTo>
                    <a:pt x="91" y="1219"/>
                  </a:lnTo>
                  <a:lnTo>
                    <a:pt x="89" y="1214"/>
                  </a:lnTo>
                  <a:lnTo>
                    <a:pt x="87" y="1209"/>
                  </a:lnTo>
                  <a:lnTo>
                    <a:pt x="119" y="1227"/>
                  </a:lnTo>
                  <a:lnTo>
                    <a:pt x="153" y="1242"/>
                  </a:lnTo>
                  <a:lnTo>
                    <a:pt x="191" y="1256"/>
                  </a:lnTo>
                  <a:lnTo>
                    <a:pt x="230" y="1268"/>
                  </a:lnTo>
                  <a:lnTo>
                    <a:pt x="271" y="1276"/>
                  </a:lnTo>
                  <a:lnTo>
                    <a:pt x="315" y="1283"/>
                  </a:lnTo>
                  <a:lnTo>
                    <a:pt x="360" y="1287"/>
                  </a:lnTo>
                  <a:lnTo>
                    <a:pt x="408" y="1287"/>
                  </a:lnTo>
                  <a:lnTo>
                    <a:pt x="478" y="1287"/>
                  </a:lnTo>
                  <a:lnTo>
                    <a:pt x="547" y="1286"/>
                  </a:lnTo>
                  <a:lnTo>
                    <a:pt x="686" y="1280"/>
                  </a:lnTo>
                  <a:lnTo>
                    <a:pt x="967" y="1266"/>
                  </a:lnTo>
                  <a:lnTo>
                    <a:pt x="1013" y="1263"/>
                  </a:lnTo>
                  <a:lnTo>
                    <a:pt x="1057" y="1259"/>
                  </a:lnTo>
                  <a:lnTo>
                    <a:pt x="1078" y="1256"/>
                  </a:lnTo>
                  <a:lnTo>
                    <a:pt x="1098" y="1252"/>
                  </a:lnTo>
                  <a:lnTo>
                    <a:pt x="1117" y="1247"/>
                  </a:lnTo>
                  <a:lnTo>
                    <a:pt x="1135" y="1240"/>
                  </a:lnTo>
                  <a:lnTo>
                    <a:pt x="1152" y="1237"/>
                  </a:lnTo>
                  <a:lnTo>
                    <a:pt x="1169" y="1233"/>
                  </a:lnTo>
                  <a:lnTo>
                    <a:pt x="1185" y="1228"/>
                  </a:lnTo>
                  <a:lnTo>
                    <a:pt x="1199" y="1223"/>
                  </a:lnTo>
                  <a:lnTo>
                    <a:pt x="1213" y="1216"/>
                  </a:lnTo>
                  <a:lnTo>
                    <a:pt x="1225" y="1207"/>
                  </a:lnTo>
                  <a:lnTo>
                    <a:pt x="1237" y="1199"/>
                  </a:lnTo>
                  <a:lnTo>
                    <a:pt x="1248" y="1189"/>
                  </a:lnTo>
                  <a:lnTo>
                    <a:pt x="1258" y="1178"/>
                  </a:lnTo>
                  <a:lnTo>
                    <a:pt x="1266" y="1167"/>
                  </a:lnTo>
                  <a:lnTo>
                    <a:pt x="1275" y="1154"/>
                  </a:lnTo>
                  <a:lnTo>
                    <a:pt x="1282" y="1141"/>
                  </a:lnTo>
                  <a:lnTo>
                    <a:pt x="1287" y="1126"/>
                  </a:lnTo>
                  <a:lnTo>
                    <a:pt x="1291" y="1112"/>
                  </a:lnTo>
                  <a:lnTo>
                    <a:pt x="1294" y="1095"/>
                  </a:lnTo>
                  <a:lnTo>
                    <a:pt x="1297" y="1078"/>
                  </a:lnTo>
                  <a:lnTo>
                    <a:pt x="1300" y="1029"/>
                  </a:lnTo>
                  <a:lnTo>
                    <a:pt x="1301" y="978"/>
                  </a:lnTo>
                  <a:lnTo>
                    <a:pt x="1300" y="926"/>
                  </a:lnTo>
                  <a:lnTo>
                    <a:pt x="1298" y="876"/>
                  </a:lnTo>
                  <a:lnTo>
                    <a:pt x="1293" y="772"/>
                  </a:lnTo>
                  <a:lnTo>
                    <a:pt x="1291" y="720"/>
                  </a:lnTo>
                  <a:lnTo>
                    <a:pt x="1290" y="666"/>
                  </a:lnTo>
                  <a:lnTo>
                    <a:pt x="1291" y="606"/>
                  </a:lnTo>
                  <a:lnTo>
                    <a:pt x="1293" y="545"/>
                  </a:lnTo>
                  <a:lnTo>
                    <a:pt x="1300" y="426"/>
                  </a:lnTo>
                  <a:lnTo>
                    <a:pt x="1301" y="367"/>
                  </a:lnTo>
                  <a:lnTo>
                    <a:pt x="1303" y="307"/>
                  </a:lnTo>
                  <a:lnTo>
                    <a:pt x="1301" y="246"/>
                  </a:lnTo>
                  <a:lnTo>
                    <a:pt x="1298" y="215"/>
                  </a:lnTo>
                  <a:lnTo>
                    <a:pt x="1296" y="184"/>
                  </a:lnTo>
                  <a:lnTo>
                    <a:pt x="1293" y="166"/>
                  </a:lnTo>
                  <a:lnTo>
                    <a:pt x="1289" y="148"/>
                  </a:lnTo>
                  <a:lnTo>
                    <a:pt x="1284" y="131"/>
                  </a:lnTo>
                  <a:lnTo>
                    <a:pt x="1279" y="115"/>
                  </a:lnTo>
                  <a:lnTo>
                    <a:pt x="1270" y="100"/>
                  </a:lnTo>
                  <a:lnTo>
                    <a:pt x="1263" y="86"/>
                  </a:lnTo>
                  <a:lnTo>
                    <a:pt x="1254" y="73"/>
                  </a:lnTo>
                  <a:lnTo>
                    <a:pt x="1244" y="62"/>
                  </a:lnTo>
                  <a:lnTo>
                    <a:pt x="1232" y="51"/>
                  </a:lnTo>
                  <a:lnTo>
                    <a:pt x="1220" y="41"/>
                  </a:lnTo>
                  <a:lnTo>
                    <a:pt x="1207" y="31"/>
                  </a:lnTo>
                  <a:lnTo>
                    <a:pt x="1193" y="24"/>
                  </a:lnTo>
                  <a:lnTo>
                    <a:pt x="1179" y="17"/>
                  </a:lnTo>
                  <a:lnTo>
                    <a:pt x="1164" y="10"/>
                  </a:lnTo>
                  <a:lnTo>
                    <a:pt x="1148" y="6"/>
                  </a:lnTo>
                  <a:lnTo>
                    <a:pt x="1131" y="0"/>
                  </a:lnTo>
                  <a:close/>
                  <a:moveTo>
                    <a:pt x="44" y="1026"/>
                  </a:moveTo>
                  <a:lnTo>
                    <a:pt x="37" y="842"/>
                  </a:lnTo>
                  <a:lnTo>
                    <a:pt x="30" y="738"/>
                  </a:lnTo>
                  <a:lnTo>
                    <a:pt x="23" y="613"/>
                  </a:lnTo>
                  <a:lnTo>
                    <a:pt x="28" y="662"/>
                  </a:lnTo>
                  <a:lnTo>
                    <a:pt x="32" y="713"/>
                  </a:lnTo>
                  <a:lnTo>
                    <a:pt x="37" y="763"/>
                  </a:lnTo>
                  <a:lnTo>
                    <a:pt x="38" y="815"/>
                  </a:lnTo>
                  <a:lnTo>
                    <a:pt x="42" y="919"/>
                  </a:lnTo>
                  <a:lnTo>
                    <a:pt x="44" y="1026"/>
                  </a:lnTo>
                  <a:close/>
                  <a:moveTo>
                    <a:pt x="20" y="260"/>
                  </a:moveTo>
                  <a:lnTo>
                    <a:pt x="20" y="260"/>
                  </a:lnTo>
                  <a:lnTo>
                    <a:pt x="18" y="266"/>
                  </a:lnTo>
                  <a:lnTo>
                    <a:pt x="18" y="269"/>
                  </a:lnTo>
                  <a:lnTo>
                    <a:pt x="17" y="269"/>
                  </a:lnTo>
                  <a:lnTo>
                    <a:pt x="15" y="267"/>
                  </a:lnTo>
                  <a:lnTo>
                    <a:pt x="13" y="262"/>
                  </a:lnTo>
                  <a:lnTo>
                    <a:pt x="13" y="259"/>
                  </a:lnTo>
                  <a:lnTo>
                    <a:pt x="13" y="242"/>
                  </a:lnTo>
                  <a:lnTo>
                    <a:pt x="14" y="224"/>
                  </a:lnTo>
                  <a:lnTo>
                    <a:pt x="18" y="191"/>
                  </a:lnTo>
                  <a:lnTo>
                    <a:pt x="23" y="181"/>
                  </a:lnTo>
                  <a:lnTo>
                    <a:pt x="20" y="260"/>
                  </a:lnTo>
                  <a:close/>
                  <a:moveTo>
                    <a:pt x="540" y="1272"/>
                  </a:moveTo>
                  <a:lnTo>
                    <a:pt x="540" y="1272"/>
                  </a:lnTo>
                  <a:lnTo>
                    <a:pt x="453" y="1273"/>
                  </a:lnTo>
                  <a:lnTo>
                    <a:pt x="409" y="1273"/>
                  </a:lnTo>
                  <a:lnTo>
                    <a:pt x="367" y="1272"/>
                  </a:lnTo>
                  <a:lnTo>
                    <a:pt x="326" y="1269"/>
                  </a:lnTo>
                  <a:lnTo>
                    <a:pt x="287" y="1263"/>
                  </a:lnTo>
                  <a:lnTo>
                    <a:pt x="249" y="1256"/>
                  </a:lnTo>
                  <a:lnTo>
                    <a:pt x="214" y="1247"/>
                  </a:lnTo>
                  <a:lnTo>
                    <a:pt x="311" y="1256"/>
                  </a:lnTo>
                  <a:lnTo>
                    <a:pt x="384" y="1261"/>
                  </a:lnTo>
                  <a:lnTo>
                    <a:pt x="458" y="1261"/>
                  </a:lnTo>
                  <a:lnTo>
                    <a:pt x="534" y="1261"/>
                  </a:lnTo>
                  <a:lnTo>
                    <a:pt x="613" y="1259"/>
                  </a:lnTo>
                  <a:lnTo>
                    <a:pt x="769" y="1255"/>
                  </a:lnTo>
                  <a:lnTo>
                    <a:pt x="847" y="1254"/>
                  </a:lnTo>
                  <a:lnTo>
                    <a:pt x="925" y="1254"/>
                  </a:lnTo>
                  <a:lnTo>
                    <a:pt x="828" y="1261"/>
                  </a:lnTo>
                  <a:lnTo>
                    <a:pt x="732" y="1265"/>
                  </a:lnTo>
                  <a:lnTo>
                    <a:pt x="638" y="1269"/>
                  </a:lnTo>
                  <a:lnTo>
                    <a:pt x="540" y="1272"/>
                  </a:lnTo>
                  <a:close/>
                  <a:moveTo>
                    <a:pt x="947" y="1254"/>
                  </a:moveTo>
                  <a:lnTo>
                    <a:pt x="947" y="1254"/>
                  </a:lnTo>
                  <a:lnTo>
                    <a:pt x="927" y="1254"/>
                  </a:lnTo>
                  <a:lnTo>
                    <a:pt x="936" y="1252"/>
                  </a:lnTo>
                  <a:lnTo>
                    <a:pt x="946" y="1251"/>
                  </a:lnTo>
                  <a:lnTo>
                    <a:pt x="956" y="1251"/>
                  </a:lnTo>
                  <a:lnTo>
                    <a:pt x="964" y="1252"/>
                  </a:lnTo>
                  <a:lnTo>
                    <a:pt x="961" y="1255"/>
                  </a:lnTo>
                  <a:lnTo>
                    <a:pt x="957" y="1255"/>
                  </a:lnTo>
                  <a:lnTo>
                    <a:pt x="947" y="1254"/>
                  </a:lnTo>
                  <a:close/>
                  <a:moveTo>
                    <a:pt x="1280" y="1077"/>
                  </a:moveTo>
                  <a:lnTo>
                    <a:pt x="1280" y="1077"/>
                  </a:lnTo>
                  <a:lnTo>
                    <a:pt x="1279" y="1092"/>
                  </a:lnTo>
                  <a:lnTo>
                    <a:pt x="1276" y="1108"/>
                  </a:lnTo>
                  <a:lnTo>
                    <a:pt x="1272" y="1122"/>
                  </a:lnTo>
                  <a:lnTo>
                    <a:pt x="1268" y="1134"/>
                  </a:lnTo>
                  <a:lnTo>
                    <a:pt x="1261" y="1147"/>
                  </a:lnTo>
                  <a:lnTo>
                    <a:pt x="1254" y="1157"/>
                  </a:lnTo>
                  <a:lnTo>
                    <a:pt x="1245" y="1167"/>
                  </a:lnTo>
                  <a:lnTo>
                    <a:pt x="1235" y="1176"/>
                  </a:lnTo>
                  <a:lnTo>
                    <a:pt x="1224" y="1185"/>
                  </a:lnTo>
                  <a:lnTo>
                    <a:pt x="1213" y="1192"/>
                  </a:lnTo>
                  <a:lnTo>
                    <a:pt x="1202" y="1199"/>
                  </a:lnTo>
                  <a:lnTo>
                    <a:pt x="1189" y="1204"/>
                  </a:lnTo>
                  <a:lnTo>
                    <a:pt x="1161" y="1214"/>
                  </a:lnTo>
                  <a:lnTo>
                    <a:pt x="1131" y="1223"/>
                  </a:lnTo>
                  <a:lnTo>
                    <a:pt x="1102" y="1227"/>
                  </a:lnTo>
                  <a:lnTo>
                    <a:pt x="1072" y="1231"/>
                  </a:lnTo>
                  <a:lnTo>
                    <a:pt x="1041" y="1233"/>
                  </a:lnTo>
                  <a:lnTo>
                    <a:pt x="1010" y="1234"/>
                  </a:lnTo>
                  <a:lnTo>
                    <a:pt x="949" y="1234"/>
                  </a:lnTo>
                  <a:lnTo>
                    <a:pt x="887" y="1234"/>
                  </a:lnTo>
                  <a:lnTo>
                    <a:pt x="741" y="1238"/>
                  </a:lnTo>
                  <a:lnTo>
                    <a:pt x="596" y="1242"/>
                  </a:lnTo>
                  <a:lnTo>
                    <a:pt x="524" y="1244"/>
                  </a:lnTo>
                  <a:lnTo>
                    <a:pt x="454" y="1244"/>
                  </a:lnTo>
                  <a:lnTo>
                    <a:pt x="384" y="1242"/>
                  </a:lnTo>
                  <a:lnTo>
                    <a:pt x="316" y="1238"/>
                  </a:lnTo>
                  <a:lnTo>
                    <a:pt x="261" y="1233"/>
                  </a:lnTo>
                  <a:lnTo>
                    <a:pt x="236" y="1230"/>
                  </a:lnTo>
                  <a:lnTo>
                    <a:pt x="211" y="1224"/>
                  </a:lnTo>
                  <a:lnTo>
                    <a:pt x="186" y="1219"/>
                  </a:lnTo>
                  <a:lnTo>
                    <a:pt x="162" y="1211"/>
                  </a:lnTo>
                  <a:lnTo>
                    <a:pt x="139" y="1204"/>
                  </a:lnTo>
                  <a:lnTo>
                    <a:pt x="118" y="1195"/>
                  </a:lnTo>
                  <a:lnTo>
                    <a:pt x="112" y="1190"/>
                  </a:lnTo>
                  <a:lnTo>
                    <a:pt x="107" y="1185"/>
                  </a:lnTo>
                  <a:lnTo>
                    <a:pt x="97" y="1172"/>
                  </a:lnTo>
                  <a:lnTo>
                    <a:pt x="98" y="1176"/>
                  </a:lnTo>
                  <a:lnTo>
                    <a:pt x="97" y="1181"/>
                  </a:lnTo>
                  <a:lnTo>
                    <a:pt x="96" y="1181"/>
                  </a:lnTo>
                  <a:lnTo>
                    <a:pt x="94" y="1181"/>
                  </a:lnTo>
                  <a:lnTo>
                    <a:pt x="90" y="1178"/>
                  </a:lnTo>
                  <a:lnTo>
                    <a:pt x="83" y="1169"/>
                  </a:lnTo>
                  <a:lnTo>
                    <a:pt x="77" y="1161"/>
                  </a:lnTo>
                  <a:lnTo>
                    <a:pt x="73" y="1152"/>
                  </a:lnTo>
                  <a:lnTo>
                    <a:pt x="69" y="1143"/>
                  </a:lnTo>
                  <a:lnTo>
                    <a:pt x="62" y="1122"/>
                  </a:lnTo>
                  <a:lnTo>
                    <a:pt x="58" y="1099"/>
                  </a:lnTo>
                  <a:lnTo>
                    <a:pt x="55" y="1075"/>
                  </a:lnTo>
                  <a:lnTo>
                    <a:pt x="52" y="1051"/>
                  </a:lnTo>
                  <a:lnTo>
                    <a:pt x="51" y="1002"/>
                  </a:lnTo>
                  <a:lnTo>
                    <a:pt x="44" y="790"/>
                  </a:lnTo>
                  <a:lnTo>
                    <a:pt x="39" y="683"/>
                  </a:lnTo>
                  <a:lnTo>
                    <a:pt x="37" y="576"/>
                  </a:lnTo>
                  <a:lnTo>
                    <a:pt x="35" y="471"/>
                  </a:lnTo>
                  <a:lnTo>
                    <a:pt x="35" y="366"/>
                  </a:lnTo>
                  <a:lnTo>
                    <a:pt x="38" y="263"/>
                  </a:lnTo>
                  <a:lnTo>
                    <a:pt x="42" y="160"/>
                  </a:lnTo>
                  <a:lnTo>
                    <a:pt x="45" y="144"/>
                  </a:lnTo>
                  <a:lnTo>
                    <a:pt x="51" y="128"/>
                  </a:lnTo>
                  <a:lnTo>
                    <a:pt x="58" y="113"/>
                  </a:lnTo>
                  <a:lnTo>
                    <a:pt x="67" y="99"/>
                  </a:lnTo>
                  <a:lnTo>
                    <a:pt x="69" y="96"/>
                  </a:lnTo>
                  <a:lnTo>
                    <a:pt x="72" y="94"/>
                  </a:lnTo>
                  <a:lnTo>
                    <a:pt x="72" y="93"/>
                  </a:lnTo>
                  <a:lnTo>
                    <a:pt x="84" y="83"/>
                  </a:lnTo>
                  <a:lnTo>
                    <a:pt x="97" y="76"/>
                  </a:lnTo>
                  <a:lnTo>
                    <a:pt x="112" y="68"/>
                  </a:lnTo>
                  <a:lnTo>
                    <a:pt x="128" y="62"/>
                  </a:lnTo>
                  <a:lnTo>
                    <a:pt x="145" y="56"/>
                  </a:lnTo>
                  <a:lnTo>
                    <a:pt x="163" y="52"/>
                  </a:lnTo>
                  <a:lnTo>
                    <a:pt x="183" y="49"/>
                  </a:lnTo>
                  <a:lnTo>
                    <a:pt x="202" y="48"/>
                  </a:lnTo>
                  <a:lnTo>
                    <a:pt x="309" y="41"/>
                  </a:lnTo>
                  <a:lnTo>
                    <a:pt x="417" y="35"/>
                  </a:lnTo>
                  <a:lnTo>
                    <a:pt x="526" y="33"/>
                  </a:lnTo>
                  <a:lnTo>
                    <a:pt x="635" y="30"/>
                  </a:lnTo>
                  <a:lnTo>
                    <a:pt x="852" y="27"/>
                  </a:lnTo>
                  <a:lnTo>
                    <a:pt x="1065" y="23"/>
                  </a:lnTo>
                  <a:lnTo>
                    <a:pt x="1082" y="25"/>
                  </a:lnTo>
                  <a:lnTo>
                    <a:pt x="1099" y="27"/>
                  </a:lnTo>
                  <a:lnTo>
                    <a:pt x="1114" y="31"/>
                  </a:lnTo>
                  <a:lnTo>
                    <a:pt x="1130" y="35"/>
                  </a:lnTo>
                  <a:lnTo>
                    <a:pt x="1144" y="40"/>
                  </a:lnTo>
                  <a:lnTo>
                    <a:pt x="1158" y="47"/>
                  </a:lnTo>
                  <a:lnTo>
                    <a:pt x="1172" y="52"/>
                  </a:lnTo>
                  <a:lnTo>
                    <a:pt x="1183" y="61"/>
                  </a:lnTo>
                  <a:lnTo>
                    <a:pt x="1196" y="69"/>
                  </a:lnTo>
                  <a:lnTo>
                    <a:pt x="1207" y="77"/>
                  </a:lnTo>
                  <a:lnTo>
                    <a:pt x="1217" y="87"/>
                  </a:lnTo>
                  <a:lnTo>
                    <a:pt x="1225" y="99"/>
                  </a:lnTo>
                  <a:lnTo>
                    <a:pt x="1234" y="111"/>
                  </a:lnTo>
                  <a:lnTo>
                    <a:pt x="1241" y="124"/>
                  </a:lnTo>
                  <a:lnTo>
                    <a:pt x="1248" y="138"/>
                  </a:lnTo>
                  <a:lnTo>
                    <a:pt x="1252" y="152"/>
                  </a:lnTo>
                  <a:lnTo>
                    <a:pt x="1265" y="385"/>
                  </a:lnTo>
                  <a:lnTo>
                    <a:pt x="1270" y="502"/>
                  </a:lnTo>
                  <a:lnTo>
                    <a:pt x="1276" y="618"/>
                  </a:lnTo>
                  <a:lnTo>
                    <a:pt x="1279" y="734"/>
                  </a:lnTo>
                  <a:lnTo>
                    <a:pt x="1282" y="849"/>
                  </a:lnTo>
                  <a:lnTo>
                    <a:pt x="1282" y="963"/>
                  </a:lnTo>
                  <a:lnTo>
                    <a:pt x="1280" y="1077"/>
                  </a:lnTo>
                  <a:close/>
                  <a:moveTo>
                    <a:pt x="1268" y="121"/>
                  </a:moveTo>
                  <a:lnTo>
                    <a:pt x="1268" y="121"/>
                  </a:lnTo>
                  <a:lnTo>
                    <a:pt x="1270" y="121"/>
                  </a:lnTo>
                  <a:lnTo>
                    <a:pt x="1272" y="122"/>
                  </a:lnTo>
                  <a:lnTo>
                    <a:pt x="1276" y="141"/>
                  </a:lnTo>
                  <a:lnTo>
                    <a:pt x="1280" y="160"/>
                  </a:lnTo>
                  <a:lnTo>
                    <a:pt x="1286" y="200"/>
                  </a:lnTo>
                  <a:lnTo>
                    <a:pt x="1289" y="242"/>
                  </a:lnTo>
                  <a:lnTo>
                    <a:pt x="1290" y="284"/>
                  </a:lnTo>
                  <a:lnTo>
                    <a:pt x="1290" y="328"/>
                  </a:lnTo>
                  <a:lnTo>
                    <a:pt x="1289" y="371"/>
                  </a:lnTo>
                  <a:lnTo>
                    <a:pt x="1283" y="451"/>
                  </a:lnTo>
                  <a:lnTo>
                    <a:pt x="1283" y="464"/>
                  </a:lnTo>
                  <a:lnTo>
                    <a:pt x="1282" y="471"/>
                  </a:lnTo>
                  <a:lnTo>
                    <a:pt x="1280" y="477"/>
                  </a:lnTo>
                  <a:lnTo>
                    <a:pt x="1279" y="389"/>
                  </a:lnTo>
                  <a:lnTo>
                    <a:pt x="1276" y="305"/>
                  </a:lnTo>
                  <a:lnTo>
                    <a:pt x="1273" y="262"/>
                  </a:lnTo>
                  <a:lnTo>
                    <a:pt x="1270" y="219"/>
                  </a:lnTo>
                  <a:lnTo>
                    <a:pt x="1266" y="176"/>
                  </a:lnTo>
                  <a:lnTo>
                    <a:pt x="1261" y="134"/>
                  </a:lnTo>
                  <a:lnTo>
                    <a:pt x="1248" y="111"/>
                  </a:lnTo>
                  <a:lnTo>
                    <a:pt x="1235" y="92"/>
                  </a:lnTo>
                  <a:lnTo>
                    <a:pt x="1218" y="73"/>
                  </a:lnTo>
                  <a:lnTo>
                    <a:pt x="1200" y="56"/>
                  </a:lnTo>
                  <a:lnTo>
                    <a:pt x="1179" y="41"/>
                  </a:lnTo>
                  <a:lnTo>
                    <a:pt x="1155" y="30"/>
                  </a:lnTo>
                  <a:lnTo>
                    <a:pt x="1130" y="18"/>
                  </a:lnTo>
                  <a:lnTo>
                    <a:pt x="1102" y="11"/>
                  </a:lnTo>
                  <a:lnTo>
                    <a:pt x="1124" y="14"/>
                  </a:lnTo>
                  <a:lnTo>
                    <a:pt x="1144" y="17"/>
                  </a:lnTo>
                  <a:lnTo>
                    <a:pt x="1162" y="23"/>
                  </a:lnTo>
                  <a:lnTo>
                    <a:pt x="1180" y="30"/>
                  </a:lnTo>
                  <a:lnTo>
                    <a:pt x="1197" y="38"/>
                  </a:lnTo>
                  <a:lnTo>
                    <a:pt x="1213" y="48"/>
                  </a:lnTo>
                  <a:lnTo>
                    <a:pt x="1228" y="59"/>
                  </a:lnTo>
                  <a:lnTo>
                    <a:pt x="1241" y="69"/>
                  </a:lnTo>
                  <a:lnTo>
                    <a:pt x="1235" y="73"/>
                  </a:lnTo>
                  <a:lnTo>
                    <a:pt x="1245" y="83"/>
                  </a:lnTo>
                  <a:lnTo>
                    <a:pt x="1254" y="94"/>
                  </a:lnTo>
                  <a:lnTo>
                    <a:pt x="1262" y="107"/>
                  </a:lnTo>
                  <a:lnTo>
                    <a:pt x="1268" y="121"/>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endParaRPr lang="zh-CN" altLang="en-US" sz="2400">
                <a:solidFill>
                  <a:srgbClr val="005188"/>
                </a:solidFill>
              </a:endParaRPr>
            </a:p>
          </p:txBody>
        </p:sp>
        <p:sp>
          <p:nvSpPr>
            <p:cNvPr id="69" name="文本框 309"/>
            <p:cNvSpPr txBox="1">
              <a:spLocks noChangeArrowheads="1"/>
            </p:cNvSpPr>
            <p:nvPr/>
          </p:nvSpPr>
          <p:spPr bwMode="auto">
            <a:xfrm>
              <a:off x="7519988" y="1781175"/>
              <a:ext cx="99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6000" dirty="0">
                  <a:solidFill>
                    <a:srgbClr val="005188"/>
                  </a:solidFill>
                  <a:latin typeface="方正静蕾简体" panose="03000509000000000000" pitchFamily="65" charset="-122"/>
                  <a:ea typeface="方正静蕾简体" panose="03000509000000000000" pitchFamily="65" charset="-122"/>
                </a:rPr>
                <a:t>04</a:t>
              </a:r>
              <a:endParaRPr lang="zh-CN" altLang="en-US" sz="6000" dirty="0">
                <a:solidFill>
                  <a:srgbClr val="005188"/>
                </a:solidFill>
                <a:latin typeface="方正静蕾简体" panose="03000509000000000000" pitchFamily="65" charset="-122"/>
                <a:ea typeface="方正静蕾简体" panose="03000509000000000000" pitchFamily="65" charset="-122"/>
              </a:endParaRPr>
            </a:p>
          </p:txBody>
        </p:sp>
      </p:grpSp>
      <p:grpSp>
        <p:nvGrpSpPr>
          <p:cNvPr id="70" name="chenying0907 69"/>
          <p:cNvGrpSpPr/>
          <p:nvPr/>
        </p:nvGrpSpPr>
        <p:grpSpPr>
          <a:xfrm>
            <a:off x="6693935" y="3152775"/>
            <a:ext cx="1060450" cy="1044575"/>
            <a:chOff x="7469188" y="3152775"/>
            <a:chExt cx="1060450" cy="1044575"/>
          </a:xfrm>
        </p:grpSpPr>
        <p:sp>
          <p:nvSpPr>
            <p:cNvPr id="71" name="chenying0907 400"/>
            <p:cNvSpPr>
              <a:spLocks noEditPoints="1" noChangeArrowheads="1"/>
            </p:cNvSpPr>
            <p:nvPr/>
          </p:nvSpPr>
          <p:spPr bwMode="auto">
            <a:xfrm>
              <a:off x="7469188" y="3289300"/>
              <a:ext cx="919162" cy="908050"/>
            </a:xfrm>
            <a:custGeom>
              <a:avLst/>
              <a:gdLst>
                <a:gd name="T0" fmla="*/ 375 w 1303"/>
                <a:gd name="T1" fmla="*/ 23 h 1287"/>
                <a:gd name="T2" fmla="*/ 169 w 1303"/>
                <a:gd name="T3" fmla="*/ 35 h 1287"/>
                <a:gd name="T4" fmla="*/ 72 w 1303"/>
                <a:gd name="T5" fmla="*/ 72 h 1287"/>
                <a:gd name="T6" fmla="*/ 18 w 1303"/>
                <a:gd name="T7" fmla="*/ 149 h 1287"/>
                <a:gd name="T8" fmla="*/ 1 w 1303"/>
                <a:gd name="T9" fmla="*/ 239 h 1287"/>
                <a:gd name="T10" fmla="*/ 13 w 1303"/>
                <a:gd name="T11" fmla="*/ 489 h 1287"/>
                <a:gd name="T12" fmla="*/ 11 w 1303"/>
                <a:gd name="T13" fmla="*/ 693 h 1287"/>
                <a:gd name="T14" fmla="*/ 31 w 1303"/>
                <a:gd name="T15" fmla="*/ 1058 h 1287"/>
                <a:gd name="T16" fmla="*/ 59 w 1303"/>
                <a:gd name="T17" fmla="*/ 1182 h 1287"/>
                <a:gd name="T18" fmla="*/ 89 w 1303"/>
                <a:gd name="T19" fmla="*/ 1227 h 1287"/>
                <a:gd name="T20" fmla="*/ 87 w 1303"/>
                <a:gd name="T21" fmla="*/ 1209 h 1287"/>
                <a:gd name="T22" fmla="*/ 271 w 1303"/>
                <a:gd name="T23" fmla="*/ 1276 h 1287"/>
                <a:gd name="T24" fmla="*/ 547 w 1303"/>
                <a:gd name="T25" fmla="*/ 1286 h 1287"/>
                <a:gd name="T26" fmla="*/ 1078 w 1303"/>
                <a:gd name="T27" fmla="*/ 1256 h 1287"/>
                <a:gd name="T28" fmla="*/ 1169 w 1303"/>
                <a:gd name="T29" fmla="*/ 1233 h 1287"/>
                <a:gd name="T30" fmla="*/ 1248 w 1303"/>
                <a:gd name="T31" fmla="*/ 1189 h 1287"/>
                <a:gd name="T32" fmla="*/ 1291 w 1303"/>
                <a:gd name="T33" fmla="*/ 1112 h 1287"/>
                <a:gd name="T34" fmla="*/ 1300 w 1303"/>
                <a:gd name="T35" fmla="*/ 926 h 1287"/>
                <a:gd name="T36" fmla="*/ 1291 w 1303"/>
                <a:gd name="T37" fmla="*/ 606 h 1287"/>
                <a:gd name="T38" fmla="*/ 1298 w 1303"/>
                <a:gd name="T39" fmla="*/ 215 h 1287"/>
                <a:gd name="T40" fmla="*/ 1279 w 1303"/>
                <a:gd name="T41" fmla="*/ 115 h 1287"/>
                <a:gd name="T42" fmla="*/ 1220 w 1303"/>
                <a:gd name="T43" fmla="*/ 41 h 1287"/>
                <a:gd name="T44" fmla="*/ 1131 w 1303"/>
                <a:gd name="T45" fmla="*/ 0 h 1287"/>
                <a:gd name="T46" fmla="*/ 23 w 1303"/>
                <a:gd name="T47" fmla="*/ 613 h 1287"/>
                <a:gd name="T48" fmla="*/ 42 w 1303"/>
                <a:gd name="T49" fmla="*/ 919 h 1287"/>
                <a:gd name="T50" fmla="*/ 18 w 1303"/>
                <a:gd name="T51" fmla="*/ 269 h 1287"/>
                <a:gd name="T52" fmla="*/ 13 w 1303"/>
                <a:gd name="T53" fmla="*/ 242 h 1287"/>
                <a:gd name="T54" fmla="*/ 540 w 1303"/>
                <a:gd name="T55" fmla="*/ 1272 h 1287"/>
                <a:gd name="T56" fmla="*/ 287 w 1303"/>
                <a:gd name="T57" fmla="*/ 1263 h 1287"/>
                <a:gd name="T58" fmla="*/ 458 w 1303"/>
                <a:gd name="T59" fmla="*/ 1261 h 1287"/>
                <a:gd name="T60" fmla="*/ 925 w 1303"/>
                <a:gd name="T61" fmla="*/ 1254 h 1287"/>
                <a:gd name="T62" fmla="*/ 947 w 1303"/>
                <a:gd name="T63" fmla="*/ 1254 h 1287"/>
                <a:gd name="T64" fmla="*/ 956 w 1303"/>
                <a:gd name="T65" fmla="*/ 1251 h 1287"/>
                <a:gd name="T66" fmla="*/ 947 w 1303"/>
                <a:gd name="T67" fmla="*/ 1254 h 1287"/>
                <a:gd name="T68" fmla="*/ 1268 w 1303"/>
                <a:gd name="T69" fmla="*/ 1134 h 1287"/>
                <a:gd name="T70" fmla="*/ 1213 w 1303"/>
                <a:gd name="T71" fmla="*/ 1192 h 1287"/>
                <a:gd name="T72" fmla="*/ 1102 w 1303"/>
                <a:gd name="T73" fmla="*/ 1227 h 1287"/>
                <a:gd name="T74" fmla="*/ 887 w 1303"/>
                <a:gd name="T75" fmla="*/ 1234 h 1287"/>
                <a:gd name="T76" fmla="*/ 316 w 1303"/>
                <a:gd name="T77" fmla="*/ 1238 h 1287"/>
                <a:gd name="T78" fmla="*/ 162 w 1303"/>
                <a:gd name="T79" fmla="*/ 1211 h 1287"/>
                <a:gd name="T80" fmla="*/ 97 w 1303"/>
                <a:gd name="T81" fmla="*/ 1172 h 1287"/>
                <a:gd name="T82" fmla="*/ 90 w 1303"/>
                <a:gd name="T83" fmla="*/ 1178 h 1287"/>
                <a:gd name="T84" fmla="*/ 62 w 1303"/>
                <a:gd name="T85" fmla="*/ 1122 h 1287"/>
                <a:gd name="T86" fmla="*/ 44 w 1303"/>
                <a:gd name="T87" fmla="*/ 790 h 1287"/>
                <a:gd name="T88" fmla="*/ 42 w 1303"/>
                <a:gd name="T89" fmla="*/ 160 h 1287"/>
                <a:gd name="T90" fmla="*/ 67 w 1303"/>
                <a:gd name="T91" fmla="*/ 99 h 1287"/>
                <a:gd name="T92" fmla="*/ 97 w 1303"/>
                <a:gd name="T93" fmla="*/ 76 h 1287"/>
                <a:gd name="T94" fmla="*/ 202 w 1303"/>
                <a:gd name="T95" fmla="*/ 48 h 1287"/>
                <a:gd name="T96" fmla="*/ 852 w 1303"/>
                <a:gd name="T97" fmla="*/ 27 h 1287"/>
                <a:gd name="T98" fmla="*/ 1130 w 1303"/>
                <a:gd name="T99" fmla="*/ 35 h 1287"/>
                <a:gd name="T100" fmla="*/ 1207 w 1303"/>
                <a:gd name="T101" fmla="*/ 77 h 1287"/>
                <a:gd name="T102" fmla="*/ 1252 w 1303"/>
                <a:gd name="T103" fmla="*/ 152 h 1287"/>
                <a:gd name="T104" fmla="*/ 1282 w 1303"/>
                <a:gd name="T105" fmla="*/ 849 h 1287"/>
                <a:gd name="T106" fmla="*/ 1270 w 1303"/>
                <a:gd name="T107" fmla="*/ 121 h 1287"/>
                <a:gd name="T108" fmla="*/ 1289 w 1303"/>
                <a:gd name="T109" fmla="*/ 242 h 1287"/>
                <a:gd name="T110" fmla="*/ 1283 w 1303"/>
                <a:gd name="T111" fmla="*/ 464 h 1287"/>
                <a:gd name="T112" fmla="*/ 1273 w 1303"/>
                <a:gd name="T113" fmla="*/ 262 h 1287"/>
                <a:gd name="T114" fmla="*/ 1235 w 1303"/>
                <a:gd name="T115" fmla="*/ 92 h 1287"/>
                <a:gd name="T116" fmla="*/ 1102 w 1303"/>
                <a:gd name="T117" fmla="*/ 11 h 1287"/>
                <a:gd name="T118" fmla="*/ 1197 w 1303"/>
                <a:gd name="T119" fmla="*/ 38 h 1287"/>
                <a:gd name="T120" fmla="*/ 1245 w 1303"/>
                <a:gd name="T121" fmla="*/ 83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3" h="1287">
                  <a:moveTo>
                    <a:pt x="1131" y="0"/>
                  </a:moveTo>
                  <a:lnTo>
                    <a:pt x="389" y="17"/>
                  </a:lnTo>
                  <a:lnTo>
                    <a:pt x="385" y="18"/>
                  </a:lnTo>
                  <a:lnTo>
                    <a:pt x="379" y="20"/>
                  </a:lnTo>
                  <a:lnTo>
                    <a:pt x="375" y="23"/>
                  </a:lnTo>
                  <a:lnTo>
                    <a:pt x="372" y="23"/>
                  </a:lnTo>
                  <a:lnTo>
                    <a:pt x="270" y="27"/>
                  </a:lnTo>
                  <a:lnTo>
                    <a:pt x="219" y="31"/>
                  </a:lnTo>
                  <a:lnTo>
                    <a:pt x="169" y="35"/>
                  </a:lnTo>
                  <a:lnTo>
                    <a:pt x="149" y="38"/>
                  </a:lnTo>
                  <a:lnTo>
                    <a:pt x="131" y="42"/>
                  </a:lnTo>
                  <a:lnTo>
                    <a:pt x="114" y="48"/>
                  </a:lnTo>
                  <a:lnTo>
                    <a:pt x="98" y="55"/>
                  </a:lnTo>
                  <a:lnTo>
                    <a:pt x="84" y="63"/>
                  </a:lnTo>
                  <a:lnTo>
                    <a:pt x="72" y="72"/>
                  </a:lnTo>
                  <a:lnTo>
                    <a:pt x="60" y="83"/>
                  </a:lnTo>
                  <a:lnTo>
                    <a:pt x="49" y="94"/>
                  </a:lnTo>
                  <a:lnTo>
                    <a:pt x="41" y="106"/>
                  </a:lnTo>
                  <a:lnTo>
                    <a:pt x="32" y="120"/>
                  </a:lnTo>
                  <a:lnTo>
                    <a:pt x="25" y="134"/>
                  </a:lnTo>
                  <a:lnTo>
                    <a:pt x="18" y="149"/>
                  </a:lnTo>
                  <a:lnTo>
                    <a:pt x="13" y="165"/>
                  </a:lnTo>
                  <a:lnTo>
                    <a:pt x="8" y="181"/>
                  </a:lnTo>
                  <a:lnTo>
                    <a:pt x="6" y="198"/>
                  </a:lnTo>
                  <a:lnTo>
                    <a:pt x="3" y="217"/>
                  </a:lnTo>
                  <a:lnTo>
                    <a:pt x="1" y="239"/>
                  </a:lnTo>
                  <a:lnTo>
                    <a:pt x="0" y="262"/>
                  </a:lnTo>
                  <a:lnTo>
                    <a:pt x="0" y="307"/>
                  </a:lnTo>
                  <a:lnTo>
                    <a:pt x="1" y="353"/>
                  </a:lnTo>
                  <a:lnTo>
                    <a:pt x="6" y="398"/>
                  </a:lnTo>
                  <a:lnTo>
                    <a:pt x="10" y="444"/>
                  </a:lnTo>
                  <a:lnTo>
                    <a:pt x="13" y="489"/>
                  </a:lnTo>
                  <a:lnTo>
                    <a:pt x="14" y="534"/>
                  </a:lnTo>
                  <a:lnTo>
                    <a:pt x="14" y="557"/>
                  </a:lnTo>
                  <a:lnTo>
                    <a:pt x="14" y="579"/>
                  </a:lnTo>
                  <a:lnTo>
                    <a:pt x="11" y="635"/>
                  </a:lnTo>
                  <a:lnTo>
                    <a:pt x="11" y="693"/>
                  </a:lnTo>
                  <a:lnTo>
                    <a:pt x="14" y="752"/>
                  </a:lnTo>
                  <a:lnTo>
                    <a:pt x="18" y="814"/>
                  </a:lnTo>
                  <a:lnTo>
                    <a:pt x="25" y="937"/>
                  </a:lnTo>
                  <a:lnTo>
                    <a:pt x="28" y="999"/>
                  </a:lnTo>
                  <a:lnTo>
                    <a:pt x="31" y="1058"/>
                  </a:lnTo>
                  <a:lnTo>
                    <a:pt x="31" y="1078"/>
                  </a:lnTo>
                  <a:lnTo>
                    <a:pt x="32" y="1095"/>
                  </a:lnTo>
                  <a:lnTo>
                    <a:pt x="35" y="1112"/>
                  </a:lnTo>
                  <a:lnTo>
                    <a:pt x="39" y="1127"/>
                  </a:lnTo>
                  <a:lnTo>
                    <a:pt x="48" y="1155"/>
                  </a:lnTo>
                  <a:lnTo>
                    <a:pt x="59" y="1182"/>
                  </a:lnTo>
                  <a:lnTo>
                    <a:pt x="65" y="1196"/>
                  </a:lnTo>
                  <a:lnTo>
                    <a:pt x="73" y="1210"/>
                  </a:lnTo>
                  <a:lnTo>
                    <a:pt x="77" y="1216"/>
                  </a:lnTo>
                  <a:lnTo>
                    <a:pt x="83" y="1221"/>
                  </a:lnTo>
                  <a:lnTo>
                    <a:pt x="89" y="1227"/>
                  </a:lnTo>
                  <a:lnTo>
                    <a:pt x="96" y="1231"/>
                  </a:lnTo>
                  <a:lnTo>
                    <a:pt x="94" y="1224"/>
                  </a:lnTo>
                  <a:lnTo>
                    <a:pt x="91" y="1219"/>
                  </a:lnTo>
                  <a:lnTo>
                    <a:pt x="89" y="1214"/>
                  </a:lnTo>
                  <a:lnTo>
                    <a:pt x="87" y="1209"/>
                  </a:lnTo>
                  <a:lnTo>
                    <a:pt x="119" y="1227"/>
                  </a:lnTo>
                  <a:lnTo>
                    <a:pt x="153" y="1242"/>
                  </a:lnTo>
                  <a:lnTo>
                    <a:pt x="191" y="1256"/>
                  </a:lnTo>
                  <a:lnTo>
                    <a:pt x="230" y="1268"/>
                  </a:lnTo>
                  <a:lnTo>
                    <a:pt x="271" y="1276"/>
                  </a:lnTo>
                  <a:lnTo>
                    <a:pt x="315" y="1283"/>
                  </a:lnTo>
                  <a:lnTo>
                    <a:pt x="360" y="1287"/>
                  </a:lnTo>
                  <a:lnTo>
                    <a:pt x="408" y="1287"/>
                  </a:lnTo>
                  <a:lnTo>
                    <a:pt x="478" y="1287"/>
                  </a:lnTo>
                  <a:lnTo>
                    <a:pt x="547" y="1286"/>
                  </a:lnTo>
                  <a:lnTo>
                    <a:pt x="686" y="1280"/>
                  </a:lnTo>
                  <a:lnTo>
                    <a:pt x="967" y="1266"/>
                  </a:lnTo>
                  <a:lnTo>
                    <a:pt x="1013" y="1263"/>
                  </a:lnTo>
                  <a:lnTo>
                    <a:pt x="1057" y="1259"/>
                  </a:lnTo>
                  <a:lnTo>
                    <a:pt x="1078" y="1256"/>
                  </a:lnTo>
                  <a:lnTo>
                    <a:pt x="1098" y="1252"/>
                  </a:lnTo>
                  <a:lnTo>
                    <a:pt x="1117" y="1247"/>
                  </a:lnTo>
                  <a:lnTo>
                    <a:pt x="1135" y="1240"/>
                  </a:lnTo>
                  <a:lnTo>
                    <a:pt x="1152" y="1237"/>
                  </a:lnTo>
                  <a:lnTo>
                    <a:pt x="1169" y="1233"/>
                  </a:lnTo>
                  <a:lnTo>
                    <a:pt x="1185" y="1228"/>
                  </a:lnTo>
                  <a:lnTo>
                    <a:pt x="1199" y="1223"/>
                  </a:lnTo>
                  <a:lnTo>
                    <a:pt x="1213" y="1216"/>
                  </a:lnTo>
                  <a:lnTo>
                    <a:pt x="1225" y="1207"/>
                  </a:lnTo>
                  <a:lnTo>
                    <a:pt x="1237" y="1199"/>
                  </a:lnTo>
                  <a:lnTo>
                    <a:pt x="1248" y="1189"/>
                  </a:lnTo>
                  <a:lnTo>
                    <a:pt x="1258" y="1178"/>
                  </a:lnTo>
                  <a:lnTo>
                    <a:pt x="1266" y="1167"/>
                  </a:lnTo>
                  <a:lnTo>
                    <a:pt x="1275" y="1154"/>
                  </a:lnTo>
                  <a:lnTo>
                    <a:pt x="1282" y="1141"/>
                  </a:lnTo>
                  <a:lnTo>
                    <a:pt x="1287" y="1126"/>
                  </a:lnTo>
                  <a:lnTo>
                    <a:pt x="1291" y="1112"/>
                  </a:lnTo>
                  <a:lnTo>
                    <a:pt x="1294" y="1095"/>
                  </a:lnTo>
                  <a:lnTo>
                    <a:pt x="1297" y="1078"/>
                  </a:lnTo>
                  <a:lnTo>
                    <a:pt x="1300" y="1029"/>
                  </a:lnTo>
                  <a:lnTo>
                    <a:pt x="1301" y="978"/>
                  </a:lnTo>
                  <a:lnTo>
                    <a:pt x="1300" y="926"/>
                  </a:lnTo>
                  <a:lnTo>
                    <a:pt x="1298" y="876"/>
                  </a:lnTo>
                  <a:lnTo>
                    <a:pt x="1293" y="772"/>
                  </a:lnTo>
                  <a:lnTo>
                    <a:pt x="1291" y="720"/>
                  </a:lnTo>
                  <a:lnTo>
                    <a:pt x="1290" y="666"/>
                  </a:lnTo>
                  <a:lnTo>
                    <a:pt x="1291" y="606"/>
                  </a:lnTo>
                  <a:lnTo>
                    <a:pt x="1293" y="545"/>
                  </a:lnTo>
                  <a:lnTo>
                    <a:pt x="1300" y="426"/>
                  </a:lnTo>
                  <a:lnTo>
                    <a:pt x="1301" y="367"/>
                  </a:lnTo>
                  <a:lnTo>
                    <a:pt x="1303" y="307"/>
                  </a:lnTo>
                  <a:lnTo>
                    <a:pt x="1301" y="246"/>
                  </a:lnTo>
                  <a:lnTo>
                    <a:pt x="1298" y="215"/>
                  </a:lnTo>
                  <a:lnTo>
                    <a:pt x="1296" y="184"/>
                  </a:lnTo>
                  <a:lnTo>
                    <a:pt x="1293" y="166"/>
                  </a:lnTo>
                  <a:lnTo>
                    <a:pt x="1289" y="148"/>
                  </a:lnTo>
                  <a:lnTo>
                    <a:pt x="1284" y="131"/>
                  </a:lnTo>
                  <a:lnTo>
                    <a:pt x="1279" y="115"/>
                  </a:lnTo>
                  <a:lnTo>
                    <a:pt x="1270" y="100"/>
                  </a:lnTo>
                  <a:lnTo>
                    <a:pt x="1263" y="86"/>
                  </a:lnTo>
                  <a:lnTo>
                    <a:pt x="1254" y="73"/>
                  </a:lnTo>
                  <a:lnTo>
                    <a:pt x="1244" y="62"/>
                  </a:lnTo>
                  <a:lnTo>
                    <a:pt x="1232" y="51"/>
                  </a:lnTo>
                  <a:lnTo>
                    <a:pt x="1220" y="41"/>
                  </a:lnTo>
                  <a:lnTo>
                    <a:pt x="1207" y="31"/>
                  </a:lnTo>
                  <a:lnTo>
                    <a:pt x="1193" y="24"/>
                  </a:lnTo>
                  <a:lnTo>
                    <a:pt x="1179" y="17"/>
                  </a:lnTo>
                  <a:lnTo>
                    <a:pt x="1164" y="10"/>
                  </a:lnTo>
                  <a:lnTo>
                    <a:pt x="1148" y="6"/>
                  </a:lnTo>
                  <a:lnTo>
                    <a:pt x="1131" y="0"/>
                  </a:lnTo>
                  <a:close/>
                  <a:moveTo>
                    <a:pt x="44" y="1026"/>
                  </a:moveTo>
                  <a:lnTo>
                    <a:pt x="37" y="842"/>
                  </a:lnTo>
                  <a:lnTo>
                    <a:pt x="30" y="738"/>
                  </a:lnTo>
                  <a:lnTo>
                    <a:pt x="23" y="613"/>
                  </a:lnTo>
                  <a:lnTo>
                    <a:pt x="28" y="662"/>
                  </a:lnTo>
                  <a:lnTo>
                    <a:pt x="32" y="713"/>
                  </a:lnTo>
                  <a:lnTo>
                    <a:pt x="37" y="763"/>
                  </a:lnTo>
                  <a:lnTo>
                    <a:pt x="38" y="815"/>
                  </a:lnTo>
                  <a:lnTo>
                    <a:pt x="42" y="919"/>
                  </a:lnTo>
                  <a:lnTo>
                    <a:pt x="44" y="1026"/>
                  </a:lnTo>
                  <a:close/>
                  <a:moveTo>
                    <a:pt x="20" y="260"/>
                  </a:moveTo>
                  <a:lnTo>
                    <a:pt x="20" y="260"/>
                  </a:lnTo>
                  <a:lnTo>
                    <a:pt x="18" y="266"/>
                  </a:lnTo>
                  <a:lnTo>
                    <a:pt x="18" y="269"/>
                  </a:lnTo>
                  <a:lnTo>
                    <a:pt x="17" y="269"/>
                  </a:lnTo>
                  <a:lnTo>
                    <a:pt x="15" y="267"/>
                  </a:lnTo>
                  <a:lnTo>
                    <a:pt x="13" y="262"/>
                  </a:lnTo>
                  <a:lnTo>
                    <a:pt x="13" y="259"/>
                  </a:lnTo>
                  <a:lnTo>
                    <a:pt x="13" y="242"/>
                  </a:lnTo>
                  <a:lnTo>
                    <a:pt x="14" y="224"/>
                  </a:lnTo>
                  <a:lnTo>
                    <a:pt x="18" y="191"/>
                  </a:lnTo>
                  <a:lnTo>
                    <a:pt x="23" y="181"/>
                  </a:lnTo>
                  <a:lnTo>
                    <a:pt x="20" y="260"/>
                  </a:lnTo>
                  <a:close/>
                  <a:moveTo>
                    <a:pt x="540" y="1272"/>
                  </a:moveTo>
                  <a:lnTo>
                    <a:pt x="540" y="1272"/>
                  </a:lnTo>
                  <a:lnTo>
                    <a:pt x="453" y="1273"/>
                  </a:lnTo>
                  <a:lnTo>
                    <a:pt x="409" y="1273"/>
                  </a:lnTo>
                  <a:lnTo>
                    <a:pt x="367" y="1272"/>
                  </a:lnTo>
                  <a:lnTo>
                    <a:pt x="326" y="1269"/>
                  </a:lnTo>
                  <a:lnTo>
                    <a:pt x="287" y="1263"/>
                  </a:lnTo>
                  <a:lnTo>
                    <a:pt x="249" y="1256"/>
                  </a:lnTo>
                  <a:lnTo>
                    <a:pt x="214" y="1247"/>
                  </a:lnTo>
                  <a:lnTo>
                    <a:pt x="311" y="1256"/>
                  </a:lnTo>
                  <a:lnTo>
                    <a:pt x="384" y="1261"/>
                  </a:lnTo>
                  <a:lnTo>
                    <a:pt x="458" y="1261"/>
                  </a:lnTo>
                  <a:lnTo>
                    <a:pt x="534" y="1261"/>
                  </a:lnTo>
                  <a:lnTo>
                    <a:pt x="613" y="1259"/>
                  </a:lnTo>
                  <a:lnTo>
                    <a:pt x="769" y="1255"/>
                  </a:lnTo>
                  <a:lnTo>
                    <a:pt x="847" y="1254"/>
                  </a:lnTo>
                  <a:lnTo>
                    <a:pt x="925" y="1254"/>
                  </a:lnTo>
                  <a:lnTo>
                    <a:pt x="828" y="1261"/>
                  </a:lnTo>
                  <a:lnTo>
                    <a:pt x="732" y="1265"/>
                  </a:lnTo>
                  <a:lnTo>
                    <a:pt x="638" y="1269"/>
                  </a:lnTo>
                  <a:lnTo>
                    <a:pt x="540" y="1272"/>
                  </a:lnTo>
                  <a:close/>
                  <a:moveTo>
                    <a:pt x="947" y="1254"/>
                  </a:moveTo>
                  <a:lnTo>
                    <a:pt x="947" y="1254"/>
                  </a:lnTo>
                  <a:lnTo>
                    <a:pt x="927" y="1254"/>
                  </a:lnTo>
                  <a:lnTo>
                    <a:pt x="936" y="1252"/>
                  </a:lnTo>
                  <a:lnTo>
                    <a:pt x="946" y="1251"/>
                  </a:lnTo>
                  <a:lnTo>
                    <a:pt x="956" y="1251"/>
                  </a:lnTo>
                  <a:lnTo>
                    <a:pt x="964" y="1252"/>
                  </a:lnTo>
                  <a:lnTo>
                    <a:pt x="961" y="1255"/>
                  </a:lnTo>
                  <a:lnTo>
                    <a:pt x="957" y="1255"/>
                  </a:lnTo>
                  <a:lnTo>
                    <a:pt x="947" y="1254"/>
                  </a:lnTo>
                  <a:close/>
                  <a:moveTo>
                    <a:pt x="1280" y="1077"/>
                  </a:moveTo>
                  <a:lnTo>
                    <a:pt x="1280" y="1077"/>
                  </a:lnTo>
                  <a:lnTo>
                    <a:pt x="1279" y="1092"/>
                  </a:lnTo>
                  <a:lnTo>
                    <a:pt x="1276" y="1108"/>
                  </a:lnTo>
                  <a:lnTo>
                    <a:pt x="1272" y="1122"/>
                  </a:lnTo>
                  <a:lnTo>
                    <a:pt x="1268" y="1134"/>
                  </a:lnTo>
                  <a:lnTo>
                    <a:pt x="1261" y="1147"/>
                  </a:lnTo>
                  <a:lnTo>
                    <a:pt x="1254" y="1157"/>
                  </a:lnTo>
                  <a:lnTo>
                    <a:pt x="1245" y="1167"/>
                  </a:lnTo>
                  <a:lnTo>
                    <a:pt x="1235" y="1176"/>
                  </a:lnTo>
                  <a:lnTo>
                    <a:pt x="1224" y="1185"/>
                  </a:lnTo>
                  <a:lnTo>
                    <a:pt x="1213" y="1192"/>
                  </a:lnTo>
                  <a:lnTo>
                    <a:pt x="1202" y="1199"/>
                  </a:lnTo>
                  <a:lnTo>
                    <a:pt x="1189" y="1204"/>
                  </a:lnTo>
                  <a:lnTo>
                    <a:pt x="1161" y="1214"/>
                  </a:lnTo>
                  <a:lnTo>
                    <a:pt x="1131" y="1223"/>
                  </a:lnTo>
                  <a:lnTo>
                    <a:pt x="1102" y="1227"/>
                  </a:lnTo>
                  <a:lnTo>
                    <a:pt x="1072" y="1231"/>
                  </a:lnTo>
                  <a:lnTo>
                    <a:pt x="1041" y="1233"/>
                  </a:lnTo>
                  <a:lnTo>
                    <a:pt x="1010" y="1234"/>
                  </a:lnTo>
                  <a:lnTo>
                    <a:pt x="949" y="1234"/>
                  </a:lnTo>
                  <a:lnTo>
                    <a:pt x="887" y="1234"/>
                  </a:lnTo>
                  <a:lnTo>
                    <a:pt x="741" y="1238"/>
                  </a:lnTo>
                  <a:lnTo>
                    <a:pt x="596" y="1242"/>
                  </a:lnTo>
                  <a:lnTo>
                    <a:pt x="524" y="1244"/>
                  </a:lnTo>
                  <a:lnTo>
                    <a:pt x="454" y="1244"/>
                  </a:lnTo>
                  <a:lnTo>
                    <a:pt x="384" y="1242"/>
                  </a:lnTo>
                  <a:lnTo>
                    <a:pt x="316" y="1238"/>
                  </a:lnTo>
                  <a:lnTo>
                    <a:pt x="261" y="1233"/>
                  </a:lnTo>
                  <a:lnTo>
                    <a:pt x="236" y="1230"/>
                  </a:lnTo>
                  <a:lnTo>
                    <a:pt x="211" y="1224"/>
                  </a:lnTo>
                  <a:lnTo>
                    <a:pt x="186" y="1219"/>
                  </a:lnTo>
                  <a:lnTo>
                    <a:pt x="162" y="1211"/>
                  </a:lnTo>
                  <a:lnTo>
                    <a:pt x="139" y="1204"/>
                  </a:lnTo>
                  <a:lnTo>
                    <a:pt x="118" y="1195"/>
                  </a:lnTo>
                  <a:lnTo>
                    <a:pt x="112" y="1190"/>
                  </a:lnTo>
                  <a:lnTo>
                    <a:pt x="107" y="1185"/>
                  </a:lnTo>
                  <a:lnTo>
                    <a:pt x="97" y="1172"/>
                  </a:lnTo>
                  <a:lnTo>
                    <a:pt x="98" y="1176"/>
                  </a:lnTo>
                  <a:lnTo>
                    <a:pt x="97" y="1181"/>
                  </a:lnTo>
                  <a:lnTo>
                    <a:pt x="96" y="1181"/>
                  </a:lnTo>
                  <a:lnTo>
                    <a:pt x="94" y="1181"/>
                  </a:lnTo>
                  <a:lnTo>
                    <a:pt x="90" y="1178"/>
                  </a:lnTo>
                  <a:lnTo>
                    <a:pt x="83" y="1169"/>
                  </a:lnTo>
                  <a:lnTo>
                    <a:pt x="77" y="1161"/>
                  </a:lnTo>
                  <a:lnTo>
                    <a:pt x="73" y="1152"/>
                  </a:lnTo>
                  <a:lnTo>
                    <a:pt x="69" y="1143"/>
                  </a:lnTo>
                  <a:lnTo>
                    <a:pt x="62" y="1122"/>
                  </a:lnTo>
                  <a:lnTo>
                    <a:pt x="58" y="1099"/>
                  </a:lnTo>
                  <a:lnTo>
                    <a:pt x="55" y="1075"/>
                  </a:lnTo>
                  <a:lnTo>
                    <a:pt x="52" y="1051"/>
                  </a:lnTo>
                  <a:lnTo>
                    <a:pt x="51" y="1002"/>
                  </a:lnTo>
                  <a:lnTo>
                    <a:pt x="44" y="790"/>
                  </a:lnTo>
                  <a:lnTo>
                    <a:pt x="39" y="683"/>
                  </a:lnTo>
                  <a:lnTo>
                    <a:pt x="37" y="576"/>
                  </a:lnTo>
                  <a:lnTo>
                    <a:pt x="35" y="471"/>
                  </a:lnTo>
                  <a:lnTo>
                    <a:pt x="35" y="366"/>
                  </a:lnTo>
                  <a:lnTo>
                    <a:pt x="38" y="263"/>
                  </a:lnTo>
                  <a:lnTo>
                    <a:pt x="42" y="160"/>
                  </a:lnTo>
                  <a:lnTo>
                    <a:pt x="45" y="144"/>
                  </a:lnTo>
                  <a:lnTo>
                    <a:pt x="51" y="128"/>
                  </a:lnTo>
                  <a:lnTo>
                    <a:pt x="58" y="113"/>
                  </a:lnTo>
                  <a:lnTo>
                    <a:pt x="67" y="99"/>
                  </a:lnTo>
                  <a:lnTo>
                    <a:pt x="69" y="96"/>
                  </a:lnTo>
                  <a:lnTo>
                    <a:pt x="72" y="94"/>
                  </a:lnTo>
                  <a:lnTo>
                    <a:pt x="72" y="93"/>
                  </a:lnTo>
                  <a:lnTo>
                    <a:pt x="84" y="83"/>
                  </a:lnTo>
                  <a:lnTo>
                    <a:pt x="97" y="76"/>
                  </a:lnTo>
                  <a:lnTo>
                    <a:pt x="112" y="68"/>
                  </a:lnTo>
                  <a:lnTo>
                    <a:pt x="128" y="62"/>
                  </a:lnTo>
                  <a:lnTo>
                    <a:pt x="145" y="56"/>
                  </a:lnTo>
                  <a:lnTo>
                    <a:pt x="163" y="52"/>
                  </a:lnTo>
                  <a:lnTo>
                    <a:pt x="183" y="49"/>
                  </a:lnTo>
                  <a:lnTo>
                    <a:pt x="202" y="48"/>
                  </a:lnTo>
                  <a:lnTo>
                    <a:pt x="309" y="41"/>
                  </a:lnTo>
                  <a:lnTo>
                    <a:pt x="417" y="35"/>
                  </a:lnTo>
                  <a:lnTo>
                    <a:pt x="526" y="33"/>
                  </a:lnTo>
                  <a:lnTo>
                    <a:pt x="635" y="30"/>
                  </a:lnTo>
                  <a:lnTo>
                    <a:pt x="852" y="27"/>
                  </a:lnTo>
                  <a:lnTo>
                    <a:pt x="1065" y="23"/>
                  </a:lnTo>
                  <a:lnTo>
                    <a:pt x="1082" y="25"/>
                  </a:lnTo>
                  <a:lnTo>
                    <a:pt x="1099" y="27"/>
                  </a:lnTo>
                  <a:lnTo>
                    <a:pt x="1114" y="31"/>
                  </a:lnTo>
                  <a:lnTo>
                    <a:pt x="1130" y="35"/>
                  </a:lnTo>
                  <a:lnTo>
                    <a:pt x="1144" y="40"/>
                  </a:lnTo>
                  <a:lnTo>
                    <a:pt x="1158" y="47"/>
                  </a:lnTo>
                  <a:lnTo>
                    <a:pt x="1172" y="52"/>
                  </a:lnTo>
                  <a:lnTo>
                    <a:pt x="1183" y="61"/>
                  </a:lnTo>
                  <a:lnTo>
                    <a:pt x="1196" y="69"/>
                  </a:lnTo>
                  <a:lnTo>
                    <a:pt x="1207" y="77"/>
                  </a:lnTo>
                  <a:lnTo>
                    <a:pt x="1217" y="87"/>
                  </a:lnTo>
                  <a:lnTo>
                    <a:pt x="1225" y="99"/>
                  </a:lnTo>
                  <a:lnTo>
                    <a:pt x="1234" y="111"/>
                  </a:lnTo>
                  <a:lnTo>
                    <a:pt x="1241" y="124"/>
                  </a:lnTo>
                  <a:lnTo>
                    <a:pt x="1248" y="138"/>
                  </a:lnTo>
                  <a:lnTo>
                    <a:pt x="1252" y="152"/>
                  </a:lnTo>
                  <a:lnTo>
                    <a:pt x="1265" y="385"/>
                  </a:lnTo>
                  <a:lnTo>
                    <a:pt x="1270" y="502"/>
                  </a:lnTo>
                  <a:lnTo>
                    <a:pt x="1276" y="618"/>
                  </a:lnTo>
                  <a:lnTo>
                    <a:pt x="1279" y="734"/>
                  </a:lnTo>
                  <a:lnTo>
                    <a:pt x="1282" y="849"/>
                  </a:lnTo>
                  <a:lnTo>
                    <a:pt x="1282" y="963"/>
                  </a:lnTo>
                  <a:lnTo>
                    <a:pt x="1280" y="1077"/>
                  </a:lnTo>
                  <a:close/>
                  <a:moveTo>
                    <a:pt x="1268" y="121"/>
                  </a:moveTo>
                  <a:lnTo>
                    <a:pt x="1268" y="121"/>
                  </a:lnTo>
                  <a:lnTo>
                    <a:pt x="1270" y="121"/>
                  </a:lnTo>
                  <a:lnTo>
                    <a:pt x="1272" y="122"/>
                  </a:lnTo>
                  <a:lnTo>
                    <a:pt x="1276" y="141"/>
                  </a:lnTo>
                  <a:lnTo>
                    <a:pt x="1280" y="160"/>
                  </a:lnTo>
                  <a:lnTo>
                    <a:pt x="1286" y="200"/>
                  </a:lnTo>
                  <a:lnTo>
                    <a:pt x="1289" y="242"/>
                  </a:lnTo>
                  <a:lnTo>
                    <a:pt x="1290" y="284"/>
                  </a:lnTo>
                  <a:lnTo>
                    <a:pt x="1290" y="328"/>
                  </a:lnTo>
                  <a:lnTo>
                    <a:pt x="1289" y="371"/>
                  </a:lnTo>
                  <a:lnTo>
                    <a:pt x="1283" y="451"/>
                  </a:lnTo>
                  <a:lnTo>
                    <a:pt x="1283" y="464"/>
                  </a:lnTo>
                  <a:lnTo>
                    <a:pt x="1282" y="471"/>
                  </a:lnTo>
                  <a:lnTo>
                    <a:pt x="1280" y="477"/>
                  </a:lnTo>
                  <a:lnTo>
                    <a:pt x="1279" y="389"/>
                  </a:lnTo>
                  <a:lnTo>
                    <a:pt x="1276" y="305"/>
                  </a:lnTo>
                  <a:lnTo>
                    <a:pt x="1273" y="262"/>
                  </a:lnTo>
                  <a:lnTo>
                    <a:pt x="1270" y="219"/>
                  </a:lnTo>
                  <a:lnTo>
                    <a:pt x="1266" y="176"/>
                  </a:lnTo>
                  <a:lnTo>
                    <a:pt x="1261" y="134"/>
                  </a:lnTo>
                  <a:lnTo>
                    <a:pt x="1248" y="111"/>
                  </a:lnTo>
                  <a:lnTo>
                    <a:pt x="1235" y="92"/>
                  </a:lnTo>
                  <a:lnTo>
                    <a:pt x="1218" y="73"/>
                  </a:lnTo>
                  <a:lnTo>
                    <a:pt x="1200" y="56"/>
                  </a:lnTo>
                  <a:lnTo>
                    <a:pt x="1179" y="41"/>
                  </a:lnTo>
                  <a:lnTo>
                    <a:pt x="1155" y="30"/>
                  </a:lnTo>
                  <a:lnTo>
                    <a:pt x="1130" y="18"/>
                  </a:lnTo>
                  <a:lnTo>
                    <a:pt x="1102" y="11"/>
                  </a:lnTo>
                  <a:lnTo>
                    <a:pt x="1124" y="14"/>
                  </a:lnTo>
                  <a:lnTo>
                    <a:pt x="1144" y="17"/>
                  </a:lnTo>
                  <a:lnTo>
                    <a:pt x="1162" y="23"/>
                  </a:lnTo>
                  <a:lnTo>
                    <a:pt x="1180" y="30"/>
                  </a:lnTo>
                  <a:lnTo>
                    <a:pt x="1197" y="38"/>
                  </a:lnTo>
                  <a:lnTo>
                    <a:pt x="1213" y="48"/>
                  </a:lnTo>
                  <a:lnTo>
                    <a:pt x="1228" y="59"/>
                  </a:lnTo>
                  <a:lnTo>
                    <a:pt x="1241" y="69"/>
                  </a:lnTo>
                  <a:lnTo>
                    <a:pt x="1235" y="73"/>
                  </a:lnTo>
                  <a:lnTo>
                    <a:pt x="1245" y="83"/>
                  </a:lnTo>
                  <a:lnTo>
                    <a:pt x="1254" y="94"/>
                  </a:lnTo>
                  <a:lnTo>
                    <a:pt x="1262" y="107"/>
                  </a:lnTo>
                  <a:lnTo>
                    <a:pt x="1268" y="121"/>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endParaRPr lang="zh-CN" altLang="en-US" sz="2400">
                <a:solidFill>
                  <a:srgbClr val="005188"/>
                </a:solidFill>
              </a:endParaRPr>
            </a:p>
          </p:txBody>
        </p:sp>
        <p:sp>
          <p:nvSpPr>
            <p:cNvPr id="72" name="文本框 310"/>
            <p:cNvSpPr txBox="1">
              <a:spLocks noChangeArrowheads="1"/>
            </p:cNvSpPr>
            <p:nvPr/>
          </p:nvSpPr>
          <p:spPr bwMode="auto">
            <a:xfrm>
              <a:off x="7534275" y="3152775"/>
              <a:ext cx="995363"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6000" dirty="0">
                  <a:solidFill>
                    <a:srgbClr val="005188"/>
                  </a:solidFill>
                  <a:latin typeface="方正静蕾简体" panose="03000509000000000000" pitchFamily="65" charset="-122"/>
                  <a:ea typeface="方正静蕾简体" panose="03000509000000000000" pitchFamily="65" charset="-122"/>
                </a:rPr>
                <a:t>05</a:t>
              </a:r>
              <a:endParaRPr lang="zh-CN" altLang="en-US" sz="6000" dirty="0">
                <a:solidFill>
                  <a:srgbClr val="005188"/>
                </a:solidFill>
                <a:latin typeface="方正静蕾简体" panose="03000509000000000000" pitchFamily="65" charset="-122"/>
                <a:ea typeface="方正静蕾简体" panose="03000509000000000000" pitchFamily="65" charset="-122"/>
              </a:endParaRPr>
            </a:p>
          </p:txBody>
        </p:sp>
      </p:grpSp>
      <p:grpSp>
        <p:nvGrpSpPr>
          <p:cNvPr id="73" name="chenying0907 72"/>
          <p:cNvGrpSpPr/>
          <p:nvPr/>
        </p:nvGrpSpPr>
        <p:grpSpPr>
          <a:xfrm>
            <a:off x="6693935" y="4572000"/>
            <a:ext cx="1023937" cy="1054100"/>
            <a:chOff x="7469188" y="4572000"/>
            <a:chExt cx="1023937" cy="1054100"/>
          </a:xfrm>
        </p:grpSpPr>
        <p:sp>
          <p:nvSpPr>
            <p:cNvPr id="74" name="chenying0907 400"/>
            <p:cNvSpPr>
              <a:spLocks noEditPoints="1" noChangeArrowheads="1"/>
            </p:cNvSpPr>
            <p:nvPr/>
          </p:nvSpPr>
          <p:spPr bwMode="auto">
            <a:xfrm>
              <a:off x="7469188" y="4718050"/>
              <a:ext cx="919162" cy="908050"/>
            </a:xfrm>
            <a:custGeom>
              <a:avLst/>
              <a:gdLst>
                <a:gd name="T0" fmla="*/ 375 w 1303"/>
                <a:gd name="T1" fmla="*/ 23 h 1287"/>
                <a:gd name="T2" fmla="*/ 169 w 1303"/>
                <a:gd name="T3" fmla="*/ 35 h 1287"/>
                <a:gd name="T4" fmla="*/ 72 w 1303"/>
                <a:gd name="T5" fmla="*/ 72 h 1287"/>
                <a:gd name="T6" fmla="*/ 18 w 1303"/>
                <a:gd name="T7" fmla="*/ 149 h 1287"/>
                <a:gd name="T8" fmla="*/ 1 w 1303"/>
                <a:gd name="T9" fmla="*/ 239 h 1287"/>
                <a:gd name="T10" fmla="*/ 13 w 1303"/>
                <a:gd name="T11" fmla="*/ 489 h 1287"/>
                <a:gd name="T12" fmla="*/ 11 w 1303"/>
                <a:gd name="T13" fmla="*/ 693 h 1287"/>
                <a:gd name="T14" fmla="*/ 31 w 1303"/>
                <a:gd name="T15" fmla="*/ 1058 h 1287"/>
                <a:gd name="T16" fmla="*/ 59 w 1303"/>
                <a:gd name="T17" fmla="*/ 1182 h 1287"/>
                <a:gd name="T18" fmla="*/ 89 w 1303"/>
                <a:gd name="T19" fmla="*/ 1227 h 1287"/>
                <a:gd name="T20" fmla="*/ 87 w 1303"/>
                <a:gd name="T21" fmla="*/ 1209 h 1287"/>
                <a:gd name="T22" fmla="*/ 271 w 1303"/>
                <a:gd name="T23" fmla="*/ 1276 h 1287"/>
                <a:gd name="T24" fmla="*/ 547 w 1303"/>
                <a:gd name="T25" fmla="*/ 1286 h 1287"/>
                <a:gd name="T26" fmla="*/ 1078 w 1303"/>
                <a:gd name="T27" fmla="*/ 1256 h 1287"/>
                <a:gd name="T28" fmla="*/ 1169 w 1303"/>
                <a:gd name="T29" fmla="*/ 1233 h 1287"/>
                <a:gd name="T30" fmla="*/ 1248 w 1303"/>
                <a:gd name="T31" fmla="*/ 1189 h 1287"/>
                <a:gd name="T32" fmla="*/ 1291 w 1303"/>
                <a:gd name="T33" fmla="*/ 1112 h 1287"/>
                <a:gd name="T34" fmla="*/ 1300 w 1303"/>
                <a:gd name="T35" fmla="*/ 926 h 1287"/>
                <a:gd name="T36" fmla="*/ 1291 w 1303"/>
                <a:gd name="T37" fmla="*/ 606 h 1287"/>
                <a:gd name="T38" fmla="*/ 1298 w 1303"/>
                <a:gd name="T39" fmla="*/ 215 h 1287"/>
                <a:gd name="T40" fmla="*/ 1279 w 1303"/>
                <a:gd name="T41" fmla="*/ 115 h 1287"/>
                <a:gd name="T42" fmla="*/ 1220 w 1303"/>
                <a:gd name="T43" fmla="*/ 41 h 1287"/>
                <a:gd name="T44" fmla="*/ 1131 w 1303"/>
                <a:gd name="T45" fmla="*/ 0 h 1287"/>
                <a:gd name="T46" fmla="*/ 23 w 1303"/>
                <a:gd name="T47" fmla="*/ 613 h 1287"/>
                <a:gd name="T48" fmla="*/ 42 w 1303"/>
                <a:gd name="T49" fmla="*/ 919 h 1287"/>
                <a:gd name="T50" fmla="*/ 18 w 1303"/>
                <a:gd name="T51" fmla="*/ 269 h 1287"/>
                <a:gd name="T52" fmla="*/ 13 w 1303"/>
                <a:gd name="T53" fmla="*/ 242 h 1287"/>
                <a:gd name="T54" fmla="*/ 540 w 1303"/>
                <a:gd name="T55" fmla="*/ 1272 h 1287"/>
                <a:gd name="T56" fmla="*/ 287 w 1303"/>
                <a:gd name="T57" fmla="*/ 1263 h 1287"/>
                <a:gd name="T58" fmla="*/ 458 w 1303"/>
                <a:gd name="T59" fmla="*/ 1261 h 1287"/>
                <a:gd name="T60" fmla="*/ 925 w 1303"/>
                <a:gd name="T61" fmla="*/ 1254 h 1287"/>
                <a:gd name="T62" fmla="*/ 947 w 1303"/>
                <a:gd name="T63" fmla="*/ 1254 h 1287"/>
                <a:gd name="T64" fmla="*/ 956 w 1303"/>
                <a:gd name="T65" fmla="*/ 1251 h 1287"/>
                <a:gd name="T66" fmla="*/ 947 w 1303"/>
                <a:gd name="T67" fmla="*/ 1254 h 1287"/>
                <a:gd name="T68" fmla="*/ 1268 w 1303"/>
                <a:gd name="T69" fmla="*/ 1134 h 1287"/>
                <a:gd name="T70" fmla="*/ 1213 w 1303"/>
                <a:gd name="T71" fmla="*/ 1192 h 1287"/>
                <a:gd name="T72" fmla="*/ 1102 w 1303"/>
                <a:gd name="T73" fmla="*/ 1227 h 1287"/>
                <a:gd name="T74" fmla="*/ 887 w 1303"/>
                <a:gd name="T75" fmla="*/ 1234 h 1287"/>
                <a:gd name="T76" fmla="*/ 316 w 1303"/>
                <a:gd name="T77" fmla="*/ 1238 h 1287"/>
                <a:gd name="T78" fmla="*/ 162 w 1303"/>
                <a:gd name="T79" fmla="*/ 1211 h 1287"/>
                <a:gd name="T80" fmla="*/ 97 w 1303"/>
                <a:gd name="T81" fmla="*/ 1172 h 1287"/>
                <a:gd name="T82" fmla="*/ 90 w 1303"/>
                <a:gd name="T83" fmla="*/ 1178 h 1287"/>
                <a:gd name="T84" fmla="*/ 62 w 1303"/>
                <a:gd name="T85" fmla="*/ 1122 h 1287"/>
                <a:gd name="T86" fmla="*/ 44 w 1303"/>
                <a:gd name="T87" fmla="*/ 790 h 1287"/>
                <a:gd name="T88" fmla="*/ 42 w 1303"/>
                <a:gd name="T89" fmla="*/ 160 h 1287"/>
                <a:gd name="T90" fmla="*/ 67 w 1303"/>
                <a:gd name="T91" fmla="*/ 99 h 1287"/>
                <a:gd name="T92" fmla="*/ 97 w 1303"/>
                <a:gd name="T93" fmla="*/ 76 h 1287"/>
                <a:gd name="T94" fmla="*/ 202 w 1303"/>
                <a:gd name="T95" fmla="*/ 48 h 1287"/>
                <a:gd name="T96" fmla="*/ 852 w 1303"/>
                <a:gd name="T97" fmla="*/ 27 h 1287"/>
                <a:gd name="T98" fmla="*/ 1130 w 1303"/>
                <a:gd name="T99" fmla="*/ 35 h 1287"/>
                <a:gd name="T100" fmla="*/ 1207 w 1303"/>
                <a:gd name="T101" fmla="*/ 77 h 1287"/>
                <a:gd name="T102" fmla="*/ 1252 w 1303"/>
                <a:gd name="T103" fmla="*/ 152 h 1287"/>
                <a:gd name="T104" fmla="*/ 1282 w 1303"/>
                <a:gd name="T105" fmla="*/ 849 h 1287"/>
                <a:gd name="T106" fmla="*/ 1270 w 1303"/>
                <a:gd name="T107" fmla="*/ 121 h 1287"/>
                <a:gd name="T108" fmla="*/ 1289 w 1303"/>
                <a:gd name="T109" fmla="*/ 242 h 1287"/>
                <a:gd name="T110" fmla="*/ 1283 w 1303"/>
                <a:gd name="T111" fmla="*/ 464 h 1287"/>
                <a:gd name="T112" fmla="*/ 1273 w 1303"/>
                <a:gd name="T113" fmla="*/ 262 h 1287"/>
                <a:gd name="T114" fmla="*/ 1235 w 1303"/>
                <a:gd name="T115" fmla="*/ 92 h 1287"/>
                <a:gd name="T116" fmla="*/ 1102 w 1303"/>
                <a:gd name="T117" fmla="*/ 11 h 1287"/>
                <a:gd name="T118" fmla="*/ 1197 w 1303"/>
                <a:gd name="T119" fmla="*/ 38 h 1287"/>
                <a:gd name="T120" fmla="*/ 1245 w 1303"/>
                <a:gd name="T121" fmla="*/ 83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3" h="1287">
                  <a:moveTo>
                    <a:pt x="1131" y="0"/>
                  </a:moveTo>
                  <a:lnTo>
                    <a:pt x="389" y="17"/>
                  </a:lnTo>
                  <a:lnTo>
                    <a:pt x="385" y="18"/>
                  </a:lnTo>
                  <a:lnTo>
                    <a:pt x="379" y="20"/>
                  </a:lnTo>
                  <a:lnTo>
                    <a:pt x="375" y="23"/>
                  </a:lnTo>
                  <a:lnTo>
                    <a:pt x="372" y="23"/>
                  </a:lnTo>
                  <a:lnTo>
                    <a:pt x="270" y="27"/>
                  </a:lnTo>
                  <a:lnTo>
                    <a:pt x="219" y="31"/>
                  </a:lnTo>
                  <a:lnTo>
                    <a:pt x="169" y="35"/>
                  </a:lnTo>
                  <a:lnTo>
                    <a:pt x="149" y="38"/>
                  </a:lnTo>
                  <a:lnTo>
                    <a:pt x="131" y="42"/>
                  </a:lnTo>
                  <a:lnTo>
                    <a:pt x="114" y="48"/>
                  </a:lnTo>
                  <a:lnTo>
                    <a:pt x="98" y="55"/>
                  </a:lnTo>
                  <a:lnTo>
                    <a:pt x="84" y="63"/>
                  </a:lnTo>
                  <a:lnTo>
                    <a:pt x="72" y="72"/>
                  </a:lnTo>
                  <a:lnTo>
                    <a:pt x="60" y="83"/>
                  </a:lnTo>
                  <a:lnTo>
                    <a:pt x="49" y="94"/>
                  </a:lnTo>
                  <a:lnTo>
                    <a:pt x="41" y="106"/>
                  </a:lnTo>
                  <a:lnTo>
                    <a:pt x="32" y="120"/>
                  </a:lnTo>
                  <a:lnTo>
                    <a:pt x="25" y="134"/>
                  </a:lnTo>
                  <a:lnTo>
                    <a:pt x="18" y="149"/>
                  </a:lnTo>
                  <a:lnTo>
                    <a:pt x="13" y="165"/>
                  </a:lnTo>
                  <a:lnTo>
                    <a:pt x="8" y="181"/>
                  </a:lnTo>
                  <a:lnTo>
                    <a:pt x="6" y="198"/>
                  </a:lnTo>
                  <a:lnTo>
                    <a:pt x="3" y="217"/>
                  </a:lnTo>
                  <a:lnTo>
                    <a:pt x="1" y="239"/>
                  </a:lnTo>
                  <a:lnTo>
                    <a:pt x="0" y="262"/>
                  </a:lnTo>
                  <a:lnTo>
                    <a:pt x="0" y="307"/>
                  </a:lnTo>
                  <a:lnTo>
                    <a:pt x="1" y="353"/>
                  </a:lnTo>
                  <a:lnTo>
                    <a:pt x="6" y="398"/>
                  </a:lnTo>
                  <a:lnTo>
                    <a:pt x="10" y="444"/>
                  </a:lnTo>
                  <a:lnTo>
                    <a:pt x="13" y="489"/>
                  </a:lnTo>
                  <a:lnTo>
                    <a:pt x="14" y="534"/>
                  </a:lnTo>
                  <a:lnTo>
                    <a:pt x="14" y="557"/>
                  </a:lnTo>
                  <a:lnTo>
                    <a:pt x="14" y="579"/>
                  </a:lnTo>
                  <a:lnTo>
                    <a:pt x="11" y="635"/>
                  </a:lnTo>
                  <a:lnTo>
                    <a:pt x="11" y="693"/>
                  </a:lnTo>
                  <a:lnTo>
                    <a:pt x="14" y="752"/>
                  </a:lnTo>
                  <a:lnTo>
                    <a:pt x="18" y="814"/>
                  </a:lnTo>
                  <a:lnTo>
                    <a:pt x="25" y="937"/>
                  </a:lnTo>
                  <a:lnTo>
                    <a:pt x="28" y="999"/>
                  </a:lnTo>
                  <a:lnTo>
                    <a:pt x="31" y="1058"/>
                  </a:lnTo>
                  <a:lnTo>
                    <a:pt x="31" y="1078"/>
                  </a:lnTo>
                  <a:lnTo>
                    <a:pt x="32" y="1095"/>
                  </a:lnTo>
                  <a:lnTo>
                    <a:pt x="35" y="1112"/>
                  </a:lnTo>
                  <a:lnTo>
                    <a:pt x="39" y="1127"/>
                  </a:lnTo>
                  <a:lnTo>
                    <a:pt x="48" y="1155"/>
                  </a:lnTo>
                  <a:lnTo>
                    <a:pt x="59" y="1182"/>
                  </a:lnTo>
                  <a:lnTo>
                    <a:pt x="65" y="1196"/>
                  </a:lnTo>
                  <a:lnTo>
                    <a:pt x="73" y="1210"/>
                  </a:lnTo>
                  <a:lnTo>
                    <a:pt x="77" y="1216"/>
                  </a:lnTo>
                  <a:lnTo>
                    <a:pt x="83" y="1221"/>
                  </a:lnTo>
                  <a:lnTo>
                    <a:pt x="89" y="1227"/>
                  </a:lnTo>
                  <a:lnTo>
                    <a:pt x="96" y="1231"/>
                  </a:lnTo>
                  <a:lnTo>
                    <a:pt x="94" y="1224"/>
                  </a:lnTo>
                  <a:lnTo>
                    <a:pt x="91" y="1219"/>
                  </a:lnTo>
                  <a:lnTo>
                    <a:pt x="89" y="1214"/>
                  </a:lnTo>
                  <a:lnTo>
                    <a:pt x="87" y="1209"/>
                  </a:lnTo>
                  <a:lnTo>
                    <a:pt x="119" y="1227"/>
                  </a:lnTo>
                  <a:lnTo>
                    <a:pt x="153" y="1242"/>
                  </a:lnTo>
                  <a:lnTo>
                    <a:pt x="191" y="1256"/>
                  </a:lnTo>
                  <a:lnTo>
                    <a:pt x="230" y="1268"/>
                  </a:lnTo>
                  <a:lnTo>
                    <a:pt x="271" y="1276"/>
                  </a:lnTo>
                  <a:lnTo>
                    <a:pt x="315" y="1283"/>
                  </a:lnTo>
                  <a:lnTo>
                    <a:pt x="360" y="1287"/>
                  </a:lnTo>
                  <a:lnTo>
                    <a:pt x="408" y="1287"/>
                  </a:lnTo>
                  <a:lnTo>
                    <a:pt x="478" y="1287"/>
                  </a:lnTo>
                  <a:lnTo>
                    <a:pt x="547" y="1286"/>
                  </a:lnTo>
                  <a:lnTo>
                    <a:pt x="686" y="1280"/>
                  </a:lnTo>
                  <a:lnTo>
                    <a:pt x="967" y="1266"/>
                  </a:lnTo>
                  <a:lnTo>
                    <a:pt x="1013" y="1263"/>
                  </a:lnTo>
                  <a:lnTo>
                    <a:pt x="1057" y="1259"/>
                  </a:lnTo>
                  <a:lnTo>
                    <a:pt x="1078" y="1256"/>
                  </a:lnTo>
                  <a:lnTo>
                    <a:pt x="1098" y="1252"/>
                  </a:lnTo>
                  <a:lnTo>
                    <a:pt x="1117" y="1247"/>
                  </a:lnTo>
                  <a:lnTo>
                    <a:pt x="1135" y="1240"/>
                  </a:lnTo>
                  <a:lnTo>
                    <a:pt x="1152" y="1237"/>
                  </a:lnTo>
                  <a:lnTo>
                    <a:pt x="1169" y="1233"/>
                  </a:lnTo>
                  <a:lnTo>
                    <a:pt x="1185" y="1228"/>
                  </a:lnTo>
                  <a:lnTo>
                    <a:pt x="1199" y="1223"/>
                  </a:lnTo>
                  <a:lnTo>
                    <a:pt x="1213" y="1216"/>
                  </a:lnTo>
                  <a:lnTo>
                    <a:pt x="1225" y="1207"/>
                  </a:lnTo>
                  <a:lnTo>
                    <a:pt x="1237" y="1199"/>
                  </a:lnTo>
                  <a:lnTo>
                    <a:pt x="1248" y="1189"/>
                  </a:lnTo>
                  <a:lnTo>
                    <a:pt x="1258" y="1178"/>
                  </a:lnTo>
                  <a:lnTo>
                    <a:pt x="1266" y="1167"/>
                  </a:lnTo>
                  <a:lnTo>
                    <a:pt x="1275" y="1154"/>
                  </a:lnTo>
                  <a:lnTo>
                    <a:pt x="1282" y="1141"/>
                  </a:lnTo>
                  <a:lnTo>
                    <a:pt x="1287" y="1126"/>
                  </a:lnTo>
                  <a:lnTo>
                    <a:pt x="1291" y="1112"/>
                  </a:lnTo>
                  <a:lnTo>
                    <a:pt x="1294" y="1095"/>
                  </a:lnTo>
                  <a:lnTo>
                    <a:pt x="1297" y="1078"/>
                  </a:lnTo>
                  <a:lnTo>
                    <a:pt x="1300" y="1029"/>
                  </a:lnTo>
                  <a:lnTo>
                    <a:pt x="1301" y="978"/>
                  </a:lnTo>
                  <a:lnTo>
                    <a:pt x="1300" y="926"/>
                  </a:lnTo>
                  <a:lnTo>
                    <a:pt x="1298" y="876"/>
                  </a:lnTo>
                  <a:lnTo>
                    <a:pt x="1293" y="772"/>
                  </a:lnTo>
                  <a:lnTo>
                    <a:pt x="1291" y="720"/>
                  </a:lnTo>
                  <a:lnTo>
                    <a:pt x="1290" y="666"/>
                  </a:lnTo>
                  <a:lnTo>
                    <a:pt x="1291" y="606"/>
                  </a:lnTo>
                  <a:lnTo>
                    <a:pt x="1293" y="545"/>
                  </a:lnTo>
                  <a:lnTo>
                    <a:pt x="1300" y="426"/>
                  </a:lnTo>
                  <a:lnTo>
                    <a:pt x="1301" y="367"/>
                  </a:lnTo>
                  <a:lnTo>
                    <a:pt x="1303" y="307"/>
                  </a:lnTo>
                  <a:lnTo>
                    <a:pt x="1301" y="246"/>
                  </a:lnTo>
                  <a:lnTo>
                    <a:pt x="1298" y="215"/>
                  </a:lnTo>
                  <a:lnTo>
                    <a:pt x="1296" y="184"/>
                  </a:lnTo>
                  <a:lnTo>
                    <a:pt x="1293" y="166"/>
                  </a:lnTo>
                  <a:lnTo>
                    <a:pt x="1289" y="148"/>
                  </a:lnTo>
                  <a:lnTo>
                    <a:pt x="1284" y="131"/>
                  </a:lnTo>
                  <a:lnTo>
                    <a:pt x="1279" y="115"/>
                  </a:lnTo>
                  <a:lnTo>
                    <a:pt x="1270" y="100"/>
                  </a:lnTo>
                  <a:lnTo>
                    <a:pt x="1263" y="86"/>
                  </a:lnTo>
                  <a:lnTo>
                    <a:pt x="1254" y="73"/>
                  </a:lnTo>
                  <a:lnTo>
                    <a:pt x="1244" y="62"/>
                  </a:lnTo>
                  <a:lnTo>
                    <a:pt x="1232" y="51"/>
                  </a:lnTo>
                  <a:lnTo>
                    <a:pt x="1220" y="41"/>
                  </a:lnTo>
                  <a:lnTo>
                    <a:pt x="1207" y="31"/>
                  </a:lnTo>
                  <a:lnTo>
                    <a:pt x="1193" y="24"/>
                  </a:lnTo>
                  <a:lnTo>
                    <a:pt x="1179" y="17"/>
                  </a:lnTo>
                  <a:lnTo>
                    <a:pt x="1164" y="10"/>
                  </a:lnTo>
                  <a:lnTo>
                    <a:pt x="1148" y="6"/>
                  </a:lnTo>
                  <a:lnTo>
                    <a:pt x="1131" y="0"/>
                  </a:lnTo>
                  <a:close/>
                  <a:moveTo>
                    <a:pt x="44" y="1026"/>
                  </a:moveTo>
                  <a:lnTo>
                    <a:pt x="37" y="842"/>
                  </a:lnTo>
                  <a:lnTo>
                    <a:pt x="30" y="738"/>
                  </a:lnTo>
                  <a:lnTo>
                    <a:pt x="23" y="613"/>
                  </a:lnTo>
                  <a:lnTo>
                    <a:pt x="28" y="662"/>
                  </a:lnTo>
                  <a:lnTo>
                    <a:pt x="32" y="713"/>
                  </a:lnTo>
                  <a:lnTo>
                    <a:pt x="37" y="763"/>
                  </a:lnTo>
                  <a:lnTo>
                    <a:pt x="38" y="815"/>
                  </a:lnTo>
                  <a:lnTo>
                    <a:pt x="42" y="919"/>
                  </a:lnTo>
                  <a:lnTo>
                    <a:pt x="44" y="1026"/>
                  </a:lnTo>
                  <a:close/>
                  <a:moveTo>
                    <a:pt x="20" y="260"/>
                  </a:moveTo>
                  <a:lnTo>
                    <a:pt x="20" y="260"/>
                  </a:lnTo>
                  <a:lnTo>
                    <a:pt x="18" y="266"/>
                  </a:lnTo>
                  <a:lnTo>
                    <a:pt x="18" y="269"/>
                  </a:lnTo>
                  <a:lnTo>
                    <a:pt x="17" y="269"/>
                  </a:lnTo>
                  <a:lnTo>
                    <a:pt x="15" y="267"/>
                  </a:lnTo>
                  <a:lnTo>
                    <a:pt x="13" y="262"/>
                  </a:lnTo>
                  <a:lnTo>
                    <a:pt x="13" y="259"/>
                  </a:lnTo>
                  <a:lnTo>
                    <a:pt x="13" y="242"/>
                  </a:lnTo>
                  <a:lnTo>
                    <a:pt x="14" y="224"/>
                  </a:lnTo>
                  <a:lnTo>
                    <a:pt x="18" y="191"/>
                  </a:lnTo>
                  <a:lnTo>
                    <a:pt x="23" y="181"/>
                  </a:lnTo>
                  <a:lnTo>
                    <a:pt x="20" y="260"/>
                  </a:lnTo>
                  <a:close/>
                  <a:moveTo>
                    <a:pt x="540" y="1272"/>
                  </a:moveTo>
                  <a:lnTo>
                    <a:pt x="540" y="1272"/>
                  </a:lnTo>
                  <a:lnTo>
                    <a:pt x="453" y="1273"/>
                  </a:lnTo>
                  <a:lnTo>
                    <a:pt x="409" y="1273"/>
                  </a:lnTo>
                  <a:lnTo>
                    <a:pt x="367" y="1272"/>
                  </a:lnTo>
                  <a:lnTo>
                    <a:pt x="326" y="1269"/>
                  </a:lnTo>
                  <a:lnTo>
                    <a:pt x="287" y="1263"/>
                  </a:lnTo>
                  <a:lnTo>
                    <a:pt x="249" y="1256"/>
                  </a:lnTo>
                  <a:lnTo>
                    <a:pt x="214" y="1247"/>
                  </a:lnTo>
                  <a:lnTo>
                    <a:pt x="311" y="1256"/>
                  </a:lnTo>
                  <a:lnTo>
                    <a:pt x="384" y="1261"/>
                  </a:lnTo>
                  <a:lnTo>
                    <a:pt x="458" y="1261"/>
                  </a:lnTo>
                  <a:lnTo>
                    <a:pt x="534" y="1261"/>
                  </a:lnTo>
                  <a:lnTo>
                    <a:pt x="613" y="1259"/>
                  </a:lnTo>
                  <a:lnTo>
                    <a:pt x="769" y="1255"/>
                  </a:lnTo>
                  <a:lnTo>
                    <a:pt x="847" y="1254"/>
                  </a:lnTo>
                  <a:lnTo>
                    <a:pt x="925" y="1254"/>
                  </a:lnTo>
                  <a:lnTo>
                    <a:pt x="828" y="1261"/>
                  </a:lnTo>
                  <a:lnTo>
                    <a:pt x="732" y="1265"/>
                  </a:lnTo>
                  <a:lnTo>
                    <a:pt x="638" y="1269"/>
                  </a:lnTo>
                  <a:lnTo>
                    <a:pt x="540" y="1272"/>
                  </a:lnTo>
                  <a:close/>
                  <a:moveTo>
                    <a:pt x="947" y="1254"/>
                  </a:moveTo>
                  <a:lnTo>
                    <a:pt x="947" y="1254"/>
                  </a:lnTo>
                  <a:lnTo>
                    <a:pt x="927" y="1254"/>
                  </a:lnTo>
                  <a:lnTo>
                    <a:pt x="936" y="1252"/>
                  </a:lnTo>
                  <a:lnTo>
                    <a:pt x="946" y="1251"/>
                  </a:lnTo>
                  <a:lnTo>
                    <a:pt x="956" y="1251"/>
                  </a:lnTo>
                  <a:lnTo>
                    <a:pt x="964" y="1252"/>
                  </a:lnTo>
                  <a:lnTo>
                    <a:pt x="961" y="1255"/>
                  </a:lnTo>
                  <a:lnTo>
                    <a:pt x="957" y="1255"/>
                  </a:lnTo>
                  <a:lnTo>
                    <a:pt x="947" y="1254"/>
                  </a:lnTo>
                  <a:close/>
                  <a:moveTo>
                    <a:pt x="1280" y="1077"/>
                  </a:moveTo>
                  <a:lnTo>
                    <a:pt x="1280" y="1077"/>
                  </a:lnTo>
                  <a:lnTo>
                    <a:pt x="1279" y="1092"/>
                  </a:lnTo>
                  <a:lnTo>
                    <a:pt x="1276" y="1108"/>
                  </a:lnTo>
                  <a:lnTo>
                    <a:pt x="1272" y="1122"/>
                  </a:lnTo>
                  <a:lnTo>
                    <a:pt x="1268" y="1134"/>
                  </a:lnTo>
                  <a:lnTo>
                    <a:pt x="1261" y="1147"/>
                  </a:lnTo>
                  <a:lnTo>
                    <a:pt x="1254" y="1157"/>
                  </a:lnTo>
                  <a:lnTo>
                    <a:pt x="1245" y="1167"/>
                  </a:lnTo>
                  <a:lnTo>
                    <a:pt x="1235" y="1176"/>
                  </a:lnTo>
                  <a:lnTo>
                    <a:pt x="1224" y="1185"/>
                  </a:lnTo>
                  <a:lnTo>
                    <a:pt x="1213" y="1192"/>
                  </a:lnTo>
                  <a:lnTo>
                    <a:pt x="1202" y="1199"/>
                  </a:lnTo>
                  <a:lnTo>
                    <a:pt x="1189" y="1204"/>
                  </a:lnTo>
                  <a:lnTo>
                    <a:pt x="1161" y="1214"/>
                  </a:lnTo>
                  <a:lnTo>
                    <a:pt x="1131" y="1223"/>
                  </a:lnTo>
                  <a:lnTo>
                    <a:pt x="1102" y="1227"/>
                  </a:lnTo>
                  <a:lnTo>
                    <a:pt x="1072" y="1231"/>
                  </a:lnTo>
                  <a:lnTo>
                    <a:pt x="1041" y="1233"/>
                  </a:lnTo>
                  <a:lnTo>
                    <a:pt x="1010" y="1234"/>
                  </a:lnTo>
                  <a:lnTo>
                    <a:pt x="949" y="1234"/>
                  </a:lnTo>
                  <a:lnTo>
                    <a:pt x="887" y="1234"/>
                  </a:lnTo>
                  <a:lnTo>
                    <a:pt x="741" y="1238"/>
                  </a:lnTo>
                  <a:lnTo>
                    <a:pt x="596" y="1242"/>
                  </a:lnTo>
                  <a:lnTo>
                    <a:pt x="524" y="1244"/>
                  </a:lnTo>
                  <a:lnTo>
                    <a:pt x="454" y="1244"/>
                  </a:lnTo>
                  <a:lnTo>
                    <a:pt x="384" y="1242"/>
                  </a:lnTo>
                  <a:lnTo>
                    <a:pt x="316" y="1238"/>
                  </a:lnTo>
                  <a:lnTo>
                    <a:pt x="261" y="1233"/>
                  </a:lnTo>
                  <a:lnTo>
                    <a:pt x="236" y="1230"/>
                  </a:lnTo>
                  <a:lnTo>
                    <a:pt x="211" y="1224"/>
                  </a:lnTo>
                  <a:lnTo>
                    <a:pt x="186" y="1219"/>
                  </a:lnTo>
                  <a:lnTo>
                    <a:pt x="162" y="1211"/>
                  </a:lnTo>
                  <a:lnTo>
                    <a:pt x="139" y="1204"/>
                  </a:lnTo>
                  <a:lnTo>
                    <a:pt x="118" y="1195"/>
                  </a:lnTo>
                  <a:lnTo>
                    <a:pt x="112" y="1190"/>
                  </a:lnTo>
                  <a:lnTo>
                    <a:pt x="107" y="1185"/>
                  </a:lnTo>
                  <a:lnTo>
                    <a:pt x="97" y="1172"/>
                  </a:lnTo>
                  <a:lnTo>
                    <a:pt x="98" y="1176"/>
                  </a:lnTo>
                  <a:lnTo>
                    <a:pt x="97" y="1181"/>
                  </a:lnTo>
                  <a:lnTo>
                    <a:pt x="96" y="1181"/>
                  </a:lnTo>
                  <a:lnTo>
                    <a:pt x="94" y="1181"/>
                  </a:lnTo>
                  <a:lnTo>
                    <a:pt x="90" y="1178"/>
                  </a:lnTo>
                  <a:lnTo>
                    <a:pt x="83" y="1169"/>
                  </a:lnTo>
                  <a:lnTo>
                    <a:pt x="77" y="1161"/>
                  </a:lnTo>
                  <a:lnTo>
                    <a:pt x="73" y="1152"/>
                  </a:lnTo>
                  <a:lnTo>
                    <a:pt x="69" y="1143"/>
                  </a:lnTo>
                  <a:lnTo>
                    <a:pt x="62" y="1122"/>
                  </a:lnTo>
                  <a:lnTo>
                    <a:pt x="58" y="1099"/>
                  </a:lnTo>
                  <a:lnTo>
                    <a:pt x="55" y="1075"/>
                  </a:lnTo>
                  <a:lnTo>
                    <a:pt x="52" y="1051"/>
                  </a:lnTo>
                  <a:lnTo>
                    <a:pt x="51" y="1002"/>
                  </a:lnTo>
                  <a:lnTo>
                    <a:pt x="44" y="790"/>
                  </a:lnTo>
                  <a:lnTo>
                    <a:pt x="39" y="683"/>
                  </a:lnTo>
                  <a:lnTo>
                    <a:pt x="37" y="576"/>
                  </a:lnTo>
                  <a:lnTo>
                    <a:pt x="35" y="471"/>
                  </a:lnTo>
                  <a:lnTo>
                    <a:pt x="35" y="366"/>
                  </a:lnTo>
                  <a:lnTo>
                    <a:pt x="38" y="263"/>
                  </a:lnTo>
                  <a:lnTo>
                    <a:pt x="42" y="160"/>
                  </a:lnTo>
                  <a:lnTo>
                    <a:pt x="45" y="144"/>
                  </a:lnTo>
                  <a:lnTo>
                    <a:pt x="51" y="128"/>
                  </a:lnTo>
                  <a:lnTo>
                    <a:pt x="58" y="113"/>
                  </a:lnTo>
                  <a:lnTo>
                    <a:pt x="67" y="99"/>
                  </a:lnTo>
                  <a:lnTo>
                    <a:pt x="69" y="96"/>
                  </a:lnTo>
                  <a:lnTo>
                    <a:pt x="72" y="94"/>
                  </a:lnTo>
                  <a:lnTo>
                    <a:pt x="72" y="93"/>
                  </a:lnTo>
                  <a:lnTo>
                    <a:pt x="84" y="83"/>
                  </a:lnTo>
                  <a:lnTo>
                    <a:pt x="97" y="76"/>
                  </a:lnTo>
                  <a:lnTo>
                    <a:pt x="112" y="68"/>
                  </a:lnTo>
                  <a:lnTo>
                    <a:pt x="128" y="62"/>
                  </a:lnTo>
                  <a:lnTo>
                    <a:pt x="145" y="56"/>
                  </a:lnTo>
                  <a:lnTo>
                    <a:pt x="163" y="52"/>
                  </a:lnTo>
                  <a:lnTo>
                    <a:pt x="183" y="49"/>
                  </a:lnTo>
                  <a:lnTo>
                    <a:pt x="202" y="48"/>
                  </a:lnTo>
                  <a:lnTo>
                    <a:pt x="309" y="41"/>
                  </a:lnTo>
                  <a:lnTo>
                    <a:pt x="417" y="35"/>
                  </a:lnTo>
                  <a:lnTo>
                    <a:pt x="526" y="33"/>
                  </a:lnTo>
                  <a:lnTo>
                    <a:pt x="635" y="30"/>
                  </a:lnTo>
                  <a:lnTo>
                    <a:pt x="852" y="27"/>
                  </a:lnTo>
                  <a:lnTo>
                    <a:pt x="1065" y="23"/>
                  </a:lnTo>
                  <a:lnTo>
                    <a:pt x="1082" y="25"/>
                  </a:lnTo>
                  <a:lnTo>
                    <a:pt x="1099" y="27"/>
                  </a:lnTo>
                  <a:lnTo>
                    <a:pt x="1114" y="31"/>
                  </a:lnTo>
                  <a:lnTo>
                    <a:pt x="1130" y="35"/>
                  </a:lnTo>
                  <a:lnTo>
                    <a:pt x="1144" y="40"/>
                  </a:lnTo>
                  <a:lnTo>
                    <a:pt x="1158" y="47"/>
                  </a:lnTo>
                  <a:lnTo>
                    <a:pt x="1172" y="52"/>
                  </a:lnTo>
                  <a:lnTo>
                    <a:pt x="1183" y="61"/>
                  </a:lnTo>
                  <a:lnTo>
                    <a:pt x="1196" y="69"/>
                  </a:lnTo>
                  <a:lnTo>
                    <a:pt x="1207" y="77"/>
                  </a:lnTo>
                  <a:lnTo>
                    <a:pt x="1217" y="87"/>
                  </a:lnTo>
                  <a:lnTo>
                    <a:pt x="1225" y="99"/>
                  </a:lnTo>
                  <a:lnTo>
                    <a:pt x="1234" y="111"/>
                  </a:lnTo>
                  <a:lnTo>
                    <a:pt x="1241" y="124"/>
                  </a:lnTo>
                  <a:lnTo>
                    <a:pt x="1248" y="138"/>
                  </a:lnTo>
                  <a:lnTo>
                    <a:pt x="1252" y="152"/>
                  </a:lnTo>
                  <a:lnTo>
                    <a:pt x="1265" y="385"/>
                  </a:lnTo>
                  <a:lnTo>
                    <a:pt x="1270" y="502"/>
                  </a:lnTo>
                  <a:lnTo>
                    <a:pt x="1276" y="618"/>
                  </a:lnTo>
                  <a:lnTo>
                    <a:pt x="1279" y="734"/>
                  </a:lnTo>
                  <a:lnTo>
                    <a:pt x="1282" y="849"/>
                  </a:lnTo>
                  <a:lnTo>
                    <a:pt x="1282" y="963"/>
                  </a:lnTo>
                  <a:lnTo>
                    <a:pt x="1280" y="1077"/>
                  </a:lnTo>
                  <a:close/>
                  <a:moveTo>
                    <a:pt x="1268" y="121"/>
                  </a:moveTo>
                  <a:lnTo>
                    <a:pt x="1268" y="121"/>
                  </a:lnTo>
                  <a:lnTo>
                    <a:pt x="1270" y="121"/>
                  </a:lnTo>
                  <a:lnTo>
                    <a:pt x="1272" y="122"/>
                  </a:lnTo>
                  <a:lnTo>
                    <a:pt x="1276" y="141"/>
                  </a:lnTo>
                  <a:lnTo>
                    <a:pt x="1280" y="160"/>
                  </a:lnTo>
                  <a:lnTo>
                    <a:pt x="1286" y="200"/>
                  </a:lnTo>
                  <a:lnTo>
                    <a:pt x="1289" y="242"/>
                  </a:lnTo>
                  <a:lnTo>
                    <a:pt x="1290" y="284"/>
                  </a:lnTo>
                  <a:lnTo>
                    <a:pt x="1290" y="328"/>
                  </a:lnTo>
                  <a:lnTo>
                    <a:pt x="1289" y="371"/>
                  </a:lnTo>
                  <a:lnTo>
                    <a:pt x="1283" y="451"/>
                  </a:lnTo>
                  <a:lnTo>
                    <a:pt x="1283" y="464"/>
                  </a:lnTo>
                  <a:lnTo>
                    <a:pt x="1282" y="471"/>
                  </a:lnTo>
                  <a:lnTo>
                    <a:pt x="1280" y="477"/>
                  </a:lnTo>
                  <a:lnTo>
                    <a:pt x="1279" y="389"/>
                  </a:lnTo>
                  <a:lnTo>
                    <a:pt x="1276" y="305"/>
                  </a:lnTo>
                  <a:lnTo>
                    <a:pt x="1273" y="262"/>
                  </a:lnTo>
                  <a:lnTo>
                    <a:pt x="1270" y="219"/>
                  </a:lnTo>
                  <a:lnTo>
                    <a:pt x="1266" y="176"/>
                  </a:lnTo>
                  <a:lnTo>
                    <a:pt x="1261" y="134"/>
                  </a:lnTo>
                  <a:lnTo>
                    <a:pt x="1248" y="111"/>
                  </a:lnTo>
                  <a:lnTo>
                    <a:pt x="1235" y="92"/>
                  </a:lnTo>
                  <a:lnTo>
                    <a:pt x="1218" y="73"/>
                  </a:lnTo>
                  <a:lnTo>
                    <a:pt x="1200" y="56"/>
                  </a:lnTo>
                  <a:lnTo>
                    <a:pt x="1179" y="41"/>
                  </a:lnTo>
                  <a:lnTo>
                    <a:pt x="1155" y="30"/>
                  </a:lnTo>
                  <a:lnTo>
                    <a:pt x="1130" y="18"/>
                  </a:lnTo>
                  <a:lnTo>
                    <a:pt x="1102" y="11"/>
                  </a:lnTo>
                  <a:lnTo>
                    <a:pt x="1124" y="14"/>
                  </a:lnTo>
                  <a:lnTo>
                    <a:pt x="1144" y="17"/>
                  </a:lnTo>
                  <a:lnTo>
                    <a:pt x="1162" y="23"/>
                  </a:lnTo>
                  <a:lnTo>
                    <a:pt x="1180" y="30"/>
                  </a:lnTo>
                  <a:lnTo>
                    <a:pt x="1197" y="38"/>
                  </a:lnTo>
                  <a:lnTo>
                    <a:pt x="1213" y="48"/>
                  </a:lnTo>
                  <a:lnTo>
                    <a:pt x="1228" y="59"/>
                  </a:lnTo>
                  <a:lnTo>
                    <a:pt x="1241" y="69"/>
                  </a:lnTo>
                  <a:lnTo>
                    <a:pt x="1235" y="73"/>
                  </a:lnTo>
                  <a:lnTo>
                    <a:pt x="1245" y="83"/>
                  </a:lnTo>
                  <a:lnTo>
                    <a:pt x="1254" y="94"/>
                  </a:lnTo>
                  <a:lnTo>
                    <a:pt x="1262" y="107"/>
                  </a:lnTo>
                  <a:lnTo>
                    <a:pt x="1268" y="121"/>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endParaRPr lang="zh-CN" altLang="en-US" sz="2400">
                <a:solidFill>
                  <a:srgbClr val="005188"/>
                </a:solidFill>
              </a:endParaRPr>
            </a:p>
          </p:txBody>
        </p:sp>
        <p:sp>
          <p:nvSpPr>
            <p:cNvPr id="75" name="文本框 311"/>
            <p:cNvSpPr txBox="1">
              <a:spLocks noChangeArrowheads="1"/>
            </p:cNvSpPr>
            <p:nvPr/>
          </p:nvSpPr>
          <p:spPr bwMode="auto">
            <a:xfrm>
              <a:off x="7496175" y="4572000"/>
              <a:ext cx="99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6000" dirty="0">
                  <a:solidFill>
                    <a:srgbClr val="005188"/>
                  </a:solidFill>
                  <a:latin typeface="方正静蕾简体" panose="03000509000000000000" pitchFamily="65" charset="-122"/>
                  <a:ea typeface="方正静蕾简体" panose="03000509000000000000" pitchFamily="65" charset="-122"/>
                </a:rPr>
                <a:t>06</a:t>
              </a:r>
              <a:endParaRPr lang="zh-CN" altLang="en-US" sz="6000" dirty="0">
                <a:solidFill>
                  <a:srgbClr val="005188"/>
                </a:solidFill>
                <a:latin typeface="方正静蕾简体" panose="03000509000000000000" pitchFamily="65" charset="-122"/>
                <a:ea typeface="方正静蕾简体" panose="03000509000000000000" pitchFamily="65" charset="-122"/>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12" presetClass="entr" presetSubtype="2" fill="hold" nodeType="afterEffect">
                                  <p:stCondLst>
                                    <p:cond delay="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500"/>
                                        <p:tgtEl>
                                          <p:spTgt spid="58"/>
                                        </p:tgtEl>
                                        <p:attrNameLst>
                                          <p:attrName>ppt_x</p:attrName>
                                        </p:attrNameLst>
                                      </p:cBhvr>
                                      <p:tavLst>
                                        <p:tav tm="0">
                                          <p:val>
                                            <p:strVal val="#ppt_x+#ppt_w*1.125000"/>
                                          </p:val>
                                        </p:tav>
                                        <p:tav tm="100000">
                                          <p:val>
                                            <p:strVal val="#ppt_x"/>
                                          </p:val>
                                        </p:tav>
                                      </p:tavLst>
                                    </p:anim>
                                    <p:animEffect transition="in" filter="wipe(left)">
                                      <p:cBhvr>
                                        <p:cTn id="18" dur="500"/>
                                        <p:tgtEl>
                                          <p:spTgt spid="58"/>
                                        </p:tgtEl>
                                      </p:cBhvr>
                                    </p:animEffect>
                                  </p:childTnLst>
                                </p:cTn>
                              </p:par>
                              <p:par>
                                <p:cTn id="19" presetID="12" presetClass="entr" presetSubtype="8" fill="hold" nodeType="with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additive="base">
                                        <p:cTn id="21" dur="500"/>
                                        <p:tgtEl>
                                          <p:spTgt spid="40"/>
                                        </p:tgtEl>
                                        <p:attrNameLst>
                                          <p:attrName>ppt_x</p:attrName>
                                        </p:attrNameLst>
                                      </p:cBhvr>
                                      <p:tavLst>
                                        <p:tav tm="0">
                                          <p:val>
                                            <p:strVal val="#ppt_x-#ppt_w*1.125000"/>
                                          </p:val>
                                        </p:tav>
                                        <p:tav tm="100000">
                                          <p:val>
                                            <p:strVal val="#ppt_x"/>
                                          </p:val>
                                        </p:tav>
                                      </p:tavLst>
                                    </p:anim>
                                    <p:animEffect transition="in" filter="wipe(right)">
                                      <p:cBhvr>
                                        <p:cTn id="22" dur="500"/>
                                        <p:tgtEl>
                                          <p:spTgt spid="40"/>
                                        </p:tgtEl>
                                      </p:cBhvr>
                                    </p:animEffect>
                                  </p:childTnLst>
                                </p:cTn>
                              </p:par>
                            </p:childTnLst>
                          </p:cTn>
                        </p:par>
                        <p:par>
                          <p:cTn id="23" fill="hold">
                            <p:stCondLst>
                              <p:cond delay="1799"/>
                            </p:stCondLst>
                            <p:childTnLst>
                              <p:par>
                                <p:cTn id="24" presetID="12" presetClass="entr" presetSubtype="2" fill="hold" nodeType="afterEffect">
                                  <p:stCondLst>
                                    <p:cond delay="0"/>
                                  </p:stCondLst>
                                  <p:childTnLst>
                                    <p:set>
                                      <p:cBhvr>
                                        <p:cTn id="25" dur="1" fill="hold">
                                          <p:stCondLst>
                                            <p:cond delay="0"/>
                                          </p:stCondLst>
                                        </p:cTn>
                                        <p:tgtEl>
                                          <p:spTgt spid="61"/>
                                        </p:tgtEl>
                                        <p:attrNameLst>
                                          <p:attrName>style.visibility</p:attrName>
                                        </p:attrNameLst>
                                      </p:cBhvr>
                                      <p:to>
                                        <p:strVal val="visible"/>
                                      </p:to>
                                    </p:set>
                                    <p:anim calcmode="lin" valueType="num">
                                      <p:cBhvr additive="base">
                                        <p:cTn id="26" dur="500"/>
                                        <p:tgtEl>
                                          <p:spTgt spid="61"/>
                                        </p:tgtEl>
                                        <p:attrNameLst>
                                          <p:attrName>ppt_x</p:attrName>
                                        </p:attrNameLst>
                                      </p:cBhvr>
                                      <p:tavLst>
                                        <p:tav tm="0">
                                          <p:val>
                                            <p:strVal val="#ppt_x+#ppt_w*1.125000"/>
                                          </p:val>
                                        </p:tav>
                                        <p:tav tm="100000">
                                          <p:val>
                                            <p:strVal val="#ppt_x"/>
                                          </p:val>
                                        </p:tav>
                                      </p:tavLst>
                                    </p:anim>
                                    <p:animEffect transition="in" filter="wipe(left)">
                                      <p:cBhvr>
                                        <p:cTn id="27" dur="500"/>
                                        <p:tgtEl>
                                          <p:spTgt spid="61"/>
                                        </p:tgtEl>
                                      </p:cBhvr>
                                    </p:animEffect>
                                  </p:childTnLst>
                                </p:cTn>
                              </p:par>
                              <p:par>
                                <p:cTn id="28" presetID="12" presetClass="entr" presetSubtype="8" fill="hold" nodeType="with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additive="base">
                                        <p:cTn id="30" dur="500"/>
                                        <p:tgtEl>
                                          <p:spTgt spid="43"/>
                                        </p:tgtEl>
                                        <p:attrNameLst>
                                          <p:attrName>ppt_x</p:attrName>
                                        </p:attrNameLst>
                                      </p:cBhvr>
                                      <p:tavLst>
                                        <p:tav tm="0">
                                          <p:val>
                                            <p:strVal val="#ppt_x-#ppt_w*1.125000"/>
                                          </p:val>
                                        </p:tav>
                                        <p:tav tm="100000">
                                          <p:val>
                                            <p:strVal val="#ppt_x"/>
                                          </p:val>
                                        </p:tav>
                                      </p:tavLst>
                                    </p:anim>
                                    <p:animEffect transition="in" filter="wipe(right)">
                                      <p:cBhvr>
                                        <p:cTn id="31" dur="500"/>
                                        <p:tgtEl>
                                          <p:spTgt spid="43"/>
                                        </p:tgtEl>
                                      </p:cBhvr>
                                    </p:animEffect>
                                  </p:childTnLst>
                                </p:cTn>
                              </p:par>
                            </p:childTnLst>
                          </p:cTn>
                        </p:par>
                        <p:par>
                          <p:cTn id="32" fill="hold">
                            <p:stCondLst>
                              <p:cond delay="2299"/>
                            </p:stCondLst>
                            <p:childTnLst>
                              <p:par>
                                <p:cTn id="33" presetID="12" presetClass="entr" presetSubtype="2" fill="hold"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additive="base">
                                        <p:cTn id="35" dur="500"/>
                                        <p:tgtEl>
                                          <p:spTgt spid="64"/>
                                        </p:tgtEl>
                                        <p:attrNameLst>
                                          <p:attrName>ppt_x</p:attrName>
                                        </p:attrNameLst>
                                      </p:cBhvr>
                                      <p:tavLst>
                                        <p:tav tm="0">
                                          <p:val>
                                            <p:strVal val="#ppt_x+#ppt_w*1.125000"/>
                                          </p:val>
                                        </p:tav>
                                        <p:tav tm="100000">
                                          <p:val>
                                            <p:strVal val="#ppt_x"/>
                                          </p:val>
                                        </p:tav>
                                      </p:tavLst>
                                    </p:anim>
                                    <p:animEffect transition="in" filter="wipe(left)">
                                      <p:cBhvr>
                                        <p:cTn id="36" dur="500"/>
                                        <p:tgtEl>
                                          <p:spTgt spid="64"/>
                                        </p:tgtEl>
                                      </p:cBhvr>
                                    </p:animEffect>
                                  </p:childTnLst>
                                </p:cTn>
                              </p:par>
                              <p:par>
                                <p:cTn id="37" presetID="12" presetClass="entr" presetSubtype="8" fill="hold" nodeType="withEffect">
                                  <p:stCondLst>
                                    <p:cond delay="0"/>
                                  </p:stCondLst>
                                  <p:childTnLst>
                                    <p:set>
                                      <p:cBhvr>
                                        <p:cTn id="38" dur="1" fill="hold">
                                          <p:stCondLst>
                                            <p:cond delay="0"/>
                                          </p:stCondLst>
                                        </p:cTn>
                                        <p:tgtEl>
                                          <p:spTgt spid="46"/>
                                        </p:tgtEl>
                                        <p:attrNameLst>
                                          <p:attrName>style.visibility</p:attrName>
                                        </p:attrNameLst>
                                      </p:cBhvr>
                                      <p:to>
                                        <p:strVal val="visible"/>
                                      </p:to>
                                    </p:set>
                                    <p:anim calcmode="lin" valueType="num">
                                      <p:cBhvr additive="base">
                                        <p:cTn id="39" dur="500"/>
                                        <p:tgtEl>
                                          <p:spTgt spid="46"/>
                                        </p:tgtEl>
                                        <p:attrNameLst>
                                          <p:attrName>ppt_x</p:attrName>
                                        </p:attrNameLst>
                                      </p:cBhvr>
                                      <p:tavLst>
                                        <p:tav tm="0">
                                          <p:val>
                                            <p:strVal val="#ppt_x-#ppt_w*1.125000"/>
                                          </p:val>
                                        </p:tav>
                                        <p:tav tm="100000">
                                          <p:val>
                                            <p:strVal val="#ppt_x"/>
                                          </p:val>
                                        </p:tav>
                                      </p:tavLst>
                                    </p:anim>
                                    <p:animEffect transition="in" filter="wipe(right)">
                                      <p:cBhvr>
                                        <p:cTn id="40" dur="500"/>
                                        <p:tgtEl>
                                          <p:spTgt spid="46"/>
                                        </p:tgtEl>
                                      </p:cBhvr>
                                    </p:animEffect>
                                  </p:childTnLst>
                                </p:cTn>
                              </p:par>
                            </p:childTnLst>
                          </p:cTn>
                        </p:par>
                        <p:par>
                          <p:cTn id="41" fill="hold">
                            <p:stCondLst>
                              <p:cond delay="2799"/>
                            </p:stCondLst>
                            <p:childTnLst>
                              <p:par>
                                <p:cTn id="42" presetID="12" presetClass="entr" presetSubtype="8" fill="hold" nodeType="afterEffect">
                                  <p:stCondLst>
                                    <p:cond delay="0"/>
                                  </p:stCondLst>
                                  <p:childTnLst>
                                    <p:set>
                                      <p:cBhvr>
                                        <p:cTn id="43" dur="1" fill="hold">
                                          <p:stCondLst>
                                            <p:cond delay="0"/>
                                          </p:stCondLst>
                                        </p:cTn>
                                        <p:tgtEl>
                                          <p:spTgt spid="67"/>
                                        </p:tgtEl>
                                        <p:attrNameLst>
                                          <p:attrName>style.visibility</p:attrName>
                                        </p:attrNameLst>
                                      </p:cBhvr>
                                      <p:to>
                                        <p:strVal val="visible"/>
                                      </p:to>
                                    </p:set>
                                    <p:anim calcmode="lin" valueType="num">
                                      <p:cBhvr additive="base">
                                        <p:cTn id="44" dur="500"/>
                                        <p:tgtEl>
                                          <p:spTgt spid="67"/>
                                        </p:tgtEl>
                                        <p:attrNameLst>
                                          <p:attrName>ppt_x</p:attrName>
                                        </p:attrNameLst>
                                      </p:cBhvr>
                                      <p:tavLst>
                                        <p:tav tm="0">
                                          <p:val>
                                            <p:strVal val="#ppt_x-#ppt_w*1.125000"/>
                                          </p:val>
                                        </p:tav>
                                        <p:tav tm="100000">
                                          <p:val>
                                            <p:strVal val="#ppt_x"/>
                                          </p:val>
                                        </p:tav>
                                      </p:tavLst>
                                    </p:anim>
                                    <p:animEffect transition="in" filter="wipe(right)">
                                      <p:cBhvr>
                                        <p:cTn id="45" dur="500"/>
                                        <p:tgtEl>
                                          <p:spTgt spid="67"/>
                                        </p:tgtEl>
                                      </p:cBhvr>
                                    </p:animEffect>
                                  </p:childTnLst>
                                </p:cTn>
                              </p:par>
                              <p:par>
                                <p:cTn id="46" presetID="12" presetClass="entr" presetSubtype="2" fill="hold" nodeType="withEffect">
                                  <p:stCondLst>
                                    <p:cond delay="0"/>
                                  </p:stCondLst>
                                  <p:childTnLst>
                                    <p:set>
                                      <p:cBhvr>
                                        <p:cTn id="47" dur="1" fill="hold">
                                          <p:stCondLst>
                                            <p:cond delay="0"/>
                                          </p:stCondLst>
                                        </p:cTn>
                                        <p:tgtEl>
                                          <p:spTgt spid="49"/>
                                        </p:tgtEl>
                                        <p:attrNameLst>
                                          <p:attrName>style.visibility</p:attrName>
                                        </p:attrNameLst>
                                      </p:cBhvr>
                                      <p:to>
                                        <p:strVal val="visible"/>
                                      </p:to>
                                    </p:set>
                                    <p:anim calcmode="lin" valueType="num">
                                      <p:cBhvr additive="base">
                                        <p:cTn id="48" dur="500"/>
                                        <p:tgtEl>
                                          <p:spTgt spid="49"/>
                                        </p:tgtEl>
                                        <p:attrNameLst>
                                          <p:attrName>ppt_x</p:attrName>
                                        </p:attrNameLst>
                                      </p:cBhvr>
                                      <p:tavLst>
                                        <p:tav tm="0">
                                          <p:val>
                                            <p:strVal val="#ppt_x+#ppt_w*1.125000"/>
                                          </p:val>
                                        </p:tav>
                                        <p:tav tm="100000">
                                          <p:val>
                                            <p:strVal val="#ppt_x"/>
                                          </p:val>
                                        </p:tav>
                                      </p:tavLst>
                                    </p:anim>
                                    <p:animEffect transition="in" filter="wipe(left)">
                                      <p:cBhvr>
                                        <p:cTn id="49" dur="500"/>
                                        <p:tgtEl>
                                          <p:spTgt spid="49"/>
                                        </p:tgtEl>
                                      </p:cBhvr>
                                    </p:animEffect>
                                  </p:childTnLst>
                                </p:cTn>
                              </p:par>
                            </p:childTnLst>
                          </p:cTn>
                        </p:par>
                        <p:par>
                          <p:cTn id="50" fill="hold">
                            <p:stCondLst>
                              <p:cond delay="3299"/>
                            </p:stCondLst>
                            <p:childTnLst>
                              <p:par>
                                <p:cTn id="51" presetID="12" presetClass="entr" presetSubtype="8" fill="hold" nodeType="afterEffect">
                                  <p:stCondLst>
                                    <p:cond delay="0"/>
                                  </p:stCondLst>
                                  <p:childTnLst>
                                    <p:set>
                                      <p:cBhvr>
                                        <p:cTn id="52" dur="1" fill="hold">
                                          <p:stCondLst>
                                            <p:cond delay="0"/>
                                          </p:stCondLst>
                                        </p:cTn>
                                        <p:tgtEl>
                                          <p:spTgt spid="70"/>
                                        </p:tgtEl>
                                        <p:attrNameLst>
                                          <p:attrName>style.visibility</p:attrName>
                                        </p:attrNameLst>
                                      </p:cBhvr>
                                      <p:to>
                                        <p:strVal val="visible"/>
                                      </p:to>
                                    </p:set>
                                    <p:anim calcmode="lin" valueType="num">
                                      <p:cBhvr additive="base">
                                        <p:cTn id="53" dur="500"/>
                                        <p:tgtEl>
                                          <p:spTgt spid="70"/>
                                        </p:tgtEl>
                                        <p:attrNameLst>
                                          <p:attrName>ppt_x</p:attrName>
                                        </p:attrNameLst>
                                      </p:cBhvr>
                                      <p:tavLst>
                                        <p:tav tm="0">
                                          <p:val>
                                            <p:strVal val="#ppt_x-#ppt_w*1.125000"/>
                                          </p:val>
                                        </p:tav>
                                        <p:tav tm="100000">
                                          <p:val>
                                            <p:strVal val="#ppt_x"/>
                                          </p:val>
                                        </p:tav>
                                      </p:tavLst>
                                    </p:anim>
                                    <p:animEffect transition="in" filter="wipe(right)">
                                      <p:cBhvr>
                                        <p:cTn id="54" dur="500"/>
                                        <p:tgtEl>
                                          <p:spTgt spid="70"/>
                                        </p:tgtEl>
                                      </p:cBhvr>
                                    </p:animEffect>
                                  </p:childTnLst>
                                </p:cTn>
                              </p:par>
                              <p:par>
                                <p:cTn id="55" presetID="12" presetClass="entr" presetSubtype="2" fill="hold" nodeType="withEffect">
                                  <p:stCondLst>
                                    <p:cond delay="0"/>
                                  </p:stCondLst>
                                  <p:childTnLst>
                                    <p:set>
                                      <p:cBhvr>
                                        <p:cTn id="56" dur="1" fill="hold">
                                          <p:stCondLst>
                                            <p:cond delay="0"/>
                                          </p:stCondLst>
                                        </p:cTn>
                                        <p:tgtEl>
                                          <p:spTgt spid="55"/>
                                        </p:tgtEl>
                                        <p:attrNameLst>
                                          <p:attrName>style.visibility</p:attrName>
                                        </p:attrNameLst>
                                      </p:cBhvr>
                                      <p:to>
                                        <p:strVal val="visible"/>
                                      </p:to>
                                    </p:set>
                                    <p:anim calcmode="lin" valueType="num">
                                      <p:cBhvr additive="base">
                                        <p:cTn id="57" dur="500"/>
                                        <p:tgtEl>
                                          <p:spTgt spid="55"/>
                                        </p:tgtEl>
                                        <p:attrNameLst>
                                          <p:attrName>ppt_x</p:attrName>
                                        </p:attrNameLst>
                                      </p:cBhvr>
                                      <p:tavLst>
                                        <p:tav tm="0">
                                          <p:val>
                                            <p:strVal val="#ppt_x+#ppt_w*1.125000"/>
                                          </p:val>
                                        </p:tav>
                                        <p:tav tm="100000">
                                          <p:val>
                                            <p:strVal val="#ppt_x"/>
                                          </p:val>
                                        </p:tav>
                                      </p:tavLst>
                                    </p:anim>
                                    <p:animEffect transition="in" filter="wipe(left)">
                                      <p:cBhvr>
                                        <p:cTn id="58" dur="500"/>
                                        <p:tgtEl>
                                          <p:spTgt spid="55"/>
                                        </p:tgtEl>
                                      </p:cBhvr>
                                    </p:animEffect>
                                  </p:childTnLst>
                                </p:cTn>
                              </p:par>
                            </p:childTnLst>
                          </p:cTn>
                        </p:par>
                        <p:par>
                          <p:cTn id="59" fill="hold">
                            <p:stCondLst>
                              <p:cond delay="3799"/>
                            </p:stCondLst>
                            <p:childTnLst>
                              <p:par>
                                <p:cTn id="60" presetID="12" presetClass="entr" presetSubtype="8" fill="hold" nodeType="afterEffect">
                                  <p:stCondLst>
                                    <p:cond delay="0"/>
                                  </p:stCondLst>
                                  <p:childTnLst>
                                    <p:set>
                                      <p:cBhvr>
                                        <p:cTn id="61" dur="1" fill="hold">
                                          <p:stCondLst>
                                            <p:cond delay="0"/>
                                          </p:stCondLst>
                                        </p:cTn>
                                        <p:tgtEl>
                                          <p:spTgt spid="73"/>
                                        </p:tgtEl>
                                        <p:attrNameLst>
                                          <p:attrName>style.visibility</p:attrName>
                                        </p:attrNameLst>
                                      </p:cBhvr>
                                      <p:to>
                                        <p:strVal val="visible"/>
                                      </p:to>
                                    </p:set>
                                    <p:anim calcmode="lin" valueType="num">
                                      <p:cBhvr additive="base">
                                        <p:cTn id="62" dur="500"/>
                                        <p:tgtEl>
                                          <p:spTgt spid="73"/>
                                        </p:tgtEl>
                                        <p:attrNameLst>
                                          <p:attrName>ppt_x</p:attrName>
                                        </p:attrNameLst>
                                      </p:cBhvr>
                                      <p:tavLst>
                                        <p:tav tm="0">
                                          <p:val>
                                            <p:strVal val="#ppt_x-#ppt_w*1.125000"/>
                                          </p:val>
                                        </p:tav>
                                        <p:tav tm="100000">
                                          <p:val>
                                            <p:strVal val="#ppt_x"/>
                                          </p:val>
                                        </p:tav>
                                      </p:tavLst>
                                    </p:anim>
                                    <p:animEffect transition="in" filter="wipe(right)">
                                      <p:cBhvr>
                                        <p:cTn id="63" dur="500"/>
                                        <p:tgtEl>
                                          <p:spTgt spid="73"/>
                                        </p:tgtEl>
                                      </p:cBhvr>
                                    </p:animEffect>
                                  </p:childTnLst>
                                </p:cTn>
                              </p:par>
                              <p:par>
                                <p:cTn id="64" presetID="12" presetClass="entr" presetSubtype="2" fill="hold" nodeType="withEffect">
                                  <p:stCondLst>
                                    <p:cond delay="0"/>
                                  </p:stCondLst>
                                  <p:childTnLst>
                                    <p:set>
                                      <p:cBhvr>
                                        <p:cTn id="65" dur="1" fill="hold">
                                          <p:stCondLst>
                                            <p:cond delay="0"/>
                                          </p:stCondLst>
                                        </p:cTn>
                                        <p:tgtEl>
                                          <p:spTgt spid="52"/>
                                        </p:tgtEl>
                                        <p:attrNameLst>
                                          <p:attrName>style.visibility</p:attrName>
                                        </p:attrNameLst>
                                      </p:cBhvr>
                                      <p:to>
                                        <p:strVal val="visible"/>
                                      </p:to>
                                    </p:set>
                                    <p:anim calcmode="lin" valueType="num">
                                      <p:cBhvr additive="base">
                                        <p:cTn id="66" dur="500"/>
                                        <p:tgtEl>
                                          <p:spTgt spid="52"/>
                                        </p:tgtEl>
                                        <p:attrNameLst>
                                          <p:attrName>ppt_x</p:attrName>
                                        </p:attrNameLst>
                                      </p:cBhvr>
                                      <p:tavLst>
                                        <p:tav tm="0">
                                          <p:val>
                                            <p:strVal val="#ppt_x+#ppt_w*1.125000"/>
                                          </p:val>
                                        </p:tav>
                                        <p:tav tm="100000">
                                          <p:val>
                                            <p:strVal val="#ppt_x"/>
                                          </p:val>
                                        </p:tav>
                                      </p:tavLst>
                                    </p:anim>
                                    <p:animEffect transition="in" filter="wipe(left)">
                                      <p:cBhvr>
                                        <p:cTn id="6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课堂实施</a:t>
            </a:r>
          </a:p>
        </p:txBody>
      </p:sp>
      <p:sp>
        <p:nvSpPr>
          <p:cNvPr id="4" name="椭圆 31"/>
          <p:cNvSpPr/>
          <p:nvPr/>
        </p:nvSpPr>
        <p:spPr>
          <a:xfrm>
            <a:off x="1917700" y="1941513"/>
            <a:ext cx="1708150" cy="169227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grpSp>
        <p:nvGrpSpPr>
          <p:cNvPr id="5" name="chenying0907 4"/>
          <p:cNvGrpSpPr/>
          <p:nvPr/>
        </p:nvGrpSpPr>
        <p:grpSpPr>
          <a:xfrm>
            <a:off x="1703388" y="4284911"/>
            <a:ext cx="2055812" cy="1567417"/>
            <a:chOff x="1703388" y="3787955"/>
            <a:chExt cx="2055812" cy="1567417"/>
          </a:xfrm>
        </p:grpSpPr>
        <p:sp>
          <p:nvSpPr>
            <p:cNvPr id="6" name="文本框 5"/>
            <p:cNvSpPr txBox="1"/>
            <p:nvPr/>
          </p:nvSpPr>
          <p:spPr>
            <a:xfrm>
              <a:off x="1836738" y="3787955"/>
              <a:ext cx="1827212" cy="461665"/>
            </a:xfrm>
            <a:prstGeom prst="rect">
              <a:avLst/>
            </a:prstGeom>
            <a:noFill/>
          </p:spPr>
          <p:txBody>
            <a:bodyPr>
              <a:spAutoFit/>
            </a:bodyPr>
            <a:lstStyle/>
            <a:p>
              <a:pPr algn="ctr"/>
              <a:r>
                <a:rPr lang="zh-CN" altLang="en-US" sz="2400" b="1" dirty="0">
                  <a:solidFill>
                    <a:srgbClr val="005188"/>
                  </a:solidFill>
                  <a:latin typeface="方正清刻本悦宋简体" panose="02000000000000000000" pitchFamily="2" charset="-122"/>
                  <a:ea typeface="方正清刻本悦宋简体" panose="02000000000000000000" pitchFamily="2" charset="-122"/>
                </a:rPr>
                <a:t>添加标题</a:t>
              </a:r>
            </a:p>
          </p:txBody>
        </p:sp>
        <p:sp>
          <p:nvSpPr>
            <p:cNvPr id="7" name="文本框 86"/>
            <p:cNvSpPr txBox="1">
              <a:spLocks noChangeArrowheads="1"/>
            </p:cNvSpPr>
            <p:nvPr/>
          </p:nvSpPr>
          <p:spPr bwMode="auto">
            <a:xfrm>
              <a:off x="1703388" y="4524375"/>
              <a:ext cx="2055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grpSp>
      <p:sp>
        <p:nvSpPr>
          <p:cNvPr id="8" name="任意多边形 7"/>
          <p:cNvSpPr/>
          <p:nvPr/>
        </p:nvSpPr>
        <p:spPr>
          <a:xfrm>
            <a:off x="2232025" y="2894013"/>
            <a:ext cx="1079500" cy="1746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solidFill>
            <a:srgbClr val="005188"/>
          </a:solid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9" name="文本框 88"/>
          <p:cNvSpPr txBox="1">
            <a:spLocks noChangeArrowheads="1"/>
          </p:cNvSpPr>
          <p:nvPr/>
        </p:nvSpPr>
        <p:spPr bwMode="auto">
          <a:xfrm>
            <a:off x="2079625" y="2894013"/>
            <a:ext cx="13827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2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rPr>
              <a:t>Step 1</a:t>
            </a:r>
            <a:endParaRPr lang="zh-CN" altLang="en-US" sz="32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endParaRPr>
          </a:p>
        </p:txBody>
      </p:sp>
      <p:grpSp>
        <p:nvGrpSpPr>
          <p:cNvPr id="10" name="chenying0907 90"/>
          <p:cNvGrpSpPr/>
          <p:nvPr/>
        </p:nvGrpSpPr>
        <p:grpSpPr bwMode="auto">
          <a:xfrm>
            <a:off x="2538413" y="2195513"/>
            <a:ext cx="385762" cy="611187"/>
            <a:chOff x="5844088" y="2600655"/>
            <a:chExt cx="385904" cy="611158"/>
          </a:xfrm>
        </p:grpSpPr>
        <p:grpSp>
          <p:nvGrpSpPr>
            <p:cNvPr id="11" name="chenying0907 91"/>
            <p:cNvGrpSpPr/>
            <p:nvPr/>
          </p:nvGrpSpPr>
          <p:grpSpPr bwMode="auto">
            <a:xfrm rot="8489641">
              <a:off x="6013992" y="2653092"/>
              <a:ext cx="216000" cy="558721"/>
              <a:chOff x="6011031" y="2540000"/>
              <a:chExt cx="242182" cy="626447"/>
            </a:xfrm>
          </p:grpSpPr>
          <p:sp>
            <p:nvSpPr>
              <p:cNvPr id="13" name="任意多边形 12"/>
              <p:cNvSpPr/>
              <p:nvPr/>
            </p:nvSpPr>
            <p:spPr>
              <a:xfrm>
                <a:off x="6019303" y="2543519"/>
                <a:ext cx="217230" cy="201123"/>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14" name="任意多边形 13"/>
              <p:cNvSpPr/>
              <p:nvPr/>
            </p:nvSpPr>
            <p:spPr>
              <a:xfrm>
                <a:off x="6011261" y="2721930"/>
                <a:ext cx="242158" cy="444961"/>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15" name="任意多边形 14"/>
              <p:cNvSpPr/>
              <p:nvPr/>
            </p:nvSpPr>
            <p:spPr>
              <a:xfrm>
                <a:off x="6100764" y="2573365"/>
                <a:ext cx="64101" cy="60515"/>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grpSp>
        <p:sp>
          <p:nvSpPr>
            <p:cNvPr id="12" name="任意多边形 11"/>
            <p:cNvSpPr/>
            <p:nvPr/>
          </p:nvSpPr>
          <p:spPr>
            <a:xfrm>
              <a:off x="5844088" y="2600655"/>
              <a:ext cx="182629" cy="195253"/>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grpSp>
      <p:grpSp>
        <p:nvGrpSpPr>
          <p:cNvPr id="16" name="chenying0907 98"/>
          <p:cNvGrpSpPr/>
          <p:nvPr/>
        </p:nvGrpSpPr>
        <p:grpSpPr bwMode="auto">
          <a:xfrm>
            <a:off x="8948738" y="2292350"/>
            <a:ext cx="474662" cy="431800"/>
            <a:chOff x="7002966" y="4415883"/>
            <a:chExt cx="507443" cy="461687"/>
          </a:xfrm>
        </p:grpSpPr>
        <p:grpSp>
          <p:nvGrpSpPr>
            <p:cNvPr id="17" name="chenying0907 99"/>
            <p:cNvGrpSpPr/>
            <p:nvPr/>
          </p:nvGrpSpPr>
          <p:grpSpPr bwMode="auto">
            <a:xfrm>
              <a:off x="7002966" y="4415883"/>
              <a:ext cx="507443" cy="461687"/>
              <a:chOff x="7002966" y="4415883"/>
              <a:chExt cx="602999" cy="548627"/>
            </a:xfrm>
          </p:grpSpPr>
          <p:sp>
            <p:nvSpPr>
              <p:cNvPr id="22" name="任意多边形 21"/>
              <p:cNvSpPr/>
              <p:nvPr/>
            </p:nvSpPr>
            <p:spPr>
              <a:xfrm>
                <a:off x="7002966" y="4415883"/>
                <a:ext cx="602999" cy="548627"/>
              </a:xfrm>
              <a:custGeom>
                <a:avLst/>
                <a:gdLst>
                  <a:gd name="connsiteX0" fmla="*/ 0 w 602999"/>
                  <a:gd name="connsiteY0" fmla="*/ 22302 h 548627"/>
                  <a:gd name="connsiteX1" fmla="*/ 11151 w 602999"/>
                  <a:gd name="connsiteY1" fmla="*/ 546410 h 548627"/>
                  <a:gd name="connsiteX2" fmla="*/ 412595 w 602999"/>
                  <a:gd name="connsiteY2" fmla="*/ 535258 h 548627"/>
                  <a:gd name="connsiteX3" fmla="*/ 591014 w 602999"/>
                  <a:gd name="connsiteY3" fmla="*/ 401444 h 548627"/>
                  <a:gd name="connsiteX4" fmla="*/ 568712 w 602999"/>
                  <a:gd name="connsiteY4" fmla="*/ 0 h 548627"/>
                  <a:gd name="connsiteX5" fmla="*/ 0 w 602999"/>
                  <a:gd name="connsiteY5" fmla="*/ 22302 h 54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999" h="548627">
                    <a:moveTo>
                      <a:pt x="0" y="22302"/>
                    </a:moveTo>
                    <a:lnTo>
                      <a:pt x="11151" y="546410"/>
                    </a:lnTo>
                    <a:cubicBezTo>
                      <a:pt x="144966" y="542693"/>
                      <a:pt x="315951" y="559419"/>
                      <a:pt x="412595" y="535258"/>
                    </a:cubicBezTo>
                    <a:cubicBezTo>
                      <a:pt x="509239" y="511097"/>
                      <a:pt x="564995" y="490654"/>
                      <a:pt x="591014" y="401444"/>
                    </a:cubicBezTo>
                    <a:cubicBezTo>
                      <a:pt x="617033" y="312234"/>
                      <a:pt x="596590" y="70624"/>
                      <a:pt x="568712" y="0"/>
                    </a:cubicBezTo>
                    <a:lnTo>
                      <a:pt x="0" y="22302"/>
                    </a:lnTo>
                    <a:close/>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23" name="任意多边形 22"/>
              <p:cNvSpPr/>
              <p:nvPr/>
            </p:nvSpPr>
            <p:spPr>
              <a:xfrm>
                <a:off x="7396226" y="4776929"/>
                <a:ext cx="201672" cy="165395"/>
              </a:xfrm>
              <a:custGeom>
                <a:avLst/>
                <a:gdLst>
                  <a:gd name="connsiteX0" fmla="*/ 0 w 238298"/>
                  <a:gd name="connsiteY0" fmla="*/ 227214 h 227214"/>
                  <a:gd name="connsiteX1" fmla="*/ 60960 w 238298"/>
                  <a:gd name="connsiteY1" fmla="*/ 77585 h 227214"/>
                  <a:gd name="connsiteX2" fmla="*/ 44334 w 238298"/>
                  <a:gd name="connsiteY2" fmla="*/ 0 h 227214"/>
                  <a:gd name="connsiteX3" fmla="*/ 155170 w 238298"/>
                  <a:gd name="connsiteY3" fmla="*/ 27709 h 227214"/>
                  <a:gd name="connsiteX4" fmla="*/ 238298 w 238298"/>
                  <a:gd name="connsiteY4" fmla="*/ 0 h 227214"/>
                  <a:gd name="connsiteX0-1" fmla="*/ 0 w 238298"/>
                  <a:gd name="connsiteY0-2" fmla="*/ 227214 h 227214"/>
                  <a:gd name="connsiteX1-3" fmla="*/ 38793 w 238298"/>
                  <a:gd name="connsiteY1-4" fmla="*/ 99752 h 227214"/>
                  <a:gd name="connsiteX2-5" fmla="*/ 44334 w 238298"/>
                  <a:gd name="connsiteY2-6" fmla="*/ 0 h 227214"/>
                  <a:gd name="connsiteX3-7" fmla="*/ 155170 w 238298"/>
                  <a:gd name="connsiteY3-8" fmla="*/ 27709 h 227214"/>
                  <a:gd name="connsiteX4-9" fmla="*/ 238298 w 238298"/>
                  <a:gd name="connsiteY4-10" fmla="*/ 0 h 227214"/>
                  <a:gd name="connsiteX0-11" fmla="*/ 0 w 238298"/>
                  <a:gd name="connsiteY0-12" fmla="*/ 227214 h 227214"/>
                  <a:gd name="connsiteX1-13" fmla="*/ 38793 w 238298"/>
                  <a:gd name="connsiteY1-14" fmla="*/ 99752 h 227214"/>
                  <a:gd name="connsiteX2-15" fmla="*/ 44334 w 238298"/>
                  <a:gd name="connsiteY2-16" fmla="*/ 0 h 227214"/>
                  <a:gd name="connsiteX3-17" fmla="*/ 160712 w 238298"/>
                  <a:gd name="connsiteY3-18" fmla="*/ 16625 h 227214"/>
                  <a:gd name="connsiteX4-19" fmla="*/ 238298 w 238298"/>
                  <a:gd name="connsiteY4-20" fmla="*/ 0 h 227214"/>
                </a:gdLst>
                <a:ahLst/>
                <a:cxnLst>
                  <a:cxn ang="0">
                    <a:pos x="connsiteX0-11" y="connsiteY0-12"/>
                  </a:cxn>
                  <a:cxn ang="0">
                    <a:pos x="connsiteX1-13" y="connsiteY1-14"/>
                  </a:cxn>
                  <a:cxn ang="0">
                    <a:pos x="connsiteX2-15" y="connsiteY2-16"/>
                  </a:cxn>
                  <a:cxn ang="0">
                    <a:pos x="connsiteX3-17" y="connsiteY3-18"/>
                  </a:cxn>
                  <a:cxn ang="0">
                    <a:pos x="connsiteX4-19" y="connsiteY4-20"/>
                  </a:cxn>
                </a:cxnLst>
                <a:rect l="l" t="t" r="r" b="b"/>
                <a:pathLst>
                  <a:path w="238298" h="227214">
                    <a:moveTo>
                      <a:pt x="0" y="227214"/>
                    </a:moveTo>
                    <a:cubicBezTo>
                      <a:pt x="26785" y="171334"/>
                      <a:pt x="31404" y="137621"/>
                      <a:pt x="38793" y="99752"/>
                    </a:cubicBezTo>
                    <a:cubicBezTo>
                      <a:pt x="46182" y="61883"/>
                      <a:pt x="38792" y="11084"/>
                      <a:pt x="44334" y="0"/>
                    </a:cubicBezTo>
                    <a:cubicBezTo>
                      <a:pt x="81279" y="9236"/>
                      <a:pt x="128385" y="16625"/>
                      <a:pt x="160712" y="16625"/>
                    </a:cubicBezTo>
                    <a:cubicBezTo>
                      <a:pt x="193039" y="16625"/>
                      <a:pt x="212897" y="13854"/>
                      <a:pt x="238298" y="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grpSp>
        <p:sp>
          <p:nvSpPr>
            <p:cNvPr id="18" name="任意多边形 17"/>
            <p:cNvSpPr/>
            <p:nvPr/>
          </p:nvSpPr>
          <p:spPr>
            <a:xfrm>
              <a:off x="7077640" y="4605989"/>
              <a:ext cx="363187" cy="679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19" name="任意多边形 18"/>
            <p:cNvSpPr/>
            <p:nvPr/>
          </p:nvSpPr>
          <p:spPr>
            <a:xfrm>
              <a:off x="7074246" y="4517726"/>
              <a:ext cx="364884" cy="679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20" name="任意多边形 19"/>
            <p:cNvSpPr/>
            <p:nvPr/>
          </p:nvSpPr>
          <p:spPr>
            <a:xfrm>
              <a:off x="7089519" y="4685767"/>
              <a:ext cx="363187" cy="679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21" name="任意多边形 20"/>
            <p:cNvSpPr/>
            <p:nvPr/>
          </p:nvSpPr>
          <p:spPr>
            <a:xfrm>
              <a:off x="7081034" y="4767241"/>
              <a:ext cx="246084" cy="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grpSp>
      <p:grpSp>
        <p:nvGrpSpPr>
          <p:cNvPr id="24" name="chenying0907 110"/>
          <p:cNvGrpSpPr/>
          <p:nvPr/>
        </p:nvGrpSpPr>
        <p:grpSpPr bwMode="auto">
          <a:xfrm>
            <a:off x="5707063" y="2178050"/>
            <a:ext cx="557212" cy="498475"/>
            <a:chOff x="4577745" y="4336117"/>
            <a:chExt cx="557229" cy="497597"/>
          </a:xfrm>
        </p:grpSpPr>
        <p:sp>
          <p:nvSpPr>
            <p:cNvPr id="25" name="任意多边形 24"/>
            <p:cNvSpPr/>
            <p:nvPr/>
          </p:nvSpPr>
          <p:spPr>
            <a:xfrm>
              <a:off x="4577745" y="4393166"/>
              <a:ext cx="557229" cy="440548"/>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26" name="任意多边形 25"/>
            <p:cNvSpPr/>
            <p:nvPr/>
          </p:nvSpPr>
          <p:spPr>
            <a:xfrm>
              <a:off x="4611083" y="4336117"/>
              <a:ext cx="514366" cy="483335"/>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grpSp>
      <p:sp>
        <p:nvSpPr>
          <p:cNvPr id="27" name="椭圆 31"/>
          <p:cNvSpPr/>
          <p:nvPr/>
        </p:nvSpPr>
        <p:spPr>
          <a:xfrm>
            <a:off x="5151438" y="1941513"/>
            <a:ext cx="1708150" cy="169227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28" name="任意多边形 27"/>
          <p:cNvSpPr/>
          <p:nvPr/>
        </p:nvSpPr>
        <p:spPr>
          <a:xfrm>
            <a:off x="5465763" y="2894013"/>
            <a:ext cx="1081087" cy="1746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29" name="文本框 145"/>
          <p:cNvSpPr txBox="1">
            <a:spLocks noChangeArrowheads="1"/>
          </p:cNvSpPr>
          <p:nvPr/>
        </p:nvSpPr>
        <p:spPr bwMode="auto">
          <a:xfrm>
            <a:off x="5314156" y="2930525"/>
            <a:ext cx="13827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rPr>
              <a:t>Step 2</a:t>
            </a:r>
            <a:endParaRPr lang="zh-CN" altLang="en-US" sz="28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endParaRPr>
          </a:p>
        </p:txBody>
      </p:sp>
      <p:sp>
        <p:nvSpPr>
          <p:cNvPr id="30" name="椭圆 31"/>
          <p:cNvSpPr/>
          <p:nvPr/>
        </p:nvSpPr>
        <p:spPr>
          <a:xfrm>
            <a:off x="8332788" y="1941513"/>
            <a:ext cx="1706562" cy="169227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31" name="任意多边形 30"/>
          <p:cNvSpPr/>
          <p:nvPr/>
        </p:nvSpPr>
        <p:spPr>
          <a:xfrm>
            <a:off x="8645525" y="2894013"/>
            <a:ext cx="1081088" cy="1746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32" name="文本框 157"/>
          <p:cNvSpPr txBox="1">
            <a:spLocks noChangeArrowheads="1"/>
          </p:cNvSpPr>
          <p:nvPr/>
        </p:nvSpPr>
        <p:spPr bwMode="auto">
          <a:xfrm>
            <a:off x="8494713" y="2894013"/>
            <a:ext cx="13827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rPr>
              <a:t>Step 3</a:t>
            </a:r>
            <a:endParaRPr lang="zh-CN" altLang="en-US" sz="28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endParaRPr>
          </a:p>
        </p:txBody>
      </p:sp>
      <p:grpSp>
        <p:nvGrpSpPr>
          <p:cNvPr id="33" name="chenying0907 12"/>
          <p:cNvGrpSpPr/>
          <p:nvPr/>
        </p:nvGrpSpPr>
        <p:grpSpPr bwMode="auto">
          <a:xfrm>
            <a:off x="4095750" y="2633663"/>
            <a:ext cx="565150" cy="482600"/>
            <a:chOff x="4349506" y="3098800"/>
            <a:chExt cx="565617" cy="482600"/>
          </a:xfrm>
        </p:grpSpPr>
        <p:sp>
          <p:nvSpPr>
            <p:cNvPr id="34" name="任意多边形 33"/>
            <p:cNvSpPr/>
            <p:nvPr/>
          </p:nvSpPr>
          <p:spPr>
            <a:xfrm>
              <a:off x="4349506" y="3224212"/>
              <a:ext cx="459167" cy="635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35" name="任意多边形 34"/>
            <p:cNvSpPr/>
            <p:nvPr/>
          </p:nvSpPr>
          <p:spPr>
            <a:xfrm>
              <a:off x="4349506" y="3395662"/>
              <a:ext cx="459167" cy="11113"/>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36" name="任意多边形 35"/>
            <p:cNvSpPr/>
            <p:nvPr/>
          </p:nvSpPr>
          <p:spPr>
            <a:xfrm>
              <a:off x="4622782" y="3098800"/>
              <a:ext cx="292341"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grpSp>
      <p:grpSp>
        <p:nvGrpSpPr>
          <p:cNvPr id="37" name="chenying0907 166"/>
          <p:cNvGrpSpPr/>
          <p:nvPr/>
        </p:nvGrpSpPr>
        <p:grpSpPr bwMode="auto">
          <a:xfrm>
            <a:off x="7312025" y="2633663"/>
            <a:ext cx="565150" cy="482600"/>
            <a:chOff x="4349506" y="3098800"/>
            <a:chExt cx="565617" cy="482600"/>
          </a:xfrm>
        </p:grpSpPr>
        <p:sp>
          <p:nvSpPr>
            <p:cNvPr id="38" name="任意多边形 37"/>
            <p:cNvSpPr/>
            <p:nvPr/>
          </p:nvSpPr>
          <p:spPr>
            <a:xfrm>
              <a:off x="4349506" y="3224212"/>
              <a:ext cx="459167" cy="635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39" name="任意多边形 38"/>
            <p:cNvSpPr/>
            <p:nvPr/>
          </p:nvSpPr>
          <p:spPr>
            <a:xfrm>
              <a:off x="4349506" y="3395662"/>
              <a:ext cx="459167" cy="11113"/>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sp>
          <p:nvSpPr>
            <p:cNvPr id="40" name="任意多边形 39"/>
            <p:cNvSpPr/>
            <p:nvPr/>
          </p:nvSpPr>
          <p:spPr>
            <a:xfrm>
              <a:off x="4622782" y="3098800"/>
              <a:ext cx="292341"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chemeClr val="tx1">
                    <a:lumMod val="65000"/>
                    <a:lumOff val="35000"/>
                  </a:schemeClr>
                </a:solidFill>
              </a:endParaRPr>
            </a:p>
          </p:txBody>
        </p:sp>
      </p:grpSp>
      <p:grpSp>
        <p:nvGrpSpPr>
          <p:cNvPr id="41" name="chenying0907 40"/>
          <p:cNvGrpSpPr/>
          <p:nvPr/>
        </p:nvGrpSpPr>
        <p:grpSpPr>
          <a:xfrm>
            <a:off x="5072063" y="4284911"/>
            <a:ext cx="2055812" cy="1567417"/>
            <a:chOff x="5072063" y="3787955"/>
            <a:chExt cx="2055812" cy="1567417"/>
          </a:xfrm>
        </p:grpSpPr>
        <p:sp>
          <p:nvSpPr>
            <p:cNvPr id="42" name="文本框 41"/>
            <p:cNvSpPr txBox="1"/>
            <p:nvPr/>
          </p:nvSpPr>
          <p:spPr>
            <a:xfrm>
              <a:off x="5072063" y="3787955"/>
              <a:ext cx="1827212" cy="461665"/>
            </a:xfrm>
            <a:prstGeom prst="rect">
              <a:avLst/>
            </a:prstGeom>
            <a:noFill/>
          </p:spPr>
          <p:txBody>
            <a:bodyPr>
              <a:spAutoFit/>
            </a:bodyPr>
            <a:lstStyle/>
            <a:p>
              <a:pPr algn="ctr"/>
              <a:r>
                <a:rPr lang="zh-CN" altLang="en-US" sz="2400" b="1" dirty="0">
                  <a:solidFill>
                    <a:srgbClr val="005188"/>
                  </a:solidFill>
                  <a:latin typeface="方正清刻本悦宋简体" panose="02000000000000000000" pitchFamily="2" charset="-122"/>
                  <a:ea typeface="方正清刻本悦宋简体" panose="02000000000000000000" pitchFamily="2" charset="-122"/>
                </a:rPr>
                <a:t>添加标题</a:t>
              </a:r>
            </a:p>
          </p:txBody>
        </p:sp>
        <p:sp>
          <p:nvSpPr>
            <p:cNvPr id="43" name="文本框 86"/>
            <p:cNvSpPr txBox="1">
              <a:spLocks noChangeArrowheads="1"/>
            </p:cNvSpPr>
            <p:nvPr/>
          </p:nvSpPr>
          <p:spPr bwMode="auto">
            <a:xfrm>
              <a:off x="5072063" y="4524375"/>
              <a:ext cx="2055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grpSp>
      <p:grpSp>
        <p:nvGrpSpPr>
          <p:cNvPr id="44" name="chenying0907 43"/>
          <p:cNvGrpSpPr/>
          <p:nvPr/>
        </p:nvGrpSpPr>
        <p:grpSpPr>
          <a:xfrm>
            <a:off x="8171656" y="4284911"/>
            <a:ext cx="2055812" cy="1573716"/>
            <a:chOff x="8171656" y="3787955"/>
            <a:chExt cx="2055812" cy="1573716"/>
          </a:xfrm>
        </p:grpSpPr>
        <p:sp>
          <p:nvSpPr>
            <p:cNvPr id="45" name="文本框 44"/>
            <p:cNvSpPr txBox="1"/>
            <p:nvPr/>
          </p:nvSpPr>
          <p:spPr>
            <a:xfrm>
              <a:off x="8251825" y="3787955"/>
              <a:ext cx="1827213" cy="461665"/>
            </a:xfrm>
            <a:prstGeom prst="rect">
              <a:avLst/>
            </a:prstGeom>
            <a:noFill/>
          </p:spPr>
          <p:txBody>
            <a:bodyPr>
              <a:spAutoFit/>
            </a:bodyPr>
            <a:lstStyle/>
            <a:p>
              <a:pPr algn="ctr"/>
              <a:r>
                <a:rPr lang="zh-CN" altLang="en-US" sz="2400" b="1" dirty="0">
                  <a:solidFill>
                    <a:srgbClr val="005188"/>
                  </a:solidFill>
                  <a:latin typeface="方正清刻本悦宋简体" panose="02000000000000000000" pitchFamily="2" charset="-122"/>
                  <a:ea typeface="方正清刻本悦宋简体" panose="02000000000000000000" pitchFamily="2" charset="-122"/>
                </a:rPr>
                <a:t>添加标题</a:t>
              </a:r>
            </a:p>
          </p:txBody>
        </p:sp>
        <p:sp>
          <p:nvSpPr>
            <p:cNvPr id="46" name="文本框 86"/>
            <p:cNvSpPr txBox="1">
              <a:spLocks noChangeArrowheads="1"/>
            </p:cNvSpPr>
            <p:nvPr/>
          </p:nvSpPr>
          <p:spPr bwMode="auto">
            <a:xfrm>
              <a:off x="8171656" y="4530674"/>
              <a:ext cx="2055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par>
                          <p:cTn id="18" fill="hold">
                            <p:stCondLst>
                              <p:cond delay="1799"/>
                            </p:stCondLst>
                            <p:childTnLst>
                              <p:par>
                                <p:cTn id="19" presetID="8" presetClass="emph" presetSubtype="0" fill="hold" grpId="1" nodeType="afterEffect">
                                  <p:stCondLst>
                                    <p:cond delay="0"/>
                                  </p:stCondLst>
                                  <p:childTnLst>
                                    <p:animRot by="21600000">
                                      <p:cBhvr>
                                        <p:cTn id="20" dur="1000" fill="hold"/>
                                        <p:tgtEl>
                                          <p:spTgt spid="4"/>
                                        </p:tgtEl>
                                        <p:attrNameLst>
                                          <p:attrName>r</p:attrName>
                                        </p:attrNameLst>
                                      </p:cBhvr>
                                    </p:animRot>
                                  </p:childTnLst>
                                </p:cTn>
                              </p:par>
                            </p:childTnLst>
                          </p:cTn>
                        </p:par>
                        <p:par>
                          <p:cTn id="21" fill="hold">
                            <p:stCondLst>
                              <p:cond delay="2799"/>
                            </p:stCondLst>
                            <p:childTnLst>
                              <p:par>
                                <p:cTn id="22" presetID="22" presetClass="entr" presetSubtype="8" fill="hold"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wipe(left)">
                                      <p:cBhvr>
                                        <p:cTn id="24" dur="500"/>
                                        <p:tgtEl>
                                          <p:spTgt spid="33"/>
                                        </p:tgtEl>
                                      </p:cBhvr>
                                    </p:animEffect>
                                  </p:childTnLst>
                                </p:cTn>
                              </p:par>
                            </p:childTnLst>
                          </p:cTn>
                        </p:par>
                        <p:par>
                          <p:cTn id="25" fill="hold">
                            <p:stCondLst>
                              <p:cond delay="3299"/>
                            </p:stCondLst>
                            <p:childTnLst>
                              <p:par>
                                <p:cTn id="26" presetID="10" presetClass="entr" presetSubtype="0"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500"/>
                                        <p:tgtEl>
                                          <p:spTgt spid="27"/>
                                        </p:tgtEl>
                                      </p:cBhvr>
                                    </p:animEffect>
                                  </p:childTnLst>
                                </p:cTn>
                              </p:par>
                            </p:childTnLst>
                          </p:cTn>
                        </p:par>
                        <p:par>
                          <p:cTn id="29" fill="hold">
                            <p:stCondLst>
                              <p:cond delay="3799"/>
                            </p:stCondLst>
                            <p:childTnLst>
                              <p:par>
                                <p:cTn id="30" presetID="8" presetClass="emph" presetSubtype="0" fill="hold" grpId="1" nodeType="afterEffect">
                                  <p:stCondLst>
                                    <p:cond delay="0"/>
                                  </p:stCondLst>
                                  <p:childTnLst>
                                    <p:animRot by="21600000">
                                      <p:cBhvr>
                                        <p:cTn id="31" dur="1000" fill="hold"/>
                                        <p:tgtEl>
                                          <p:spTgt spid="27"/>
                                        </p:tgtEl>
                                        <p:attrNameLst>
                                          <p:attrName>r</p:attrName>
                                        </p:attrNameLst>
                                      </p:cBhvr>
                                    </p:animRot>
                                  </p:childTnLst>
                                </p:cTn>
                              </p:par>
                            </p:childTnLst>
                          </p:cTn>
                        </p:par>
                        <p:par>
                          <p:cTn id="32" fill="hold">
                            <p:stCondLst>
                              <p:cond delay="4799"/>
                            </p:stCondLst>
                            <p:childTnLst>
                              <p:par>
                                <p:cTn id="33" presetID="22" presetClass="entr" presetSubtype="8" fill="hold" nodeType="after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wipe(left)">
                                      <p:cBhvr>
                                        <p:cTn id="35" dur="500"/>
                                        <p:tgtEl>
                                          <p:spTgt spid="37"/>
                                        </p:tgtEl>
                                      </p:cBhvr>
                                    </p:animEffect>
                                  </p:childTnLst>
                                </p:cTn>
                              </p:par>
                            </p:childTnLst>
                          </p:cTn>
                        </p:par>
                        <p:par>
                          <p:cTn id="36" fill="hold">
                            <p:stCondLst>
                              <p:cond delay="5299"/>
                            </p:stCondLst>
                            <p:childTnLst>
                              <p:par>
                                <p:cTn id="37" presetID="10"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childTnLst>
                                </p:cTn>
                              </p:par>
                            </p:childTnLst>
                          </p:cTn>
                        </p:par>
                        <p:par>
                          <p:cTn id="40" fill="hold">
                            <p:stCondLst>
                              <p:cond delay="5799"/>
                            </p:stCondLst>
                            <p:childTnLst>
                              <p:par>
                                <p:cTn id="41" presetID="8" presetClass="emph" presetSubtype="0" fill="hold" grpId="1" nodeType="afterEffect">
                                  <p:stCondLst>
                                    <p:cond delay="0"/>
                                  </p:stCondLst>
                                  <p:childTnLst>
                                    <p:animRot by="21600000">
                                      <p:cBhvr>
                                        <p:cTn id="42" dur="1000" fill="hold"/>
                                        <p:tgtEl>
                                          <p:spTgt spid="30"/>
                                        </p:tgtEl>
                                        <p:attrNameLst>
                                          <p:attrName>r</p:attrName>
                                        </p:attrNameLst>
                                      </p:cBhvr>
                                    </p:animRot>
                                  </p:childTnLst>
                                </p:cTn>
                              </p:par>
                            </p:childTnLst>
                          </p:cTn>
                        </p:par>
                        <p:par>
                          <p:cTn id="43" fill="hold">
                            <p:stCondLst>
                              <p:cond delay="6799"/>
                            </p:stCondLst>
                            <p:childTnLst>
                              <p:par>
                                <p:cTn id="44" presetID="16" presetClass="entr" presetSubtype="37"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barn(outVertical)">
                                      <p:cBhvr>
                                        <p:cTn id="46" dur="500"/>
                                        <p:tgtEl>
                                          <p:spTgt spid="8"/>
                                        </p:tgtEl>
                                      </p:cBhvr>
                                    </p:animEffect>
                                  </p:childTnLst>
                                </p:cTn>
                              </p:par>
                            </p:childTnLst>
                          </p:cTn>
                        </p:par>
                        <p:par>
                          <p:cTn id="47" fill="hold">
                            <p:stCondLst>
                              <p:cond delay="7299"/>
                            </p:stCondLst>
                            <p:childTnLst>
                              <p:par>
                                <p:cTn id="48" presetID="47" presetClass="entr" presetSubtype="0" fill="hold" nodeType="after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350"/>
                                        <p:tgtEl>
                                          <p:spTgt spid="10"/>
                                        </p:tgtEl>
                                      </p:cBhvr>
                                    </p:animEffect>
                                    <p:anim calcmode="lin" valueType="num">
                                      <p:cBhvr>
                                        <p:cTn id="51" dur="350" fill="hold"/>
                                        <p:tgtEl>
                                          <p:spTgt spid="10"/>
                                        </p:tgtEl>
                                        <p:attrNameLst>
                                          <p:attrName>ppt_x</p:attrName>
                                        </p:attrNameLst>
                                      </p:cBhvr>
                                      <p:tavLst>
                                        <p:tav tm="0">
                                          <p:val>
                                            <p:strVal val="#ppt_x"/>
                                          </p:val>
                                        </p:tav>
                                        <p:tav tm="100000">
                                          <p:val>
                                            <p:strVal val="#ppt_x"/>
                                          </p:val>
                                        </p:tav>
                                      </p:tavLst>
                                    </p:anim>
                                    <p:anim calcmode="lin" valueType="num">
                                      <p:cBhvr>
                                        <p:cTn id="52" dur="350" fill="hold"/>
                                        <p:tgtEl>
                                          <p:spTgt spid="10"/>
                                        </p:tgtEl>
                                        <p:attrNameLst>
                                          <p:attrName>ppt_y</p:attrName>
                                        </p:attrNameLst>
                                      </p:cBhvr>
                                      <p:tavLst>
                                        <p:tav tm="0">
                                          <p:val>
                                            <p:strVal val="#ppt_y-.1"/>
                                          </p:val>
                                        </p:tav>
                                        <p:tav tm="100000">
                                          <p:val>
                                            <p:strVal val="#ppt_y"/>
                                          </p:val>
                                        </p:tav>
                                      </p:tavLst>
                                    </p:anim>
                                  </p:childTnLst>
                                </p:cTn>
                              </p:par>
                            </p:childTnLst>
                          </p:cTn>
                        </p:par>
                        <p:par>
                          <p:cTn id="53" fill="hold">
                            <p:stCondLst>
                              <p:cond delay="7799"/>
                            </p:stCondLst>
                            <p:childTnLst>
                              <p:par>
                                <p:cTn id="54" presetID="42" presetClass="entr" presetSubtype="0"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350"/>
                                        <p:tgtEl>
                                          <p:spTgt spid="9"/>
                                        </p:tgtEl>
                                      </p:cBhvr>
                                    </p:animEffect>
                                    <p:anim calcmode="lin" valueType="num">
                                      <p:cBhvr>
                                        <p:cTn id="57" dur="350" fill="hold"/>
                                        <p:tgtEl>
                                          <p:spTgt spid="9"/>
                                        </p:tgtEl>
                                        <p:attrNameLst>
                                          <p:attrName>ppt_x</p:attrName>
                                        </p:attrNameLst>
                                      </p:cBhvr>
                                      <p:tavLst>
                                        <p:tav tm="0">
                                          <p:val>
                                            <p:strVal val="#ppt_x"/>
                                          </p:val>
                                        </p:tav>
                                        <p:tav tm="100000">
                                          <p:val>
                                            <p:strVal val="#ppt_x"/>
                                          </p:val>
                                        </p:tav>
                                      </p:tavLst>
                                    </p:anim>
                                    <p:anim calcmode="lin" valueType="num">
                                      <p:cBhvr>
                                        <p:cTn id="58" dur="350" fill="hold"/>
                                        <p:tgtEl>
                                          <p:spTgt spid="9"/>
                                        </p:tgtEl>
                                        <p:attrNameLst>
                                          <p:attrName>ppt_y</p:attrName>
                                        </p:attrNameLst>
                                      </p:cBhvr>
                                      <p:tavLst>
                                        <p:tav tm="0">
                                          <p:val>
                                            <p:strVal val="#ppt_y+.1"/>
                                          </p:val>
                                        </p:tav>
                                        <p:tav tm="100000">
                                          <p:val>
                                            <p:strVal val="#ppt_y"/>
                                          </p:val>
                                        </p:tav>
                                      </p:tavLst>
                                    </p:anim>
                                  </p:childTnLst>
                                </p:cTn>
                              </p:par>
                            </p:childTnLst>
                          </p:cTn>
                        </p:par>
                        <p:par>
                          <p:cTn id="59" fill="hold">
                            <p:stCondLst>
                              <p:cond delay="8299"/>
                            </p:stCondLst>
                            <p:childTnLst>
                              <p:par>
                                <p:cTn id="60" presetID="42" presetClass="entr" presetSubtype="0"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Effect transition="in" filter="fade">
                                      <p:cBhvr>
                                        <p:cTn id="62" dur="750"/>
                                        <p:tgtEl>
                                          <p:spTgt spid="5"/>
                                        </p:tgtEl>
                                      </p:cBhvr>
                                    </p:animEffect>
                                    <p:anim calcmode="lin" valueType="num">
                                      <p:cBhvr>
                                        <p:cTn id="63" dur="750" fill="hold"/>
                                        <p:tgtEl>
                                          <p:spTgt spid="5"/>
                                        </p:tgtEl>
                                        <p:attrNameLst>
                                          <p:attrName>ppt_x</p:attrName>
                                        </p:attrNameLst>
                                      </p:cBhvr>
                                      <p:tavLst>
                                        <p:tav tm="0">
                                          <p:val>
                                            <p:strVal val="#ppt_x"/>
                                          </p:val>
                                        </p:tav>
                                        <p:tav tm="100000">
                                          <p:val>
                                            <p:strVal val="#ppt_x"/>
                                          </p:val>
                                        </p:tav>
                                      </p:tavLst>
                                    </p:anim>
                                    <p:anim calcmode="lin" valueType="num">
                                      <p:cBhvr>
                                        <p:cTn id="64" dur="750" fill="hold"/>
                                        <p:tgtEl>
                                          <p:spTgt spid="5"/>
                                        </p:tgtEl>
                                        <p:attrNameLst>
                                          <p:attrName>ppt_y</p:attrName>
                                        </p:attrNameLst>
                                      </p:cBhvr>
                                      <p:tavLst>
                                        <p:tav tm="0">
                                          <p:val>
                                            <p:strVal val="#ppt_y+.1"/>
                                          </p:val>
                                        </p:tav>
                                        <p:tav tm="100000">
                                          <p:val>
                                            <p:strVal val="#ppt_y"/>
                                          </p:val>
                                        </p:tav>
                                      </p:tavLst>
                                    </p:anim>
                                  </p:childTnLst>
                                </p:cTn>
                              </p:par>
                            </p:childTnLst>
                          </p:cTn>
                        </p:par>
                        <p:par>
                          <p:cTn id="65" fill="hold">
                            <p:stCondLst>
                              <p:cond delay="9299"/>
                            </p:stCondLst>
                            <p:childTnLst>
                              <p:par>
                                <p:cTn id="66" presetID="16" presetClass="entr" presetSubtype="37" fill="hold" grpId="0" nodeType="afterEffect">
                                  <p:stCondLst>
                                    <p:cond delay="0"/>
                                  </p:stCondLst>
                                  <p:childTnLst>
                                    <p:set>
                                      <p:cBhvr>
                                        <p:cTn id="67" dur="1" fill="hold">
                                          <p:stCondLst>
                                            <p:cond delay="0"/>
                                          </p:stCondLst>
                                        </p:cTn>
                                        <p:tgtEl>
                                          <p:spTgt spid="28"/>
                                        </p:tgtEl>
                                        <p:attrNameLst>
                                          <p:attrName>style.visibility</p:attrName>
                                        </p:attrNameLst>
                                      </p:cBhvr>
                                      <p:to>
                                        <p:strVal val="visible"/>
                                      </p:to>
                                    </p:set>
                                    <p:animEffect transition="in" filter="barn(outVertical)">
                                      <p:cBhvr>
                                        <p:cTn id="68" dur="500"/>
                                        <p:tgtEl>
                                          <p:spTgt spid="28"/>
                                        </p:tgtEl>
                                      </p:cBhvr>
                                    </p:animEffect>
                                  </p:childTnLst>
                                </p:cTn>
                              </p:par>
                            </p:childTnLst>
                          </p:cTn>
                        </p:par>
                        <p:par>
                          <p:cTn id="69" fill="hold">
                            <p:stCondLst>
                              <p:cond delay="9799"/>
                            </p:stCondLst>
                            <p:childTnLst>
                              <p:par>
                                <p:cTn id="70" presetID="47" presetClass="entr" presetSubtype="0" fill="hold" nodeType="after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350"/>
                                        <p:tgtEl>
                                          <p:spTgt spid="24"/>
                                        </p:tgtEl>
                                      </p:cBhvr>
                                    </p:animEffect>
                                    <p:anim calcmode="lin" valueType="num">
                                      <p:cBhvr>
                                        <p:cTn id="73" dur="350" fill="hold"/>
                                        <p:tgtEl>
                                          <p:spTgt spid="24"/>
                                        </p:tgtEl>
                                        <p:attrNameLst>
                                          <p:attrName>ppt_x</p:attrName>
                                        </p:attrNameLst>
                                      </p:cBhvr>
                                      <p:tavLst>
                                        <p:tav tm="0">
                                          <p:val>
                                            <p:strVal val="#ppt_x"/>
                                          </p:val>
                                        </p:tav>
                                        <p:tav tm="100000">
                                          <p:val>
                                            <p:strVal val="#ppt_x"/>
                                          </p:val>
                                        </p:tav>
                                      </p:tavLst>
                                    </p:anim>
                                    <p:anim calcmode="lin" valueType="num">
                                      <p:cBhvr>
                                        <p:cTn id="74" dur="350" fill="hold"/>
                                        <p:tgtEl>
                                          <p:spTgt spid="24"/>
                                        </p:tgtEl>
                                        <p:attrNameLst>
                                          <p:attrName>ppt_y</p:attrName>
                                        </p:attrNameLst>
                                      </p:cBhvr>
                                      <p:tavLst>
                                        <p:tav tm="0">
                                          <p:val>
                                            <p:strVal val="#ppt_y-.1"/>
                                          </p:val>
                                        </p:tav>
                                        <p:tav tm="100000">
                                          <p:val>
                                            <p:strVal val="#ppt_y"/>
                                          </p:val>
                                        </p:tav>
                                      </p:tavLst>
                                    </p:anim>
                                  </p:childTnLst>
                                </p:cTn>
                              </p:par>
                            </p:childTnLst>
                          </p:cTn>
                        </p:par>
                        <p:par>
                          <p:cTn id="75" fill="hold">
                            <p:stCondLst>
                              <p:cond delay="10299"/>
                            </p:stCondLst>
                            <p:childTnLst>
                              <p:par>
                                <p:cTn id="76" presetID="42" presetClass="entr" presetSubtype="0" fill="hold" grpId="0" nodeType="afterEffect">
                                  <p:stCondLst>
                                    <p:cond delay="0"/>
                                  </p:stCondLst>
                                  <p:childTnLst>
                                    <p:set>
                                      <p:cBhvr>
                                        <p:cTn id="77" dur="1" fill="hold">
                                          <p:stCondLst>
                                            <p:cond delay="0"/>
                                          </p:stCondLst>
                                        </p:cTn>
                                        <p:tgtEl>
                                          <p:spTgt spid="29"/>
                                        </p:tgtEl>
                                        <p:attrNameLst>
                                          <p:attrName>style.visibility</p:attrName>
                                        </p:attrNameLst>
                                      </p:cBhvr>
                                      <p:to>
                                        <p:strVal val="visible"/>
                                      </p:to>
                                    </p:set>
                                    <p:animEffect transition="in" filter="fade">
                                      <p:cBhvr>
                                        <p:cTn id="78" dur="350"/>
                                        <p:tgtEl>
                                          <p:spTgt spid="29"/>
                                        </p:tgtEl>
                                      </p:cBhvr>
                                    </p:animEffect>
                                    <p:anim calcmode="lin" valueType="num">
                                      <p:cBhvr>
                                        <p:cTn id="79" dur="350" fill="hold"/>
                                        <p:tgtEl>
                                          <p:spTgt spid="29"/>
                                        </p:tgtEl>
                                        <p:attrNameLst>
                                          <p:attrName>ppt_x</p:attrName>
                                        </p:attrNameLst>
                                      </p:cBhvr>
                                      <p:tavLst>
                                        <p:tav tm="0">
                                          <p:val>
                                            <p:strVal val="#ppt_x"/>
                                          </p:val>
                                        </p:tav>
                                        <p:tav tm="100000">
                                          <p:val>
                                            <p:strVal val="#ppt_x"/>
                                          </p:val>
                                        </p:tav>
                                      </p:tavLst>
                                    </p:anim>
                                    <p:anim calcmode="lin" valueType="num">
                                      <p:cBhvr>
                                        <p:cTn id="80" dur="350" fill="hold"/>
                                        <p:tgtEl>
                                          <p:spTgt spid="29"/>
                                        </p:tgtEl>
                                        <p:attrNameLst>
                                          <p:attrName>ppt_y</p:attrName>
                                        </p:attrNameLst>
                                      </p:cBhvr>
                                      <p:tavLst>
                                        <p:tav tm="0">
                                          <p:val>
                                            <p:strVal val="#ppt_y+.1"/>
                                          </p:val>
                                        </p:tav>
                                        <p:tav tm="100000">
                                          <p:val>
                                            <p:strVal val="#ppt_y"/>
                                          </p:val>
                                        </p:tav>
                                      </p:tavLst>
                                    </p:anim>
                                  </p:childTnLst>
                                </p:cTn>
                              </p:par>
                            </p:childTnLst>
                          </p:cTn>
                        </p:par>
                        <p:par>
                          <p:cTn id="81" fill="hold">
                            <p:stCondLst>
                              <p:cond delay="10799"/>
                            </p:stCondLst>
                            <p:childTnLst>
                              <p:par>
                                <p:cTn id="82" presetID="42" presetClass="entr" presetSubtype="0" fill="hold" nodeType="after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750"/>
                                        <p:tgtEl>
                                          <p:spTgt spid="41"/>
                                        </p:tgtEl>
                                      </p:cBhvr>
                                    </p:animEffect>
                                    <p:anim calcmode="lin" valueType="num">
                                      <p:cBhvr>
                                        <p:cTn id="85" dur="750" fill="hold"/>
                                        <p:tgtEl>
                                          <p:spTgt spid="41"/>
                                        </p:tgtEl>
                                        <p:attrNameLst>
                                          <p:attrName>ppt_x</p:attrName>
                                        </p:attrNameLst>
                                      </p:cBhvr>
                                      <p:tavLst>
                                        <p:tav tm="0">
                                          <p:val>
                                            <p:strVal val="#ppt_x"/>
                                          </p:val>
                                        </p:tav>
                                        <p:tav tm="100000">
                                          <p:val>
                                            <p:strVal val="#ppt_x"/>
                                          </p:val>
                                        </p:tav>
                                      </p:tavLst>
                                    </p:anim>
                                    <p:anim calcmode="lin" valueType="num">
                                      <p:cBhvr>
                                        <p:cTn id="86" dur="750" fill="hold"/>
                                        <p:tgtEl>
                                          <p:spTgt spid="41"/>
                                        </p:tgtEl>
                                        <p:attrNameLst>
                                          <p:attrName>ppt_y</p:attrName>
                                        </p:attrNameLst>
                                      </p:cBhvr>
                                      <p:tavLst>
                                        <p:tav tm="0">
                                          <p:val>
                                            <p:strVal val="#ppt_y+.1"/>
                                          </p:val>
                                        </p:tav>
                                        <p:tav tm="100000">
                                          <p:val>
                                            <p:strVal val="#ppt_y"/>
                                          </p:val>
                                        </p:tav>
                                      </p:tavLst>
                                    </p:anim>
                                  </p:childTnLst>
                                </p:cTn>
                              </p:par>
                            </p:childTnLst>
                          </p:cTn>
                        </p:par>
                        <p:par>
                          <p:cTn id="87" fill="hold">
                            <p:stCondLst>
                              <p:cond delay="11799"/>
                            </p:stCondLst>
                            <p:childTnLst>
                              <p:par>
                                <p:cTn id="88" presetID="16" presetClass="entr" presetSubtype="37" fill="hold" grpId="0" nodeType="afterEffect">
                                  <p:stCondLst>
                                    <p:cond delay="0"/>
                                  </p:stCondLst>
                                  <p:childTnLst>
                                    <p:set>
                                      <p:cBhvr>
                                        <p:cTn id="89" dur="1" fill="hold">
                                          <p:stCondLst>
                                            <p:cond delay="0"/>
                                          </p:stCondLst>
                                        </p:cTn>
                                        <p:tgtEl>
                                          <p:spTgt spid="31"/>
                                        </p:tgtEl>
                                        <p:attrNameLst>
                                          <p:attrName>style.visibility</p:attrName>
                                        </p:attrNameLst>
                                      </p:cBhvr>
                                      <p:to>
                                        <p:strVal val="visible"/>
                                      </p:to>
                                    </p:set>
                                    <p:animEffect transition="in" filter="barn(outVertical)">
                                      <p:cBhvr>
                                        <p:cTn id="90" dur="500"/>
                                        <p:tgtEl>
                                          <p:spTgt spid="31"/>
                                        </p:tgtEl>
                                      </p:cBhvr>
                                    </p:animEffect>
                                  </p:childTnLst>
                                </p:cTn>
                              </p:par>
                            </p:childTnLst>
                          </p:cTn>
                        </p:par>
                        <p:par>
                          <p:cTn id="91" fill="hold">
                            <p:stCondLst>
                              <p:cond delay="12299"/>
                            </p:stCondLst>
                            <p:childTnLst>
                              <p:par>
                                <p:cTn id="92" presetID="47" presetClass="entr" presetSubtype="0" fill="hold" nodeType="afterEffect">
                                  <p:stCondLst>
                                    <p:cond delay="0"/>
                                  </p:stCondLst>
                                  <p:childTnLst>
                                    <p:set>
                                      <p:cBhvr>
                                        <p:cTn id="93" dur="1" fill="hold">
                                          <p:stCondLst>
                                            <p:cond delay="0"/>
                                          </p:stCondLst>
                                        </p:cTn>
                                        <p:tgtEl>
                                          <p:spTgt spid="16"/>
                                        </p:tgtEl>
                                        <p:attrNameLst>
                                          <p:attrName>style.visibility</p:attrName>
                                        </p:attrNameLst>
                                      </p:cBhvr>
                                      <p:to>
                                        <p:strVal val="visible"/>
                                      </p:to>
                                    </p:set>
                                    <p:animEffect transition="in" filter="fade">
                                      <p:cBhvr>
                                        <p:cTn id="94" dur="350"/>
                                        <p:tgtEl>
                                          <p:spTgt spid="16"/>
                                        </p:tgtEl>
                                      </p:cBhvr>
                                    </p:animEffect>
                                    <p:anim calcmode="lin" valueType="num">
                                      <p:cBhvr>
                                        <p:cTn id="95" dur="350" fill="hold"/>
                                        <p:tgtEl>
                                          <p:spTgt spid="16"/>
                                        </p:tgtEl>
                                        <p:attrNameLst>
                                          <p:attrName>ppt_x</p:attrName>
                                        </p:attrNameLst>
                                      </p:cBhvr>
                                      <p:tavLst>
                                        <p:tav tm="0">
                                          <p:val>
                                            <p:strVal val="#ppt_x"/>
                                          </p:val>
                                        </p:tav>
                                        <p:tav tm="100000">
                                          <p:val>
                                            <p:strVal val="#ppt_x"/>
                                          </p:val>
                                        </p:tav>
                                      </p:tavLst>
                                    </p:anim>
                                    <p:anim calcmode="lin" valueType="num">
                                      <p:cBhvr>
                                        <p:cTn id="96" dur="350" fill="hold"/>
                                        <p:tgtEl>
                                          <p:spTgt spid="16"/>
                                        </p:tgtEl>
                                        <p:attrNameLst>
                                          <p:attrName>ppt_y</p:attrName>
                                        </p:attrNameLst>
                                      </p:cBhvr>
                                      <p:tavLst>
                                        <p:tav tm="0">
                                          <p:val>
                                            <p:strVal val="#ppt_y-.1"/>
                                          </p:val>
                                        </p:tav>
                                        <p:tav tm="100000">
                                          <p:val>
                                            <p:strVal val="#ppt_y"/>
                                          </p:val>
                                        </p:tav>
                                      </p:tavLst>
                                    </p:anim>
                                  </p:childTnLst>
                                </p:cTn>
                              </p:par>
                            </p:childTnLst>
                          </p:cTn>
                        </p:par>
                        <p:par>
                          <p:cTn id="97" fill="hold">
                            <p:stCondLst>
                              <p:cond delay="12799"/>
                            </p:stCondLst>
                            <p:childTnLst>
                              <p:par>
                                <p:cTn id="98" presetID="42" presetClass="entr" presetSubtype="0" fill="hold" grpId="0" nodeType="afterEffect">
                                  <p:stCondLst>
                                    <p:cond delay="0"/>
                                  </p:stCondLst>
                                  <p:childTnLst>
                                    <p:set>
                                      <p:cBhvr>
                                        <p:cTn id="99" dur="1" fill="hold">
                                          <p:stCondLst>
                                            <p:cond delay="0"/>
                                          </p:stCondLst>
                                        </p:cTn>
                                        <p:tgtEl>
                                          <p:spTgt spid="32"/>
                                        </p:tgtEl>
                                        <p:attrNameLst>
                                          <p:attrName>style.visibility</p:attrName>
                                        </p:attrNameLst>
                                      </p:cBhvr>
                                      <p:to>
                                        <p:strVal val="visible"/>
                                      </p:to>
                                    </p:set>
                                    <p:animEffect transition="in" filter="fade">
                                      <p:cBhvr>
                                        <p:cTn id="100" dur="350"/>
                                        <p:tgtEl>
                                          <p:spTgt spid="32"/>
                                        </p:tgtEl>
                                      </p:cBhvr>
                                    </p:animEffect>
                                    <p:anim calcmode="lin" valueType="num">
                                      <p:cBhvr>
                                        <p:cTn id="101" dur="350" fill="hold"/>
                                        <p:tgtEl>
                                          <p:spTgt spid="32"/>
                                        </p:tgtEl>
                                        <p:attrNameLst>
                                          <p:attrName>ppt_x</p:attrName>
                                        </p:attrNameLst>
                                      </p:cBhvr>
                                      <p:tavLst>
                                        <p:tav tm="0">
                                          <p:val>
                                            <p:strVal val="#ppt_x"/>
                                          </p:val>
                                        </p:tav>
                                        <p:tav tm="100000">
                                          <p:val>
                                            <p:strVal val="#ppt_x"/>
                                          </p:val>
                                        </p:tav>
                                      </p:tavLst>
                                    </p:anim>
                                    <p:anim calcmode="lin" valueType="num">
                                      <p:cBhvr>
                                        <p:cTn id="102" dur="350" fill="hold"/>
                                        <p:tgtEl>
                                          <p:spTgt spid="32"/>
                                        </p:tgtEl>
                                        <p:attrNameLst>
                                          <p:attrName>ppt_y</p:attrName>
                                        </p:attrNameLst>
                                      </p:cBhvr>
                                      <p:tavLst>
                                        <p:tav tm="0">
                                          <p:val>
                                            <p:strVal val="#ppt_y+.1"/>
                                          </p:val>
                                        </p:tav>
                                        <p:tav tm="100000">
                                          <p:val>
                                            <p:strVal val="#ppt_y"/>
                                          </p:val>
                                        </p:tav>
                                      </p:tavLst>
                                    </p:anim>
                                  </p:childTnLst>
                                </p:cTn>
                              </p:par>
                            </p:childTnLst>
                          </p:cTn>
                        </p:par>
                        <p:par>
                          <p:cTn id="103" fill="hold">
                            <p:stCondLst>
                              <p:cond delay="13299"/>
                            </p:stCondLst>
                            <p:childTnLst>
                              <p:par>
                                <p:cTn id="104" presetID="42" presetClass="entr" presetSubtype="0" fill="hold" nodeType="afterEffect">
                                  <p:stCondLst>
                                    <p:cond delay="0"/>
                                  </p:stCondLst>
                                  <p:childTnLst>
                                    <p:set>
                                      <p:cBhvr>
                                        <p:cTn id="105" dur="1" fill="hold">
                                          <p:stCondLst>
                                            <p:cond delay="0"/>
                                          </p:stCondLst>
                                        </p:cTn>
                                        <p:tgtEl>
                                          <p:spTgt spid="44"/>
                                        </p:tgtEl>
                                        <p:attrNameLst>
                                          <p:attrName>style.visibility</p:attrName>
                                        </p:attrNameLst>
                                      </p:cBhvr>
                                      <p:to>
                                        <p:strVal val="visible"/>
                                      </p:to>
                                    </p:set>
                                    <p:animEffect transition="in" filter="fade">
                                      <p:cBhvr>
                                        <p:cTn id="106" dur="750"/>
                                        <p:tgtEl>
                                          <p:spTgt spid="44"/>
                                        </p:tgtEl>
                                      </p:cBhvr>
                                    </p:animEffect>
                                    <p:anim calcmode="lin" valueType="num">
                                      <p:cBhvr>
                                        <p:cTn id="107" dur="750" fill="hold"/>
                                        <p:tgtEl>
                                          <p:spTgt spid="44"/>
                                        </p:tgtEl>
                                        <p:attrNameLst>
                                          <p:attrName>ppt_x</p:attrName>
                                        </p:attrNameLst>
                                      </p:cBhvr>
                                      <p:tavLst>
                                        <p:tav tm="0">
                                          <p:val>
                                            <p:strVal val="#ppt_x"/>
                                          </p:val>
                                        </p:tav>
                                        <p:tav tm="100000">
                                          <p:val>
                                            <p:strVal val="#ppt_x"/>
                                          </p:val>
                                        </p:tav>
                                      </p:tavLst>
                                    </p:anim>
                                    <p:anim calcmode="lin" valueType="num">
                                      <p:cBhvr>
                                        <p:cTn id="108" dur="75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4" grpId="0" animBg="1"/>
      <p:bldP spid="4" grpId="1" animBg="1"/>
      <p:bldP spid="8" grpId="0" animBg="1"/>
      <p:bldP spid="9" grpId="0"/>
      <p:bldP spid="27" grpId="0" animBg="1"/>
      <p:bldP spid="27" grpId="1" animBg="1"/>
      <p:bldP spid="28" grpId="0" animBg="1"/>
      <p:bldP spid="29" grpId="0"/>
      <p:bldP spid="30" grpId="0" animBg="1"/>
      <p:bldP spid="30" grpId="1" animBg="1"/>
      <p:bldP spid="31" grpId="0" animBg="1"/>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课堂实施</a:t>
            </a:r>
          </a:p>
        </p:txBody>
      </p:sp>
      <p:sp>
        <p:nvSpPr>
          <p:cNvPr id="12" name="矩形 41"/>
          <p:cNvSpPr>
            <a:spLocks noChangeArrowheads="1"/>
          </p:cNvSpPr>
          <p:nvPr/>
        </p:nvSpPr>
        <p:spPr bwMode="auto">
          <a:xfrm>
            <a:off x="1170811" y="4197180"/>
            <a:ext cx="2381251" cy="830997"/>
          </a:xfrm>
          <a:prstGeom prst="rect">
            <a:avLst/>
          </a:prstGeom>
          <a:noFill/>
          <a:ln w="9525">
            <a:noFill/>
            <a:miter lim="800000"/>
          </a:ln>
        </p:spPr>
        <p:txBody>
          <a:bodyPr>
            <a:spAutoFit/>
          </a:bodyPr>
          <a:lstStyle/>
          <a:p>
            <a:pPr algn="ctr">
              <a:lnSpc>
                <a:spcPct val="100000"/>
              </a:lnSpc>
              <a:spcBef>
                <a:spcPct val="0"/>
              </a:spcBef>
              <a:buNone/>
            </a:pPr>
            <a:r>
              <a:rPr lang="zh-CN" altLang="en-US" sz="1600" dirty="0">
                <a:solidFill>
                  <a:schemeClr val="tx1">
                    <a:lumMod val="50000"/>
                    <a:lumOff val="50000"/>
                  </a:schemeClr>
                </a:solidFill>
                <a:latin typeface="方正静蕾简体" panose="03000509000000000000" pitchFamily="65" charset="-122"/>
                <a:ea typeface="方正静蕾简体" panose="03000509000000000000" pitchFamily="65"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sp>
        <p:nvSpPr>
          <p:cNvPr id="13" name="TextBox 43"/>
          <p:cNvSpPr txBox="1">
            <a:spLocks noChangeArrowheads="1"/>
          </p:cNvSpPr>
          <p:nvPr/>
        </p:nvSpPr>
        <p:spPr bwMode="auto">
          <a:xfrm>
            <a:off x="1932834" y="3251301"/>
            <a:ext cx="1285854" cy="994888"/>
          </a:xfrm>
          <a:prstGeom prst="rect">
            <a:avLst/>
          </a:prstGeom>
          <a:noFill/>
          <a:ln w="9525">
            <a:noFill/>
            <a:miter lim="800000"/>
          </a:ln>
        </p:spPr>
        <p:txBody>
          <a:bodyPr wrap="square">
            <a:spAutoFit/>
          </a:bodyPr>
          <a:lstStyle/>
          <a:p>
            <a:r>
              <a:rPr lang="en-US" altLang="zh-CN" sz="5865" dirty="0">
                <a:solidFill>
                  <a:srgbClr val="634923"/>
                </a:solidFill>
                <a:latin typeface="方正静蕾简体" panose="03000509000000000000" pitchFamily="65" charset="-122"/>
                <a:ea typeface="方正静蕾简体" panose="03000509000000000000" pitchFamily="65" charset="-122"/>
              </a:rPr>
              <a:t>01</a:t>
            </a:r>
            <a:endParaRPr lang="zh-CN" altLang="en-US" sz="5865" dirty="0">
              <a:solidFill>
                <a:srgbClr val="634923"/>
              </a:solidFill>
              <a:latin typeface="方正静蕾简体" panose="03000509000000000000" pitchFamily="65" charset="-122"/>
              <a:ea typeface="方正静蕾简体" panose="03000509000000000000" pitchFamily="65" charset="-122"/>
            </a:endParaRPr>
          </a:p>
        </p:txBody>
      </p:sp>
      <p:sp>
        <p:nvSpPr>
          <p:cNvPr id="14" name="TextBox 45"/>
          <p:cNvSpPr txBox="1">
            <a:spLocks noChangeArrowheads="1"/>
          </p:cNvSpPr>
          <p:nvPr/>
        </p:nvSpPr>
        <p:spPr bwMode="auto">
          <a:xfrm>
            <a:off x="4409321" y="3251299"/>
            <a:ext cx="1186807" cy="994888"/>
          </a:xfrm>
          <a:prstGeom prst="rect">
            <a:avLst/>
          </a:prstGeom>
          <a:noFill/>
          <a:ln w="9525">
            <a:noFill/>
            <a:miter lim="800000"/>
          </a:ln>
        </p:spPr>
        <p:txBody>
          <a:bodyPr wrap="square">
            <a:spAutoFit/>
          </a:bodyPr>
          <a:lstStyle/>
          <a:p>
            <a:r>
              <a:rPr lang="en-US" altLang="zh-CN" sz="5865" dirty="0">
                <a:solidFill>
                  <a:srgbClr val="634923"/>
                </a:solidFill>
                <a:latin typeface="方正静蕾简体" panose="03000509000000000000" pitchFamily="65" charset="-122"/>
                <a:ea typeface="方正静蕾简体" panose="03000509000000000000" pitchFamily="65" charset="-122"/>
              </a:rPr>
              <a:t>02</a:t>
            </a:r>
            <a:endParaRPr lang="zh-CN" altLang="en-US" sz="5865" dirty="0">
              <a:solidFill>
                <a:srgbClr val="634923"/>
              </a:solidFill>
              <a:latin typeface="方正静蕾简体" panose="03000509000000000000" pitchFamily="65" charset="-122"/>
              <a:ea typeface="方正静蕾简体" panose="03000509000000000000" pitchFamily="65" charset="-122"/>
            </a:endParaRPr>
          </a:p>
        </p:txBody>
      </p:sp>
      <p:sp>
        <p:nvSpPr>
          <p:cNvPr id="15" name="TextBox 47"/>
          <p:cNvSpPr txBox="1">
            <a:spLocks noChangeArrowheads="1"/>
          </p:cNvSpPr>
          <p:nvPr/>
        </p:nvSpPr>
        <p:spPr bwMode="auto">
          <a:xfrm>
            <a:off x="6981089" y="3251299"/>
            <a:ext cx="1230223" cy="994888"/>
          </a:xfrm>
          <a:prstGeom prst="rect">
            <a:avLst/>
          </a:prstGeom>
          <a:noFill/>
          <a:ln w="9525">
            <a:noFill/>
            <a:miter lim="800000"/>
          </a:ln>
        </p:spPr>
        <p:txBody>
          <a:bodyPr wrap="square">
            <a:spAutoFit/>
          </a:bodyPr>
          <a:lstStyle/>
          <a:p>
            <a:r>
              <a:rPr lang="en-US" altLang="zh-CN" sz="5865" dirty="0">
                <a:solidFill>
                  <a:srgbClr val="634923"/>
                </a:solidFill>
                <a:latin typeface="方正静蕾简体" panose="03000509000000000000" pitchFamily="65" charset="-122"/>
                <a:ea typeface="方正静蕾简体" panose="03000509000000000000" pitchFamily="65" charset="-122"/>
              </a:rPr>
              <a:t>03</a:t>
            </a:r>
            <a:endParaRPr lang="zh-CN" altLang="en-US" sz="5865" dirty="0">
              <a:solidFill>
                <a:srgbClr val="634923"/>
              </a:solidFill>
              <a:latin typeface="方正静蕾简体" panose="03000509000000000000" pitchFamily="65" charset="-122"/>
              <a:ea typeface="方正静蕾简体" panose="03000509000000000000" pitchFamily="65" charset="-122"/>
            </a:endParaRPr>
          </a:p>
        </p:txBody>
      </p:sp>
      <p:sp>
        <p:nvSpPr>
          <p:cNvPr id="16" name="TextBox 49"/>
          <p:cNvSpPr txBox="1">
            <a:spLocks noChangeArrowheads="1"/>
          </p:cNvSpPr>
          <p:nvPr/>
        </p:nvSpPr>
        <p:spPr bwMode="auto">
          <a:xfrm>
            <a:off x="9457607" y="3251299"/>
            <a:ext cx="1057993" cy="994888"/>
          </a:xfrm>
          <a:prstGeom prst="rect">
            <a:avLst/>
          </a:prstGeom>
          <a:noFill/>
          <a:ln w="9525">
            <a:noFill/>
            <a:miter lim="800000"/>
          </a:ln>
        </p:spPr>
        <p:txBody>
          <a:bodyPr wrap="square">
            <a:spAutoFit/>
          </a:bodyPr>
          <a:lstStyle/>
          <a:p>
            <a:r>
              <a:rPr lang="en-US" altLang="zh-CN" sz="5865" dirty="0">
                <a:solidFill>
                  <a:srgbClr val="634923"/>
                </a:solidFill>
                <a:latin typeface="方正静蕾简体" panose="03000509000000000000" pitchFamily="65" charset="-122"/>
                <a:ea typeface="方正静蕾简体" panose="03000509000000000000" pitchFamily="65" charset="-122"/>
              </a:rPr>
              <a:t>04</a:t>
            </a:r>
            <a:endParaRPr lang="zh-CN" altLang="en-US" sz="5865" dirty="0">
              <a:solidFill>
                <a:srgbClr val="634923"/>
              </a:solidFill>
              <a:latin typeface="方正静蕾简体" panose="03000509000000000000" pitchFamily="65" charset="-122"/>
              <a:ea typeface="方正静蕾简体" panose="03000509000000000000" pitchFamily="65" charset="-122"/>
            </a:endParaRPr>
          </a:p>
        </p:txBody>
      </p:sp>
      <p:sp>
        <p:nvSpPr>
          <p:cNvPr id="17" name="矩形 25"/>
          <p:cNvSpPr>
            <a:spLocks noChangeArrowheads="1"/>
          </p:cNvSpPr>
          <p:nvPr/>
        </p:nvSpPr>
        <p:spPr bwMode="auto">
          <a:xfrm>
            <a:off x="3954248" y="4214383"/>
            <a:ext cx="2381249" cy="830997"/>
          </a:xfrm>
          <a:prstGeom prst="rect">
            <a:avLst/>
          </a:prstGeom>
          <a:noFill/>
          <a:ln w="9525">
            <a:noFill/>
            <a:miter lim="800000"/>
          </a:ln>
        </p:spPr>
        <p:txBody>
          <a:bodyPr>
            <a:spAutoFit/>
          </a:bodyPr>
          <a:lstStyle/>
          <a:p>
            <a:pPr algn="ctr">
              <a:lnSpc>
                <a:spcPct val="100000"/>
              </a:lnSpc>
              <a:spcBef>
                <a:spcPct val="0"/>
              </a:spcBef>
              <a:buNone/>
            </a:pPr>
            <a:r>
              <a:rPr lang="zh-CN" altLang="en-US" sz="1600" dirty="0">
                <a:solidFill>
                  <a:schemeClr val="tx1">
                    <a:lumMod val="50000"/>
                    <a:lumOff val="50000"/>
                  </a:schemeClr>
                </a:solidFill>
                <a:latin typeface="方正静蕾简体" panose="03000509000000000000" pitchFamily="65" charset="-122"/>
                <a:ea typeface="方正静蕾简体" panose="03000509000000000000" pitchFamily="65"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sp>
        <p:nvSpPr>
          <p:cNvPr id="18" name="矩形 26"/>
          <p:cNvSpPr>
            <a:spLocks noChangeArrowheads="1"/>
          </p:cNvSpPr>
          <p:nvPr/>
        </p:nvSpPr>
        <p:spPr bwMode="auto">
          <a:xfrm>
            <a:off x="6547163" y="4214383"/>
            <a:ext cx="2381251" cy="1077218"/>
          </a:xfrm>
          <a:prstGeom prst="rect">
            <a:avLst/>
          </a:prstGeom>
          <a:noFill/>
          <a:ln w="9525">
            <a:noFill/>
            <a:miter lim="800000"/>
          </a:ln>
        </p:spPr>
        <p:txBody>
          <a:bodyPr>
            <a:spAutoFit/>
          </a:bodyPr>
          <a:lstStyle/>
          <a:p>
            <a:pPr algn="ctr">
              <a:lnSpc>
                <a:spcPct val="100000"/>
              </a:lnSpc>
              <a:spcBef>
                <a:spcPct val="0"/>
              </a:spcBef>
              <a:buNone/>
            </a:pPr>
            <a:r>
              <a:rPr lang="zh-CN" altLang="en-US" sz="1600" dirty="0">
                <a:solidFill>
                  <a:schemeClr val="tx1">
                    <a:lumMod val="50000"/>
                    <a:lumOff val="50000"/>
                  </a:schemeClr>
                </a:solidFill>
                <a:latin typeface="方正静蕾简体" panose="03000509000000000000" pitchFamily="65" charset="-122"/>
                <a:ea typeface="方正静蕾简体" panose="03000509000000000000" pitchFamily="65" charset="-122"/>
                <a:cs typeface="方正静蕾简体" panose="03000509000000000000" pitchFamily="65" charset="-122"/>
                <a:sym typeface="Microsoft YaHei" panose="020B0503020204020204" pitchFamily="34" charset="-122"/>
              </a:rPr>
              <a:t>在此录入上述图表的描述说明，在此录入上述图表的综合描述说明。</a:t>
            </a:r>
          </a:p>
          <a:p>
            <a:pPr algn="ctr">
              <a:lnSpc>
                <a:spcPct val="100000"/>
              </a:lnSpc>
              <a:spcBef>
                <a:spcPct val="0"/>
              </a:spcBef>
              <a:buNone/>
            </a:pPr>
            <a:r>
              <a:rPr lang="zh-CN" altLang="en-US" sz="1600" dirty="0">
                <a:solidFill>
                  <a:schemeClr val="tx1">
                    <a:lumMod val="50000"/>
                    <a:lumOff val="50000"/>
                  </a:schemeClr>
                </a:solidFill>
                <a:latin typeface="方正静蕾简体" panose="03000509000000000000" pitchFamily="65" charset="-122"/>
                <a:ea typeface="方正静蕾简体" panose="03000509000000000000" pitchFamily="65" charset="-122"/>
                <a:cs typeface="方正静蕾简体" panose="03000509000000000000" pitchFamily="65" charset="-122"/>
                <a:sym typeface="Microsoft YaHei" panose="020B0503020204020204" pitchFamily="34" charset="-122"/>
              </a:rPr>
              <a:t>。</a:t>
            </a:r>
          </a:p>
        </p:txBody>
      </p:sp>
      <p:sp>
        <p:nvSpPr>
          <p:cNvPr id="19" name="矩形 27"/>
          <p:cNvSpPr>
            <a:spLocks noChangeArrowheads="1"/>
          </p:cNvSpPr>
          <p:nvPr/>
        </p:nvSpPr>
        <p:spPr bwMode="auto">
          <a:xfrm>
            <a:off x="9023663" y="4214383"/>
            <a:ext cx="2381251" cy="830997"/>
          </a:xfrm>
          <a:prstGeom prst="rect">
            <a:avLst/>
          </a:prstGeom>
          <a:noFill/>
          <a:ln w="9525">
            <a:noFill/>
            <a:miter lim="800000"/>
          </a:ln>
        </p:spPr>
        <p:txBody>
          <a:bodyPr>
            <a:spAutoFit/>
          </a:bodyPr>
          <a:lstStyle/>
          <a:p>
            <a:pPr algn="ctr">
              <a:lnSpc>
                <a:spcPct val="100000"/>
              </a:lnSpc>
              <a:spcBef>
                <a:spcPct val="0"/>
              </a:spcBef>
              <a:buNone/>
            </a:pPr>
            <a:r>
              <a:rPr lang="zh-CN" altLang="en-US" sz="1600" dirty="0">
                <a:solidFill>
                  <a:schemeClr val="tx1">
                    <a:lumMod val="50000"/>
                    <a:lumOff val="50000"/>
                  </a:schemeClr>
                </a:solidFill>
                <a:latin typeface="方正静蕾简体" panose="03000509000000000000" pitchFamily="65" charset="-122"/>
                <a:ea typeface="方正静蕾简体" panose="03000509000000000000" pitchFamily="65"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grpSp>
        <p:nvGrpSpPr>
          <p:cNvPr id="20" name="chenying0907 19"/>
          <p:cNvGrpSpPr/>
          <p:nvPr/>
        </p:nvGrpSpPr>
        <p:grpSpPr>
          <a:xfrm rot="20765698">
            <a:off x="1406851" y="1924995"/>
            <a:ext cx="1660802" cy="1503709"/>
            <a:chOff x="5881332" y="267437"/>
            <a:chExt cx="1140491" cy="1049252"/>
          </a:xfrm>
        </p:grpSpPr>
        <p:sp>
          <p:nvSpPr>
            <p:cNvPr id="21" name="chenying0907 265"/>
            <p:cNvSpPr/>
            <p:nvPr/>
          </p:nvSpPr>
          <p:spPr bwMode="auto">
            <a:xfrm>
              <a:off x="6036438" y="396693"/>
              <a:ext cx="790741" cy="798344"/>
            </a:xfrm>
            <a:custGeom>
              <a:avLst/>
              <a:gdLst>
                <a:gd name="T0" fmla="*/ 157 w 220"/>
                <a:gd name="T1" fmla="*/ 25 h 222"/>
                <a:gd name="T2" fmla="*/ 214 w 220"/>
                <a:gd name="T3" fmla="*/ 117 h 222"/>
                <a:gd name="T4" fmla="*/ 61 w 220"/>
                <a:gd name="T5" fmla="*/ 179 h 222"/>
                <a:gd name="T6" fmla="*/ 38 w 220"/>
                <a:gd name="T7" fmla="*/ 37 h 222"/>
                <a:gd name="T8" fmla="*/ 157 w 220"/>
                <a:gd name="T9" fmla="*/ 25 h 222"/>
              </a:gdLst>
              <a:ahLst/>
              <a:cxnLst>
                <a:cxn ang="0">
                  <a:pos x="T0" y="T1"/>
                </a:cxn>
                <a:cxn ang="0">
                  <a:pos x="T2" y="T3"/>
                </a:cxn>
                <a:cxn ang="0">
                  <a:pos x="T4" y="T5"/>
                </a:cxn>
                <a:cxn ang="0">
                  <a:pos x="T6" y="T7"/>
                </a:cxn>
                <a:cxn ang="0">
                  <a:pos x="T8" y="T9"/>
                </a:cxn>
              </a:cxnLst>
              <a:rect l="0" t="0" r="r" b="b"/>
              <a:pathLst>
                <a:path w="220" h="222">
                  <a:moveTo>
                    <a:pt x="157" y="25"/>
                  </a:moveTo>
                  <a:cubicBezTo>
                    <a:pt x="157" y="25"/>
                    <a:pt x="220" y="47"/>
                    <a:pt x="214" y="117"/>
                  </a:cubicBezTo>
                  <a:cubicBezTo>
                    <a:pt x="207" y="187"/>
                    <a:pt x="122" y="222"/>
                    <a:pt x="61" y="179"/>
                  </a:cubicBezTo>
                  <a:cubicBezTo>
                    <a:pt x="0" y="136"/>
                    <a:pt x="3" y="74"/>
                    <a:pt x="38" y="37"/>
                  </a:cubicBezTo>
                  <a:cubicBezTo>
                    <a:pt x="73" y="0"/>
                    <a:pt x="132" y="12"/>
                    <a:pt x="157" y="25"/>
                  </a:cubicBezTo>
                  <a:close/>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chenying0907 266"/>
            <p:cNvSpPr/>
            <p:nvPr/>
          </p:nvSpPr>
          <p:spPr bwMode="auto">
            <a:xfrm>
              <a:off x="6042521" y="402775"/>
              <a:ext cx="742080" cy="719270"/>
            </a:xfrm>
            <a:custGeom>
              <a:avLst/>
              <a:gdLst>
                <a:gd name="T0" fmla="*/ 153 w 206"/>
                <a:gd name="T1" fmla="*/ 40 h 200"/>
                <a:gd name="T2" fmla="*/ 188 w 206"/>
                <a:gd name="T3" fmla="*/ 123 h 200"/>
                <a:gd name="T4" fmla="*/ 40 w 206"/>
                <a:gd name="T5" fmla="*/ 132 h 200"/>
                <a:gd name="T6" fmla="*/ 153 w 206"/>
                <a:gd name="T7" fmla="*/ 40 h 200"/>
              </a:gdLst>
              <a:ahLst/>
              <a:cxnLst>
                <a:cxn ang="0">
                  <a:pos x="T0" y="T1"/>
                </a:cxn>
                <a:cxn ang="0">
                  <a:pos x="T2" y="T3"/>
                </a:cxn>
                <a:cxn ang="0">
                  <a:pos x="T4" y="T5"/>
                </a:cxn>
                <a:cxn ang="0">
                  <a:pos x="T6" y="T7"/>
                </a:cxn>
              </a:cxnLst>
              <a:rect l="0" t="0" r="r" b="b"/>
              <a:pathLst>
                <a:path w="206" h="200">
                  <a:moveTo>
                    <a:pt x="153" y="40"/>
                  </a:moveTo>
                  <a:cubicBezTo>
                    <a:pt x="153" y="40"/>
                    <a:pt x="206" y="65"/>
                    <a:pt x="188" y="123"/>
                  </a:cubicBezTo>
                  <a:cubicBezTo>
                    <a:pt x="171" y="181"/>
                    <a:pt x="78" y="200"/>
                    <a:pt x="40" y="132"/>
                  </a:cubicBezTo>
                  <a:cubicBezTo>
                    <a:pt x="0" y="59"/>
                    <a:pt x="94" y="0"/>
                    <a:pt x="153" y="40"/>
                  </a:cubicBezTo>
                  <a:close/>
                </a:path>
              </a:pathLst>
            </a:custGeom>
            <a:solidFill>
              <a:srgbClr val="F271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chenying0907 267"/>
            <p:cNvSpPr/>
            <p:nvPr/>
          </p:nvSpPr>
          <p:spPr bwMode="auto">
            <a:xfrm>
              <a:off x="6586916" y="726675"/>
              <a:ext cx="53223" cy="65388"/>
            </a:xfrm>
            <a:custGeom>
              <a:avLst/>
              <a:gdLst>
                <a:gd name="T0" fmla="*/ 11 w 15"/>
                <a:gd name="T1" fmla="*/ 3 h 18"/>
                <a:gd name="T2" fmla="*/ 14 w 15"/>
                <a:gd name="T3" fmla="*/ 12 h 18"/>
                <a:gd name="T4" fmla="*/ 1 w 15"/>
                <a:gd name="T5" fmla="*/ 13 h 18"/>
                <a:gd name="T6" fmla="*/ 11 w 15"/>
                <a:gd name="T7" fmla="*/ 3 h 18"/>
              </a:gdLst>
              <a:ahLst/>
              <a:cxnLst>
                <a:cxn ang="0">
                  <a:pos x="T0" y="T1"/>
                </a:cxn>
                <a:cxn ang="0">
                  <a:pos x="T2" y="T3"/>
                </a:cxn>
                <a:cxn ang="0">
                  <a:pos x="T4" y="T5"/>
                </a:cxn>
                <a:cxn ang="0">
                  <a:pos x="T6" y="T7"/>
                </a:cxn>
              </a:cxnLst>
              <a:rect l="0" t="0" r="r" b="b"/>
              <a:pathLst>
                <a:path w="15" h="18">
                  <a:moveTo>
                    <a:pt x="11" y="3"/>
                  </a:moveTo>
                  <a:cubicBezTo>
                    <a:pt x="11" y="3"/>
                    <a:pt x="15" y="7"/>
                    <a:pt x="14" y="12"/>
                  </a:cubicBezTo>
                  <a:cubicBezTo>
                    <a:pt x="13" y="17"/>
                    <a:pt x="3" y="18"/>
                    <a:pt x="1" y="13"/>
                  </a:cubicBezTo>
                  <a:cubicBezTo>
                    <a:pt x="0" y="7"/>
                    <a:pt x="5" y="0"/>
                    <a:pt x="11"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chenying0907 268"/>
            <p:cNvSpPr/>
            <p:nvPr/>
          </p:nvSpPr>
          <p:spPr bwMode="auto">
            <a:xfrm>
              <a:off x="6284305" y="618708"/>
              <a:ext cx="50182" cy="62347"/>
            </a:xfrm>
            <a:custGeom>
              <a:avLst/>
              <a:gdLst>
                <a:gd name="T0" fmla="*/ 10 w 14"/>
                <a:gd name="T1" fmla="*/ 3 h 17"/>
                <a:gd name="T2" fmla="*/ 12 w 14"/>
                <a:gd name="T3" fmla="*/ 12 h 17"/>
                <a:gd name="T4" fmla="*/ 1 w 14"/>
                <a:gd name="T5" fmla="*/ 12 h 17"/>
                <a:gd name="T6" fmla="*/ 10 w 14"/>
                <a:gd name="T7" fmla="*/ 3 h 17"/>
              </a:gdLst>
              <a:ahLst/>
              <a:cxnLst>
                <a:cxn ang="0">
                  <a:pos x="T0" y="T1"/>
                </a:cxn>
                <a:cxn ang="0">
                  <a:pos x="T2" y="T3"/>
                </a:cxn>
                <a:cxn ang="0">
                  <a:pos x="T4" y="T5"/>
                </a:cxn>
                <a:cxn ang="0">
                  <a:pos x="T6" y="T7"/>
                </a:cxn>
              </a:cxnLst>
              <a:rect l="0" t="0" r="r" b="b"/>
              <a:pathLst>
                <a:path w="14" h="17">
                  <a:moveTo>
                    <a:pt x="10" y="3"/>
                  </a:moveTo>
                  <a:cubicBezTo>
                    <a:pt x="10" y="3"/>
                    <a:pt x="14" y="7"/>
                    <a:pt x="12" y="12"/>
                  </a:cubicBezTo>
                  <a:cubicBezTo>
                    <a:pt x="11" y="17"/>
                    <a:pt x="2" y="17"/>
                    <a:pt x="1" y="12"/>
                  </a:cubicBezTo>
                  <a:cubicBezTo>
                    <a:pt x="0" y="7"/>
                    <a:pt x="4" y="0"/>
                    <a:pt x="10"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chenying0907 269"/>
            <p:cNvSpPr/>
            <p:nvPr/>
          </p:nvSpPr>
          <p:spPr bwMode="auto">
            <a:xfrm>
              <a:off x="6553461" y="813352"/>
              <a:ext cx="97322" cy="82115"/>
            </a:xfrm>
            <a:custGeom>
              <a:avLst/>
              <a:gdLst>
                <a:gd name="T0" fmla="*/ 19 w 27"/>
                <a:gd name="T1" fmla="*/ 4 h 23"/>
                <a:gd name="T2" fmla="*/ 24 w 27"/>
                <a:gd name="T3" fmla="*/ 15 h 23"/>
                <a:gd name="T4" fmla="*/ 3 w 27"/>
                <a:gd name="T5" fmla="*/ 13 h 23"/>
                <a:gd name="T6" fmla="*/ 19 w 27"/>
                <a:gd name="T7" fmla="*/ 4 h 23"/>
              </a:gdLst>
              <a:ahLst/>
              <a:cxnLst>
                <a:cxn ang="0">
                  <a:pos x="T0" y="T1"/>
                </a:cxn>
                <a:cxn ang="0">
                  <a:pos x="T2" y="T3"/>
                </a:cxn>
                <a:cxn ang="0">
                  <a:pos x="T4" y="T5"/>
                </a:cxn>
                <a:cxn ang="0">
                  <a:pos x="T6" y="T7"/>
                </a:cxn>
              </a:cxnLst>
              <a:rect l="0" t="0" r="r" b="b"/>
              <a:pathLst>
                <a:path w="27" h="23">
                  <a:moveTo>
                    <a:pt x="19" y="4"/>
                  </a:moveTo>
                  <a:cubicBezTo>
                    <a:pt x="19" y="4"/>
                    <a:pt x="27" y="6"/>
                    <a:pt x="24" y="15"/>
                  </a:cubicBezTo>
                  <a:cubicBezTo>
                    <a:pt x="20" y="23"/>
                    <a:pt x="6" y="22"/>
                    <a:pt x="3" y="13"/>
                  </a:cubicBezTo>
                  <a:cubicBezTo>
                    <a:pt x="0" y="4"/>
                    <a:pt x="11" y="0"/>
                    <a:pt x="19" y="4"/>
                  </a:cubicBezTo>
                  <a:close/>
                </a:path>
              </a:pathLst>
            </a:custGeom>
            <a:solidFill>
              <a:srgbClr val="FEF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chenying0907 270"/>
            <p:cNvSpPr/>
            <p:nvPr/>
          </p:nvSpPr>
          <p:spPr bwMode="auto">
            <a:xfrm>
              <a:off x="6212834" y="694741"/>
              <a:ext cx="89719" cy="79074"/>
            </a:xfrm>
            <a:custGeom>
              <a:avLst/>
              <a:gdLst>
                <a:gd name="T0" fmla="*/ 17 w 25"/>
                <a:gd name="T1" fmla="*/ 4 h 22"/>
                <a:gd name="T2" fmla="*/ 22 w 25"/>
                <a:gd name="T3" fmla="*/ 14 h 22"/>
                <a:gd name="T4" fmla="*/ 2 w 25"/>
                <a:gd name="T5" fmla="*/ 13 h 22"/>
                <a:gd name="T6" fmla="*/ 17 w 25"/>
                <a:gd name="T7" fmla="*/ 4 h 22"/>
              </a:gdLst>
              <a:ahLst/>
              <a:cxnLst>
                <a:cxn ang="0">
                  <a:pos x="T0" y="T1"/>
                </a:cxn>
                <a:cxn ang="0">
                  <a:pos x="T2" y="T3"/>
                </a:cxn>
                <a:cxn ang="0">
                  <a:pos x="T4" y="T5"/>
                </a:cxn>
                <a:cxn ang="0">
                  <a:pos x="T6" y="T7"/>
                </a:cxn>
              </a:cxnLst>
              <a:rect l="0" t="0" r="r" b="b"/>
              <a:pathLst>
                <a:path w="25" h="22">
                  <a:moveTo>
                    <a:pt x="17" y="4"/>
                  </a:moveTo>
                  <a:cubicBezTo>
                    <a:pt x="17" y="4"/>
                    <a:pt x="25" y="7"/>
                    <a:pt x="22" y="14"/>
                  </a:cubicBezTo>
                  <a:cubicBezTo>
                    <a:pt x="19" y="22"/>
                    <a:pt x="5" y="21"/>
                    <a:pt x="2" y="13"/>
                  </a:cubicBezTo>
                  <a:cubicBezTo>
                    <a:pt x="0" y="5"/>
                    <a:pt x="10" y="0"/>
                    <a:pt x="17" y="4"/>
                  </a:cubicBezTo>
                  <a:close/>
                </a:path>
              </a:pathLst>
            </a:custGeom>
            <a:solidFill>
              <a:srgbClr val="FEF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chenying0907 271"/>
            <p:cNvSpPr/>
            <p:nvPr/>
          </p:nvSpPr>
          <p:spPr bwMode="auto">
            <a:xfrm>
              <a:off x="6255413" y="734278"/>
              <a:ext cx="337585" cy="218974"/>
            </a:xfrm>
            <a:custGeom>
              <a:avLst/>
              <a:gdLst>
                <a:gd name="T0" fmla="*/ 41 w 94"/>
                <a:gd name="T1" fmla="*/ 58 h 61"/>
                <a:gd name="T2" fmla="*/ 0 w 94"/>
                <a:gd name="T3" fmla="*/ 12 h 61"/>
                <a:gd name="T4" fmla="*/ 0 w 94"/>
                <a:gd name="T5" fmla="*/ 12 h 61"/>
                <a:gd name="T6" fmla="*/ 1 w 94"/>
                <a:gd name="T7" fmla="*/ 2 h 61"/>
                <a:gd name="T8" fmla="*/ 1 w 94"/>
                <a:gd name="T9" fmla="*/ 2 h 61"/>
                <a:gd name="T10" fmla="*/ 4 w 94"/>
                <a:gd name="T11" fmla="*/ 1 h 61"/>
                <a:gd name="T12" fmla="*/ 4 w 94"/>
                <a:gd name="T13" fmla="*/ 1 h 61"/>
                <a:gd name="T14" fmla="*/ 5 w 94"/>
                <a:gd name="T15" fmla="*/ 3 h 61"/>
                <a:gd name="T16" fmla="*/ 5 w 94"/>
                <a:gd name="T17" fmla="*/ 3 h 61"/>
                <a:gd name="T18" fmla="*/ 4 w 94"/>
                <a:gd name="T19" fmla="*/ 12 h 61"/>
                <a:gd name="T20" fmla="*/ 4 w 94"/>
                <a:gd name="T21" fmla="*/ 12 h 61"/>
                <a:gd name="T22" fmla="*/ 42 w 94"/>
                <a:gd name="T23" fmla="*/ 54 h 61"/>
                <a:gd name="T24" fmla="*/ 42 w 94"/>
                <a:gd name="T25" fmla="*/ 54 h 61"/>
                <a:gd name="T26" fmla="*/ 58 w 94"/>
                <a:gd name="T27" fmla="*/ 57 h 61"/>
                <a:gd name="T28" fmla="*/ 58 w 94"/>
                <a:gd name="T29" fmla="*/ 57 h 61"/>
                <a:gd name="T30" fmla="*/ 83 w 94"/>
                <a:gd name="T31" fmla="*/ 46 h 61"/>
                <a:gd name="T32" fmla="*/ 83 w 94"/>
                <a:gd name="T33" fmla="*/ 46 h 61"/>
                <a:gd name="T34" fmla="*/ 90 w 94"/>
                <a:gd name="T35" fmla="*/ 35 h 61"/>
                <a:gd name="T36" fmla="*/ 90 w 94"/>
                <a:gd name="T37" fmla="*/ 35 h 61"/>
                <a:gd name="T38" fmla="*/ 90 w 94"/>
                <a:gd name="T39" fmla="*/ 35 h 61"/>
                <a:gd name="T40" fmla="*/ 92 w 94"/>
                <a:gd name="T41" fmla="*/ 33 h 61"/>
                <a:gd name="T42" fmla="*/ 92 w 94"/>
                <a:gd name="T43" fmla="*/ 33 h 61"/>
                <a:gd name="T44" fmla="*/ 93 w 94"/>
                <a:gd name="T45" fmla="*/ 36 h 61"/>
                <a:gd name="T46" fmla="*/ 93 w 94"/>
                <a:gd name="T47" fmla="*/ 36 h 61"/>
                <a:gd name="T48" fmla="*/ 58 w 94"/>
                <a:gd name="T49" fmla="*/ 61 h 61"/>
                <a:gd name="T50" fmla="*/ 58 w 94"/>
                <a:gd name="T51" fmla="*/ 61 h 61"/>
                <a:gd name="T52" fmla="*/ 58 w 94"/>
                <a:gd name="T53" fmla="*/ 61 h 61"/>
                <a:gd name="T54" fmla="*/ 58 w 94"/>
                <a:gd name="T55" fmla="*/ 61 h 61"/>
                <a:gd name="T56" fmla="*/ 41 w 94"/>
                <a:gd name="T57"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 h="61">
                  <a:moveTo>
                    <a:pt x="41" y="58"/>
                  </a:moveTo>
                  <a:cubicBezTo>
                    <a:pt x="8" y="49"/>
                    <a:pt x="0" y="27"/>
                    <a:pt x="0" y="12"/>
                  </a:cubicBezTo>
                  <a:cubicBezTo>
                    <a:pt x="0" y="12"/>
                    <a:pt x="0" y="12"/>
                    <a:pt x="0" y="12"/>
                  </a:cubicBezTo>
                  <a:cubicBezTo>
                    <a:pt x="0" y="8"/>
                    <a:pt x="0" y="5"/>
                    <a:pt x="1" y="2"/>
                  </a:cubicBezTo>
                  <a:cubicBezTo>
                    <a:pt x="1" y="2"/>
                    <a:pt x="1" y="2"/>
                    <a:pt x="1" y="2"/>
                  </a:cubicBezTo>
                  <a:cubicBezTo>
                    <a:pt x="2" y="1"/>
                    <a:pt x="3" y="0"/>
                    <a:pt x="4" y="1"/>
                  </a:cubicBezTo>
                  <a:cubicBezTo>
                    <a:pt x="4" y="1"/>
                    <a:pt x="4" y="1"/>
                    <a:pt x="4" y="1"/>
                  </a:cubicBezTo>
                  <a:cubicBezTo>
                    <a:pt x="5" y="1"/>
                    <a:pt x="5" y="2"/>
                    <a:pt x="5" y="3"/>
                  </a:cubicBezTo>
                  <a:cubicBezTo>
                    <a:pt x="5" y="3"/>
                    <a:pt x="5" y="3"/>
                    <a:pt x="5" y="3"/>
                  </a:cubicBezTo>
                  <a:cubicBezTo>
                    <a:pt x="4" y="6"/>
                    <a:pt x="4" y="9"/>
                    <a:pt x="4" y="12"/>
                  </a:cubicBezTo>
                  <a:cubicBezTo>
                    <a:pt x="4" y="12"/>
                    <a:pt x="4" y="12"/>
                    <a:pt x="4" y="12"/>
                  </a:cubicBezTo>
                  <a:cubicBezTo>
                    <a:pt x="4" y="26"/>
                    <a:pt x="11" y="45"/>
                    <a:pt x="42" y="54"/>
                  </a:cubicBezTo>
                  <a:cubicBezTo>
                    <a:pt x="42" y="54"/>
                    <a:pt x="42" y="54"/>
                    <a:pt x="42" y="54"/>
                  </a:cubicBezTo>
                  <a:cubicBezTo>
                    <a:pt x="48" y="56"/>
                    <a:pt x="53" y="57"/>
                    <a:pt x="58" y="57"/>
                  </a:cubicBezTo>
                  <a:cubicBezTo>
                    <a:pt x="58" y="57"/>
                    <a:pt x="58" y="57"/>
                    <a:pt x="58" y="57"/>
                  </a:cubicBezTo>
                  <a:cubicBezTo>
                    <a:pt x="71" y="57"/>
                    <a:pt x="78" y="51"/>
                    <a:pt x="83" y="46"/>
                  </a:cubicBezTo>
                  <a:cubicBezTo>
                    <a:pt x="83" y="46"/>
                    <a:pt x="83" y="46"/>
                    <a:pt x="83" y="46"/>
                  </a:cubicBezTo>
                  <a:cubicBezTo>
                    <a:pt x="88" y="40"/>
                    <a:pt x="90" y="35"/>
                    <a:pt x="90" y="35"/>
                  </a:cubicBezTo>
                  <a:cubicBezTo>
                    <a:pt x="90" y="35"/>
                    <a:pt x="90" y="35"/>
                    <a:pt x="90" y="35"/>
                  </a:cubicBezTo>
                  <a:cubicBezTo>
                    <a:pt x="90" y="35"/>
                    <a:pt x="90" y="35"/>
                    <a:pt x="90" y="35"/>
                  </a:cubicBezTo>
                  <a:cubicBezTo>
                    <a:pt x="90" y="34"/>
                    <a:pt x="91" y="33"/>
                    <a:pt x="92" y="33"/>
                  </a:cubicBezTo>
                  <a:cubicBezTo>
                    <a:pt x="92" y="33"/>
                    <a:pt x="92" y="33"/>
                    <a:pt x="92" y="33"/>
                  </a:cubicBezTo>
                  <a:cubicBezTo>
                    <a:pt x="93" y="34"/>
                    <a:pt x="94" y="35"/>
                    <a:pt x="93" y="36"/>
                  </a:cubicBezTo>
                  <a:cubicBezTo>
                    <a:pt x="93" y="36"/>
                    <a:pt x="93" y="36"/>
                    <a:pt x="93" y="36"/>
                  </a:cubicBezTo>
                  <a:cubicBezTo>
                    <a:pt x="93" y="36"/>
                    <a:pt x="86" y="61"/>
                    <a:pt x="58" y="61"/>
                  </a:cubicBezTo>
                  <a:cubicBezTo>
                    <a:pt x="58" y="61"/>
                    <a:pt x="58" y="61"/>
                    <a:pt x="58" y="61"/>
                  </a:cubicBezTo>
                  <a:cubicBezTo>
                    <a:pt x="58" y="61"/>
                    <a:pt x="58" y="61"/>
                    <a:pt x="58" y="61"/>
                  </a:cubicBezTo>
                  <a:cubicBezTo>
                    <a:pt x="58" y="61"/>
                    <a:pt x="58" y="61"/>
                    <a:pt x="58" y="61"/>
                  </a:cubicBezTo>
                  <a:cubicBezTo>
                    <a:pt x="53" y="61"/>
                    <a:pt x="47" y="60"/>
                    <a:pt x="41" y="5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chenying0907 272"/>
            <p:cNvSpPr/>
            <p:nvPr/>
          </p:nvSpPr>
          <p:spPr bwMode="auto">
            <a:xfrm>
              <a:off x="6039480" y="1071864"/>
              <a:ext cx="60826" cy="79074"/>
            </a:xfrm>
            <a:custGeom>
              <a:avLst/>
              <a:gdLst>
                <a:gd name="T0" fmla="*/ 15 w 17"/>
                <a:gd name="T1" fmla="*/ 0 h 22"/>
                <a:gd name="T2" fmla="*/ 0 w 17"/>
                <a:gd name="T3" fmla="*/ 22 h 22"/>
                <a:gd name="T4" fmla="*/ 16 w 17"/>
                <a:gd name="T5" fmla="*/ 1 h 22"/>
                <a:gd name="T6" fmla="*/ 12 w 17"/>
                <a:gd name="T7" fmla="*/ 1 h 22"/>
              </a:gdLst>
              <a:ahLst/>
              <a:cxnLst>
                <a:cxn ang="0">
                  <a:pos x="T0" y="T1"/>
                </a:cxn>
                <a:cxn ang="0">
                  <a:pos x="T2" y="T3"/>
                </a:cxn>
                <a:cxn ang="0">
                  <a:pos x="T4" y="T5"/>
                </a:cxn>
                <a:cxn ang="0">
                  <a:pos x="T6" y="T7"/>
                </a:cxn>
              </a:cxnLst>
              <a:rect l="0" t="0" r="r" b="b"/>
              <a:pathLst>
                <a:path w="17" h="22">
                  <a:moveTo>
                    <a:pt x="15" y="0"/>
                  </a:moveTo>
                  <a:cubicBezTo>
                    <a:pt x="8" y="3"/>
                    <a:pt x="1" y="14"/>
                    <a:pt x="0" y="22"/>
                  </a:cubicBezTo>
                  <a:cubicBezTo>
                    <a:pt x="9" y="20"/>
                    <a:pt x="17" y="10"/>
                    <a:pt x="16" y="1"/>
                  </a:cubicBezTo>
                  <a:cubicBezTo>
                    <a:pt x="14" y="0"/>
                    <a:pt x="14" y="1"/>
                    <a:pt x="12"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chenying0907 273"/>
            <p:cNvSpPr/>
            <p:nvPr/>
          </p:nvSpPr>
          <p:spPr bwMode="auto">
            <a:xfrm>
              <a:off x="6600601" y="291767"/>
              <a:ext cx="54744" cy="89719"/>
            </a:xfrm>
            <a:custGeom>
              <a:avLst/>
              <a:gdLst>
                <a:gd name="T0" fmla="*/ 5 w 15"/>
                <a:gd name="T1" fmla="*/ 25 h 25"/>
                <a:gd name="T2" fmla="*/ 14 w 15"/>
                <a:gd name="T3" fmla="*/ 0 h 25"/>
                <a:gd name="T4" fmla="*/ 3 w 15"/>
                <a:gd name="T5" fmla="*/ 24 h 25"/>
                <a:gd name="T6" fmla="*/ 7 w 15"/>
                <a:gd name="T7" fmla="*/ 23 h 25"/>
              </a:gdLst>
              <a:ahLst/>
              <a:cxnLst>
                <a:cxn ang="0">
                  <a:pos x="T0" y="T1"/>
                </a:cxn>
                <a:cxn ang="0">
                  <a:pos x="T2" y="T3"/>
                </a:cxn>
                <a:cxn ang="0">
                  <a:pos x="T4" y="T5"/>
                </a:cxn>
                <a:cxn ang="0">
                  <a:pos x="T6" y="T7"/>
                </a:cxn>
              </a:cxnLst>
              <a:rect l="0" t="0" r="r" b="b"/>
              <a:pathLst>
                <a:path w="15" h="25">
                  <a:moveTo>
                    <a:pt x="5" y="25"/>
                  </a:moveTo>
                  <a:cubicBezTo>
                    <a:pt x="11" y="20"/>
                    <a:pt x="15" y="8"/>
                    <a:pt x="14" y="0"/>
                  </a:cubicBezTo>
                  <a:cubicBezTo>
                    <a:pt x="5" y="4"/>
                    <a:pt x="0" y="15"/>
                    <a:pt x="3" y="24"/>
                  </a:cubicBezTo>
                  <a:cubicBezTo>
                    <a:pt x="5" y="25"/>
                    <a:pt x="5" y="24"/>
                    <a:pt x="7" y="23"/>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chenying0907 274"/>
            <p:cNvSpPr/>
            <p:nvPr/>
          </p:nvSpPr>
          <p:spPr bwMode="auto">
            <a:xfrm>
              <a:off x="5881332" y="662807"/>
              <a:ext cx="92760" cy="50182"/>
            </a:xfrm>
            <a:custGeom>
              <a:avLst/>
              <a:gdLst>
                <a:gd name="T0" fmla="*/ 26 w 26"/>
                <a:gd name="T1" fmla="*/ 10 h 14"/>
                <a:gd name="T2" fmla="*/ 0 w 26"/>
                <a:gd name="T3" fmla="*/ 4 h 14"/>
                <a:gd name="T4" fmla="*/ 24 w 26"/>
                <a:gd name="T5" fmla="*/ 9 h 14"/>
              </a:gdLst>
              <a:ahLst/>
              <a:cxnLst>
                <a:cxn ang="0">
                  <a:pos x="T0" y="T1"/>
                </a:cxn>
                <a:cxn ang="0">
                  <a:pos x="T2" y="T3"/>
                </a:cxn>
                <a:cxn ang="0">
                  <a:pos x="T4" y="T5"/>
                </a:cxn>
              </a:cxnLst>
              <a:rect l="0" t="0" r="r" b="b"/>
              <a:pathLst>
                <a:path w="26" h="14">
                  <a:moveTo>
                    <a:pt x="26" y="10"/>
                  </a:moveTo>
                  <a:cubicBezTo>
                    <a:pt x="20" y="6"/>
                    <a:pt x="6" y="0"/>
                    <a:pt x="0" y="4"/>
                  </a:cubicBezTo>
                  <a:cubicBezTo>
                    <a:pt x="3" y="11"/>
                    <a:pt x="19" y="14"/>
                    <a:pt x="24" y="9"/>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chenying0907 275"/>
            <p:cNvSpPr/>
            <p:nvPr/>
          </p:nvSpPr>
          <p:spPr bwMode="auto">
            <a:xfrm>
              <a:off x="6507842" y="1226970"/>
              <a:ext cx="45620" cy="89719"/>
            </a:xfrm>
            <a:custGeom>
              <a:avLst/>
              <a:gdLst>
                <a:gd name="T0" fmla="*/ 1 w 13"/>
                <a:gd name="T1" fmla="*/ 0 h 25"/>
                <a:gd name="T2" fmla="*/ 9 w 13"/>
                <a:gd name="T3" fmla="*/ 25 h 25"/>
                <a:gd name="T4" fmla="*/ 1 w 13"/>
                <a:gd name="T5" fmla="*/ 1 h 25"/>
              </a:gdLst>
              <a:ahLst/>
              <a:cxnLst>
                <a:cxn ang="0">
                  <a:pos x="T0" y="T1"/>
                </a:cxn>
                <a:cxn ang="0">
                  <a:pos x="T2" y="T3"/>
                </a:cxn>
                <a:cxn ang="0">
                  <a:pos x="T4" y="T5"/>
                </a:cxn>
              </a:cxnLst>
              <a:rect l="0" t="0" r="r" b="b"/>
              <a:pathLst>
                <a:path w="13" h="25">
                  <a:moveTo>
                    <a:pt x="1" y="0"/>
                  </a:moveTo>
                  <a:cubicBezTo>
                    <a:pt x="0" y="7"/>
                    <a:pt x="3" y="21"/>
                    <a:pt x="9" y="25"/>
                  </a:cubicBezTo>
                  <a:cubicBezTo>
                    <a:pt x="13" y="19"/>
                    <a:pt x="8" y="4"/>
                    <a:pt x="1"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chenying0907 276"/>
            <p:cNvSpPr/>
            <p:nvPr/>
          </p:nvSpPr>
          <p:spPr bwMode="auto">
            <a:xfrm>
              <a:off x="6766353" y="1115963"/>
              <a:ext cx="65388" cy="74512"/>
            </a:xfrm>
            <a:custGeom>
              <a:avLst/>
              <a:gdLst>
                <a:gd name="T0" fmla="*/ 2 w 18"/>
                <a:gd name="T1" fmla="*/ 0 h 21"/>
                <a:gd name="T2" fmla="*/ 18 w 18"/>
                <a:gd name="T3" fmla="*/ 21 h 21"/>
                <a:gd name="T4" fmla="*/ 0 w 18"/>
                <a:gd name="T5" fmla="*/ 2 h 21"/>
                <a:gd name="T6" fmla="*/ 5 w 18"/>
                <a:gd name="T7" fmla="*/ 1 h 21"/>
              </a:gdLst>
              <a:ahLst/>
              <a:cxnLst>
                <a:cxn ang="0">
                  <a:pos x="T0" y="T1"/>
                </a:cxn>
                <a:cxn ang="0">
                  <a:pos x="T2" y="T3"/>
                </a:cxn>
                <a:cxn ang="0">
                  <a:pos x="T4" y="T5"/>
                </a:cxn>
                <a:cxn ang="0">
                  <a:pos x="T6" y="T7"/>
                </a:cxn>
              </a:cxnLst>
              <a:rect l="0" t="0" r="r" b="b"/>
              <a:pathLst>
                <a:path w="18" h="21">
                  <a:moveTo>
                    <a:pt x="2" y="0"/>
                  </a:moveTo>
                  <a:cubicBezTo>
                    <a:pt x="9" y="3"/>
                    <a:pt x="16" y="14"/>
                    <a:pt x="18" y="21"/>
                  </a:cubicBezTo>
                  <a:cubicBezTo>
                    <a:pt x="8" y="20"/>
                    <a:pt x="0" y="11"/>
                    <a:pt x="0" y="2"/>
                  </a:cubicBezTo>
                  <a:cubicBezTo>
                    <a:pt x="2" y="0"/>
                    <a:pt x="3" y="1"/>
                    <a:pt x="5"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chenying0907 277"/>
            <p:cNvSpPr/>
            <p:nvPr/>
          </p:nvSpPr>
          <p:spPr bwMode="auto">
            <a:xfrm>
              <a:off x="6916898" y="608064"/>
              <a:ext cx="104925" cy="57785"/>
            </a:xfrm>
            <a:custGeom>
              <a:avLst/>
              <a:gdLst>
                <a:gd name="T0" fmla="*/ 0 w 29"/>
                <a:gd name="T1" fmla="*/ 6 h 16"/>
                <a:gd name="T2" fmla="*/ 29 w 29"/>
                <a:gd name="T3" fmla="*/ 5 h 16"/>
                <a:gd name="T4" fmla="*/ 0 w 29"/>
                <a:gd name="T5" fmla="*/ 6 h 16"/>
              </a:gdLst>
              <a:ahLst/>
              <a:cxnLst>
                <a:cxn ang="0">
                  <a:pos x="T0" y="T1"/>
                </a:cxn>
                <a:cxn ang="0">
                  <a:pos x="T2" y="T3"/>
                </a:cxn>
                <a:cxn ang="0">
                  <a:pos x="T4" y="T5"/>
                </a:cxn>
              </a:cxnLst>
              <a:rect l="0" t="0" r="r" b="b"/>
              <a:pathLst>
                <a:path w="29" h="16">
                  <a:moveTo>
                    <a:pt x="0" y="6"/>
                  </a:moveTo>
                  <a:cubicBezTo>
                    <a:pt x="7" y="0"/>
                    <a:pt x="21" y="1"/>
                    <a:pt x="29" y="5"/>
                  </a:cubicBezTo>
                  <a:cubicBezTo>
                    <a:pt x="28" y="16"/>
                    <a:pt x="0" y="14"/>
                    <a:pt x="0" y="6"/>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chenying0907 278"/>
            <p:cNvSpPr/>
            <p:nvPr/>
          </p:nvSpPr>
          <p:spPr bwMode="auto">
            <a:xfrm>
              <a:off x="6118554" y="267437"/>
              <a:ext cx="76033" cy="106446"/>
            </a:xfrm>
            <a:custGeom>
              <a:avLst/>
              <a:gdLst>
                <a:gd name="T0" fmla="*/ 19 w 21"/>
                <a:gd name="T1" fmla="*/ 28 h 30"/>
                <a:gd name="T2" fmla="*/ 10 w 21"/>
                <a:gd name="T3" fmla="*/ 0 h 30"/>
                <a:gd name="T4" fmla="*/ 19 w 21"/>
                <a:gd name="T5" fmla="*/ 28 h 30"/>
              </a:gdLst>
              <a:ahLst/>
              <a:cxnLst>
                <a:cxn ang="0">
                  <a:pos x="T0" y="T1"/>
                </a:cxn>
                <a:cxn ang="0">
                  <a:pos x="T2" y="T3"/>
                </a:cxn>
                <a:cxn ang="0">
                  <a:pos x="T4" y="T5"/>
                </a:cxn>
              </a:cxnLst>
              <a:rect l="0" t="0" r="r" b="b"/>
              <a:pathLst>
                <a:path w="21" h="30">
                  <a:moveTo>
                    <a:pt x="19" y="28"/>
                  </a:moveTo>
                  <a:cubicBezTo>
                    <a:pt x="21" y="19"/>
                    <a:pt x="16" y="6"/>
                    <a:pt x="10" y="0"/>
                  </a:cubicBezTo>
                  <a:cubicBezTo>
                    <a:pt x="0" y="4"/>
                    <a:pt x="10" y="30"/>
                    <a:pt x="19" y="28"/>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 name="chenying0907 34"/>
          <p:cNvGrpSpPr/>
          <p:nvPr/>
        </p:nvGrpSpPr>
        <p:grpSpPr>
          <a:xfrm rot="20765698">
            <a:off x="4007546" y="1959043"/>
            <a:ext cx="1660802" cy="1503709"/>
            <a:chOff x="5881332" y="267437"/>
            <a:chExt cx="1140491" cy="1049252"/>
          </a:xfrm>
        </p:grpSpPr>
        <p:sp>
          <p:nvSpPr>
            <p:cNvPr id="36" name="chenying0907 265"/>
            <p:cNvSpPr/>
            <p:nvPr/>
          </p:nvSpPr>
          <p:spPr bwMode="auto">
            <a:xfrm>
              <a:off x="6036438" y="396693"/>
              <a:ext cx="790741" cy="798344"/>
            </a:xfrm>
            <a:custGeom>
              <a:avLst/>
              <a:gdLst>
                <a:gd name="T0" fmla="*/ 157 w 220"/>
                <a:gd name="T1" fmla="*/ 25 h 222"/>
                <a:gd name="T2" fmla="*/ 214 w 220"/>
                <a:gd name="T3" fmla="*/ 117 h 222"/>
                <a:gd name="T4" fmla="*/ 61 w 220"/>
                <a:gd name="T5" fmla="*/ 179 h 222"/>
                <a:gd name="T6" fmla="*/ 38 w 220"/>
                <a:gd name="T7" fmla="*/ 37 h 222"/>
                <a:gd name="T8" fmla="*/ 157 w 220"/>
                <a:gd name="T9" fmla="*/ 25 h 222"/>
              </a:gdLst>
              <a:ahLst/>
              <a:cxnLst>
                <a:cxn ang="0">
                  <a:pos x="T0" y="T1"/>
                </a:cxn>
                <a:cxn ang="0">
                  <a:pos x="T2" y="T3"/>
                </a:cxn>
                <a:cxn ang="0">
                  <a:pos x="T4" y="T5"/>
                </a:cxn>
                <a:cxn ang="0">
                  <a:pos x="T6" y="T7"/>
                </a:cxn>
                <a:cxn ang="0">
                  <a:pos x="T8" y="T9"/>
                </a:cxn>
              </a:cxnLst>
              <a:rect l="0" t="0" r="r" b="b"/>
              <a:pathLst>
                <a:path w="220" h="222">
                  <a:moveTo>
                    <a:pt x="157" y="25"/>
                  </a:moveTo>
                  <a:cubicBezTo>
                    <a:pt x="157" y="25"/>
                    <a:pt x="220" y="47"/>
                    <a:pt x="214" y="117"/>
                  </a:cubicBezTo>
                  <a:cubicBezTo>
                    <a:pt x="207" y="187"/>
                    <a:pt x="122" y="222"/>
                    <a:pt x="61" y="179"/>
                  </a:cubicBezTo>
                  <a:cubicBezTo>
                    <a:pt x="0" y="136"/>
                    <a:pt x="3" y="74"/>
                    <a:pt x="38" y="37"/>
                  </a:cubicBezTo>
                  <a:cubicBezTo>
                    <a:pt x="73" y="0"/>
                    <a:pt x="132" y="12"/>
                    <a:pt x="157" y="25"/>
                  </a:cubicBezTo>
                  <a:close/>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chenying0907 266"/>
            <p:cNvSpPr/>
            <p:nvPr/>
          </p:nvSpPr>
          <p:spPr bwMode="auto">
            <a:xfrm>
              <a:off x="6042521" y="402775"/>
              <a:ext cx="742080" cy="719270"/>
            </a:xfrm>
            <a:custGeom>
              <a:avLst/>
              <a:gdLst>
                <a:gd name="T0" fmla="*/ 153 w 206"/>
                <a:gd name="T1" fmla="*/ 40 h 200"/>
                <a:gd name="T2" fmla="*/ 188 w 206"/>
                <a:gd name="T3" fmla="*/ 123 h 200"/>
                <a:gd name="T4" fmla="*/ 40 w 206"/>
                <a:gd name="T5" fmla="*/ 132 h 200"/>
                <a:gd name="T6" fmla="*/ 153 w 206"/>
                <a:gd name="T7" fmla="*/ 40 h 200"/>
              </a:gdLst>
              <a:ahLst/>
              <a:cxnLst>
                <a:cxn ang="0">
                  <a:pos x="T0" y="T1"/>
                </a:cxn>
                <a:cxn ang="0">
                  <a:pos x="T2" y="T3"/>
                </a:cxn>
                <a:cxn ang="0">
                  <a:pos x="T4" y="T5"/>
                </a:cxn>
                <a:cxn ang="0">
                  <a:pos x="T6" y="T7"/>
                </a:cxn>
              </a:cxnLst>
              <a:rect l="0" t="0" r="r" b="b"/>
              <a:pathLst>
                <a:path w="206" h="200">
                  <a:moveTo>
                    <a:pt x="153" y="40"/>
                  </a:moveTo>
                  <a:cubicBezTo>
                    <a:pt x="153" y="40"/>
                    <a:pt x="206" y="65"/>
                    <a:pt x="188" y="123"/>
                  </a:cubicBezTo>
                  <a:cubicBezTo>
                    <a:pt x="171" y="181"/>
                    <a:pt x="78" y="200"/>
                    <a:pt x="40" y="132"/>
                  </a:cubicBezTo>
                  <a:cubicBezTo>
                    <a:pt x="0" y="59"/>
                    <a:pt x="94" y="0"/>
                    <a:pt x="153" y="40"/>
                  </a:cubicBezTo>
                  <a:close/>
                </a:path>
              </a:pathLst>
            </a:custGeom>
            <a:solidFill>
              <a:srgbClr val="F271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chenying0907 267"/>
            <p:cNvSpPr/>
            <p:nvPr/>
          </p:nvSpPr>
          <p:spPr bwMode="auto">
            <a:xfrm>
              <a:off x="6586916" y="726675"/>
              <a:ext cx="53223" cy="65388"/>
            </a:xfrm>
            <a:custGeom>
              <a:avLst/>
              <a:gdLst>
                <a:gd name="T0" fmla="*/ 11 w 15"/>
                <a:gd name="T1" fmla="*/ 3 h 18"/>
                <a:gd name="T2" fmla="*/ 14 w 15"/>
                <a:gd name="T3" fmla="*/ 12 h 18"/>
                <a:gd name="T4" fmla="*/ 1 w 15"/>
                <a:gd name="T5" fmla="*/ 13 h 18"/>
                <a:gd name="T6" fmla="*/ 11 w 15"/>
                <a:gd name="T7" fmla="*/ 3 h 18"/>
              </a:gdLst>
              <a:ahLst/>
              <a:cxnLst>
                <a:cxn ang="0">
                  <a:pos x="T0" y="T1"/>
                </a:cxn>
                <a:cxn ang="0">
                  <a:pos x="T2" y="T3"/>
                </a:cxn>
                <a:cxn ang="0">
                  <a:pos x="T4" y="T5"/>
                </a:cxn>
                <a:cxn ang="0">
                  <a:pos x="T6" y="T7"/>
                </a:cxn>
              </a:cxnLst>
              <a:rect l="0" t="0" r="r" b="b"/>
              <a:pathLst>
                <a:path w="15" h="18">
                  <a:moveTo>
                    <a:pt x="11" y="3"/>
                  </a:moveTo>
                  <a:cubicBezTo>
                    <a:pt x="11" y="3"/>
                    <a:pt x="15" y="7"/>
                    <a:pt x="14" y="12"/>
                  </a:cubicBezTo>
                  <a:cubicBezTo>
                    <a:pt x="13" y="17"/>
                    <a:pt x="3" y="18"/>
                    <a:pt x="1" y="13"/>
                  </a:cubicBezTo>
                  <a:cubicBezTo>
                    <a:pt x="0" y="7"/>
                    <a:pt x="5" y="0"/>
                    <a:pt x="11"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chenying0907 268"/>
            <p:cNvSpPr/>
            <p:nvPr/>
          </p:nvSpPr>
          <p:spPr bwMode="auto">
            <a:xfrm>
              <a:off x="6284305" y="618708"/>
              <a:ext cx="50182" cy="62347"/>
            </a:xfrm>
            <a:custGeom>
              <a:avLst/>
              <a:gdLst>
                <a:gd name="T0" fmla="*/ 10 w 14"/>
                <a:gd name="T1" fmla="*/ 3 h 17"/>
                <a:gd name="T2" fmla="*/ 12 w 14"/>
                <a:gd name="T3" fmla="*/ 12 h 17"/>
                <a:gd name="T4" fmla="*/ 1 w 14"/>
                <a:gd name="T5" fmla="*/ 12 h 17"/>
                <a:gd name="T6" fmla="*/ 10 w 14"/>
                <a:gd name="T7" fmla="*/ 3 h 17"/>
              </a:gdLst>
              <a:ahLst/>
              <a:cxnLst>
                <a:cxn ang="0">
                  <a:pos x="T0" y="T1"/>
                </a:cxn>
                <a:cxn ang="0">
                  <a:pos x="T2" y="T3"/>
                </a:cxn>
                <a:cxn ang="0">
                  <a:pos x="T4" y="T5"/>
                </a:cxn>
                <a:cxn ang="0">
                  <a:pos x="T6" y="T7"/>
                </a:cxn>
              </a:cxnLst>
              <a:rect l="0" t="0" r="r" b="b"/>
              <a:pathLst>
                <a:path w="14" h="17">
                  <a:moveTo>
                    <a:pt x="10" y="3"/>
                  </a:moveTo>
                  <a:cubicBezTo>
                    <a:pt x="10" y="3"/>
                    <a:pt x="14" y="7"/>
                    <a:pt x="12" y="12"/>
                  </a:cubicBezTo>
                  <a:cubicBezTo>
                    <a:pt x="11" y="17"/>
                    <a:pt x="2" y="17"/>
                    <a:pt x="1" y="12"/>
                  </a:cubicBezTo>
                  <a:cubicBezTo>
                    <a:pt x="0" y="7"/>
                    <a:pt x="4" y="0"/>
                    <a:pt x="10"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chenying0907 269"/>
            <p:cNvSpPr/>
            <p:nvPr/>
          </p:nvSpPr>
          <p:spPr bwMode="auto">
            <a:xfrm>
              <a:off x="6553461" y="813352"/>
              <a:ext cx="97322" cy="82115"/>
            </a:xfrm>
            <a:custGeom>
              <a:avLst/>
              <a:gdLst>
                <a:gd name="T0" fmla="*/ 19 w 27"/>
                <a:gd name="T1" fmla="*/ 4 h 23"/>
                <a:gd name="T2" fmla="*/ 24 w 27"/>
                <a:gd name="T3" fmla="*/ 15 h 23"/>
                <a:gd name="T4" fmla="*/ 3 w 27"/>
                <a:gd name="T5" fmla="*/ 13 h 23"/>
                <a:gd name="T6" fmla="*/ 19 w 27"/>
                <a:gd name="T7" fmla="*/ 4 h 23"/>
              </a:gdLst>
              <a:ahLst/>
              <a:cxnLst>
                <a:cxn ang="0">
                  <a:pos x="T0" y="T1"/>
                </a:cxn>
                <a:cxn ang="0">
                  <a:pos x="T2" y="T3"/>
                </a:cxn>
                <a:cxn ang="0">
                  <a:pos x="T4" y="T5"/>
                </a:cxn>
                <a:cxn ang="0">
                  <a:pos x="T6" y="T7"/>
                </a:cxn>
              </a:cxnLst>
              <a:rect l="0" t="0" r="r" b="b"/>
              <a:pathLst>
                <a:path w="27" h="23">
                  <a:moveTo>
                    <a:pt x="19" y="4"/>
                  </a:moveTo>
                  <a:cubicBezTo>
                    <a:pt x="19" y="4"/>
                    <a:pt x="27" y="6"/>
                    <a:pt x="24" y="15"/>
                  </a:cubicBezTo>
                  <a:cubicBezTo>
                    <a:pt x="20" y="23"/>
                    <a:pt x="6" y="22"/>
                    <a:pt x="3" y="13"/>
                  </a:cubicBezTo>
                  <a:cubicBezTo>
                    <a:pt x="0" y="4"/>
                    <a:pt x="11" y="0"/>
                    <a:pt x="19" y="4"/>
                  </a:cubicBezTo>
                  <a:close/>
                </a:path>
              </a:pathLst>
            </a:custGeom>
            <a:solidFill>
              <a:srgbClr val="FEF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chenying0907 270"/>
            <p:cNvSpPr/>
            <p:nvPr/>
          </p:nvSpPr>
          <p:spPr bwMode="auto">
            <a:xfrm>
              <a:off x="6212834" y="694741"/>
              <a:ext cx="89719" cy="79074"/>
            </a:xfrm>
            <a:custGeom>
              <a:avLst/>
              <a:gdLst>
                <a:gd name="T0" fmla="*/ 17 w 25"/>
                <a:gd name="T1" fmla="*/ 4 h 22"/>
                <a:gd name="T2" fmla="*/ 22 w 25"/>
                <a:gd name="T3" fmla="*/ 14 h 22"/>
                <a:gd name="T4" fmla="*/ 2 w 25"/>
                <a:gd name="T5" fmla="*/ 13 h 22"/>
                <a:gd name="T6" fmla="*/ 17 w 25"/>
                <a:gd name="T7" fmla="*/ 4 h 22"/>
              </a:gdLst>
              <a:ahLst/>
              <a:cxnLst>
                <a:cxn ang="0">
                  <a:pos x="T0" y="T1"/>
                </a:cxn>
                <a:cxn ang="0">
                  <a:pos x="T2" y="T3"/>
                </a:cxn>
                <a:cxn ang="0">
                  <a:pos x="T4" y="T5"/>
                </a:cxn>
                <a:cxn ang="0">
                  <a:pos x="T6" y="T7"/>
                </a:cxn>
              </a:cxnLst>
              <a:rect l="0" t="0" r="r" b="b"/>
              <a:pathLst>
                <a:path w="25" h="22">
                  <a:moveTo>
                    <a:pt x="17" y="4"/>
                  </a:moveTo>
                  <a:cubicBezTo>
                    <a:pt x="17" y="4"/>
                    <a:pt x="25" y="7"/>
                    <a:pt x="22" y="14"/>
                  </a:cubicBezTo>
                  <a:cubicBezTo>
                    <a:pt x="19" y="22"/>
                    <a:pt x="5" y="21"/>
                    <a:pt x="2" y="13"/>
                  </a:cubicBezTo>
                  <a:cubicBezTo>
                    <a:pt x="0" y="5"/>
                    <a:pt x="10" y="0"/>
                    <a:pt x="17" y="4"/>
                  </a:cubicBezTo>
                  <a:close/>
                </a:path>
              </a:pathLst>
            </a:custGeom>
            <a:solidFill>
              <a:srgbClr val="FEF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chenying0907 271"/>
            <p:cNvSpPr/>
            <p:nvPr/>
          </p:nvSpPr>
          <p:spPr bwMode="auto">
            <a:xfrm>
              <a:off x="6255413" y="734278"/>
              <a:ext cx="337585" cy="218974"/>
            </a:xfrm>
            <a:custGeom>
              <a:avLst/>
              <a:gdLst>
                <a:gd name="T0" fmla="*/ 41 w 94"/>
                <a:gd name="T1" fmla="*/ 58 h 61"/>
                <a:gd name="T2" fmla="*/ 0 w 94"/>
                <a:gd name="T3" fmla="*/ 12 h 61"/>
                <a:gd name="T4" fmla="*/ 0 w 94"/>
                <a:gd name="T5" fmla="*/ 12 h 61"/>
                <a:gd name="T6" fmla="*/ 1 w 94"/>
                <a:gd name="T7" fmla="*/ 2 h 61"/>
                <a:gd name="T8" fmla="*/ 1 w 94"/>
                <a:gd name="T9" fmla="*/ 2 h 61"/>
                <a:gd name="T10" fmla="*/ 4 w 94"/>
                <a:gd name="T11" fmla="*/ 1 h 61"/>
                <a:gd name="T12" fmla="*/ 4 w 94"/>
                <a:gd name="T13" fmla="*/ 1 h 61"/>
                <a:gd name="T14" fmla="*/ 5 w 94"/>
                <a:gd name="T15" fmla="*/ 3 h 61"/>
                <a:gd name="T16" fmla="*/ 5 w 94"/>
                <a:gd name="T17" fmla="*/ 3 h 61"/>
                <a:gd name="T18" fmla="*/ 4 w 94"/>
                <a:gd name="T19" fmla="*/ 12 h 61"/>
                <a:gd name="T20" fmla="*/ 4 w 94"/>
                <a:gd name="T21" fmla="*/ 12 h 61"/>
                <a:gd name="T22" fmla="*/ 42 w 94"/>
                <a:gd name="T23" fmla="*/ 54 h 61"/>
                <a:gd name="T24" fmla="*/ 42 w 94"/>
                <a:gd name="T25" fmla="*/ 54 h 61"/>
                <a:gd name="T26" fmla="*/ 58 w 94"/>
                <a:gd name="T27" fmla="*/ 57 h 61"/>
                <a:gd name="T28" fmla="*/ 58 w 94"/>
                <a:gd name="T29" fmla="*/ 57 h 61"/>
                <a:gd name="T30" fmla="*/ 83 w 94"/>
                <a:gd name="T31" fmla="*/ 46 h 61"/>
                <a:gd name="T32" fmla="*/ 83 w 94"/>
                <a:gd name="T33" fmla="*/ 46 h 61"/>
                <a:gd name="T34" fmla="*/ 90 w 94"/>
                <a:gd name="T35" fmla="*/ 35 h 61"/>
                <a:gd name="T36" fmla="*/ 90 w 94"/>
                <a:gd name="T37" fmla="*/ 35 h 61"/>
                <a:gd name="T38" fmla="*/ 90 w 94"/>
                <a:gd name="T39" fmla="*/ 35 h 61"/>
                <a:gd name="T40" fmla="*/ 92 w 94"/>
                <a:gd name="T41" fmla="*/ 33 h 61"/>
                <a:gd name="T42" fmla="*/ 92 w 94"/>
                <a:gd name="T43" fmla="*/ 33 h 61"/>
                <a:gd name="T44" fmla="*/ 93 w 94"/>
                <a:gd name="T45" fmla="*/ 36 h 61"/>
                <a:gd name="T46" fmla="*/ 93 w 94"/>
                <a:gd name="T47" fmla="*/ 36 h 61"/>
                <a:gd name="T48" fmla="*/ 58 w 94"/>
                <a:gd name="T49" fmla="*/ 61 h 61"/>
                <a:gd name="T50" fmla="*/ 58 w 94"/>
                <a:gd name="T51" fmla="*/ 61 h 61"/>
                <a:gd name="T52" fmla="*/ 58 w 94"/>
                <a:gd name="T53" fmla="*/ 61 h 61"/>
                <a:gd name="T54" fmla="*/ 58 w 94"/>
                <a:gd name="T55" fmla="*/ 61 h 61"/>
                <a:gd name="T56" fmla="*/ 41 w 94"/>
                <a:gd name="T57"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 h="61">
                  <a:moveTo>
                    <a:pt x="41" y="58"/>
                  </a:moveTo>
                  <a:cubicBezTo>
                    <a:pt x="8" y="49"/>
                    <a:pt x="0" y="27"/>
                    <a:pt x="0" y="12"/>
                  </a:cubicBezTo>
                  <a:cubicBezTo>
                    <a:pt x="0" y="12"/>
                    <a:pt x="0" y="12"/>
                    <a:pt x="0" y="12"/>
                  </a:cubicBezTo>
                  <a:cubicBezTo>
                    <a:pt x="0" y="8"/>
                    <a:pt x="0" y="5"/>
                    <a:pt x="1" y="2"/>
                  </a:cubicBezTo>
                  <a:cubicBezTo>
                    <a:pt x="1" y="2"/>
                    <a:pt x="1" y="2"/>
                    <a:pt x="1" y="2"/>
                  </a:cubicBezTo>
                  <a:cubicBezTo>
                    <a:pt x="2" y="1"/>
                    <a:pt x="3" y="0"/>
                    <a:pt x="4" y="1"/>
                  </a:cubicBezTo>
                  <a:cubicBezTo>
                    <a:pt x="4" y="1"/>
                    <a:pt x="4" y="1"/>
                    <a:pt x="4" y="1"/>
                  </a:cubicBezTo>
                  <a:cubicBezTo>
                    <a:pt x="5" y="1"/>
                    <a:pt x="5" y="2"/>
                    <a:pt x="5" y="3"/>
                  </a:cubicBezTo>
                  <a:cubicBezTo>
                    <a:pt x="5" y="3"/>
                    <a:pt x="5" y="3"/>
                    <a:pt x="5" y="3"/>
                  </a:cubicBezTo>
                  <a:cubicBezTo>
                    <a:pt x="4" y="6"/>
                    <a:pt x="4" y="9"/>
                    <a:pt x="4" y="12"/>
                  </a:cubicBezTo>
                  <a:cubicBezTo>
                    <a:pt x="4" y="12"/>
                    <a:pt x="4" y="12"/>
                    <a:pt x="4" y="12"/>
                  </a:cubicBezTo>
                  <a:cubicBezTo>
                    <a:pt x="4" y="26"/>
                    <a:pt x="11" y="45"/>
                    <a:pt x="42" y="54"/>
                  </a:cubicBezTo>
                  <a:cubicBezTo>
                    <a:pt x="42" y="54"/>
                    <a:pt x="42" y="54"/>
                    <a:pt x="42" y="54"/>
                  </a:cubicBezTo>
                  <a:cubicBezTo>
                    <a:pt x="48" y="56"/>
                    <a:pt x="53" y="57"/>
                    <a:pt x="58" y="57"/>
                  </a:cubicBezTo>
                  <a:cubicBezTo>
                    <a:pt x="58" y="57"/>
                    <a:pt x="58" y="57"/>
                    <a:pt x="58" y="57"/>
                  </a:cubicBezTo>
                  <a:cubicBezTo>
                    <a:pt x="71" y="57"/>
                    <a:pt x="78" y="51"/>
                    <a:pt x="83" y="46"/>
                  </a:cubicBezTo>
                  <a:cubicBezTo>
                    <a:pt x="83" y="46"/>
                    <a:pt x="83" y="46"/>
                    <a:pt x="83" y="46"/>
                  </a:cubicBezTo>
                  <a:cubicBezTo>
                    <a:pt x="88" y="40"/>
                    <a:pt x="90" y="35"/>
                    <a:pt x="90" y="35"/>
                  </a:cubicBezTo>
                  <a:cubicBezTo>
                    <a:pt x="90" y="35"/>
                    <a:pt x="90" y="35"/>
                    <a:pt x="90" y="35"/>
                  </a:cubicBezTo>
                  <a:cubicBezTo>
                    <a:pt x="90" y="35"/>
                    <a:pt x="90" y="35"/>
                    <a:pt x="90" y="35"/>
                  </a:cubicBezTo>
                  <a:cubicBezTo>
                    <a:pt x="90" y="34"/>
                    <a:pt x="91" y="33"/>
                    <a:pt x="92" y="33"/>
                  </a:cubicBezTo>
                  <a:cubicBezTo>
                    <a:pt x="92" y="33"/>
                    <a:pt x="92" y="33"/>
                    <a:pt x="92" y="33"/>
                  </a:cubicBezTo>
                  <a:cubicBezTo>
                    <a:pt x="93" y="34"/>
                    <a:pt x="94" y="35"/>
                    <a:pt x="93" y="36"/>
                  </a:cubicBezTo>
                  <a:cubicBezTo>
                    <a:pt x="93" y="36"/>
                    <a:pt x="93" y="36"/>
                    <a:pt x="93" y="36"/>
                  </a:cubicBezTo>
                  <a:cubicBezTo>
                    <a:pt x="93" y="36"/>
                    <a:pt x="86" y="61"/>
                    <a:pt x="58" y="61"/>
                  </a:cubicBezTo>
                  <a:cubicBezTo>
                    <a:pt x="58" y="61"/>
                    <a:pt x="58" y="61"/>
                    <a:pt x="58" y="61"/>
                  </a:cubicBezTo>
                  <a:cubicBezTo>
                    <a:pt x="58" y="61"/>
                    <a:pt x="58" y="61"/>
                    <a:pt x="58" y="61"/>
                  </a:cubicBezTo>
                  <a:cubicBezTo>
                    <a:pt x="58" y="61"/>
                    <a:pt x="58" y="61"/>
                    <a:pt x="58" y="61"/>
                  </a:cubicBezTo>
                  <a:cubicBezTo>
                    <a:pt x="53" y="61"/>
                    <a:pt x="47" y="60"/>
                    <a:pt x="41" y="5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chenying0907 272"/>
            <p:cNvSpPr/>
            <p:nvPr/>
          </p:nvSpPr>
          <p:spPr bwMode="auto">
            <a:xfrm>
              <a:off x="6039480" y="1071864"/>
              <a:ext cx="60826" cy="79074"/>
            </a:xfrm>
            <a:custGeom>
              <a:avLst/>
              <a:gdLst>
                <a:gd name="T0" fmla="*/ 15 w 17"/>
                <a:gd name="T1" fmla="*/ 0 h 22"/>
                <a:gd name="T2" fmla="*/ 0 w 17"/>
                <a:gd name="T3" fmla="*/ 22 h 22"/>
                <a:gd name="T4" fmla="*/ 16 w 17"/>
                <a:gd name="T5" fmla="*/ 1 h 22"/>
                <a:gd name="T6" fmla="*/ 12 w 17"/>
                <a:gd name="T7" fmla="*/ 1 h 22"/>
              </a:gdLst>
              <a:ahLst/>
              <a:cxnLst>
                <a:cxn ang="0">
                  <a:pos x="T0" y="T1"/>
                </a:cxn>
                <a:cxn ang="0">
                  <a:pos x="T2" y="T3"/>
                </a:cxn>
                <a:cxn ang="0">
                  <a:pos x="T4" y="T5"/>
                </a:cxn>
                <a:cxn ang="0">
                  <a:pos x="T6" y="T7"/>
                </a:cxn>
              </a:cxnLst>
              <a:rect l="0" t="0" r="r" b="b"/>
              <a:pathLst>
                <a:path w="17" h="22">
                  <a:moveTo>
                    <a:pt x="15" y="0"/>
                  </a:moveTo>
                  <a:cubicBezTo>
                    <a:pt x="8" y="3"/>
                    <a:pt x="1" y="14"/>
                    <a:pt x="0" y="22"/>
                  </a:cubicBezTo>
                  <a:cubicBezTo>
                    <a:pt x="9" y="20"/>
                    <a:pt x="17" y="10"/>
                    <a:pt x="16" y="1"/>
                  </a:cubicBezTo>
                  <a:cubicBezTo>
                    <a:pt x="14" y="0"/>
                    <a:pt x="14" y="1"/>
                    <a:pt x="12"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chenying0907 273"/>
            <p:cNvSpPr/>
            <p:nvPr/>
          </p:nvSpPr>
          <p:spPr bwMode="auto">
            <a:xfrm>
              <a:off x="6600601" y="291767"/>
              <a:ext cx="54744" cy="89719"/>
            </a:xfrm>
            <a:custGeom>
              <a:avLst/>
              <a:gdLst>
                <a:gd name="T0" fmla="*/ 5 w 15"/>
                <a:gd name="T1" fmla="*/ 25 h 25"/>
                <a:gd name="T2" fmla="*/ 14 w 15"/>
                <a:gd name="T3" fmla="*/ 0 h 25"/>
                <a:gd name="T4" fmla="*/ 3 w 15"/>
                <a:gd name="T5" fmla="*/ 24 h 25"/>
                <a:gd name="T6" fmla="*/ 7 w 15"/>
                <a:gd name="T7" fmla="*/ 23 h 25"/>
              </a:gdLst>
              <a:ahLst/>
              <a:cxnLst>
                <a:cxn ang="0">
                  <a:pos x="T0" y="T1"/>
                </a:cxn>
                <a:cxn ang="0">
                  <a:pos x="T2" y="T3"/>
                </a:cxn>
                <a:cxn ang="0">
                  <a:pos x="T4" y="T5"/>
                </a:cxn>
                <a:cxn ang="0">
                  <a:pos x="T6" y="T7"/>
                </a:cxn>
              </a:cxnLst>
              <a:rect l="0" t="0" r="r" b="b"/>
              <a:pathLst>
                <a:path w="15" h="25">
                  <a:moveTo>
                    <a:pt x="5" y="25"/>
                  </a:moveTo>
                  <a:cubicBezTo>
                    <a:pt x="11" y="20"/>
                    <a:pt x="15" y="8"/>
                    <a:pt x="14" y="0"/>
                  </a:cubicBezTo>
                  <a:cubicBezTo>
                    <a:pt x="5" y="4"/>
                    <a:pt x="0" y="15"/>
                    <a:pt x="3" y="24"/>
                  </a:cubicBezTo>
                  <a:cubicBezTo>
                    <a:pt x="5" y="25"/>
                    <a:pt x="5" y="24"/>
                    <a:pt x="7" y="23"/>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chenying0907 274"/>
            <p:cNvSpPr/>
            <p:nvPr/>
          </p:nvSpPr>
          <p:spPr bwMode="auto">
            <a:xfrm>
              <a:off x="5881332" y="662807"/>
              <a:ext cx="92760" cy="50182"/>
            </a:xfrm>
            <a:custGeom>
              <a:avLst/>
              <a:gdLst>
                <a:gd name="T0" fmla="*/ 26 w 26"/>
                <a:gd name="T1" fmla="*/ 10 h 14"/>
                <a:gd name="T2" fmla="*/ 0 w 26"/>
                <a:gd name="T3" fmla="*/ 4 h 14"/>
                <a:gd name="T4" fmla="*/ 24 w 26"/>
                <a:gd name="T5" fmla="*/ 9 h 14"/>
              </a:gdLst>
              <a:ahLst/>
              <a:cxnLst>
                <a:cxn ang="0">
                  <a:pos x="T0" y="T1"/>
                </a:cxn>
                <a:cxn ang="0">
                  <a:pos x="T2" y="T3"/>
                </a:cxn>
                <a:cxn ang="0">
                  <a:pos x="T4" y="T5"/>
                </a:cxn>
              </a:cxnLst>
              <a:rect l="0" t="0" r="r" b="b"/>
              <a:pathLst>
                <a:path w="26" h="14">
                  <a:moveTo>
                    <a:pt x="26" y="10"/>
                  </a:moveTo>
                  <a:cubicBezTo>
                    <a:pt x="20" y="6"/>
                    <a:pt x="6" y="0"/>
                    <a:pt x="0" y="4"/>
                  </a:cubicBezTo>
                  <a:cubicBezTo>
                    <a:pt x="3" y="11"/>
                    <a:pt x="19" y="14"/>
                    <a:pt x="24" y="9"/>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chenying0907 275"/>
            <p:cNvSpPr/>
            <p:nvPr/>
          </p:nvSpPr>
          <p:spPr bwMode="auto">
            <a:xfrm>
              <a:off x="6507842" y="1226970"/>
              <a:ext cx="45620" cy="89719"/>
            </a:xfrm>
            <a:custGeom>
              <a:avLst/>
              <a:gdLst>
                <a:gd name="T0" fmla="*/ 1 w 13"/>
                <a:gd name="T1" fmla="*/ 0 h 25"/>
                <a:gd name="T2" fmla="*/ 9 w 13"/>
                <a:gd name="T3" fmla="*/ 25 h 25"/>
                <a:gd name="T4" fmla="*/ 1 w 13"/>
                <a:gd name="T5" fmla="*/ 1 h 25"/>
              </a:gdLst>
              <a:ahLst/>
              <a:cxnLst>
                <a:cxn ang="0">
                  <a:pos x="T0" y="T1"/>
                </a:cxn>
                <a:cxn ang="0">
                  <a:pos x="T2" y="T3"/>
                </a:cxn>
                <a:cxn ang="0">
                  <a:pos x="T4" y="T5"/>
                </a:cxn>
              </a:cxnLst>
              <a:rect l="0" t="0" r="r" b="b"/>
              <a:pathLst>
                <a:path w="13" h="25">
                  <a:moveTo>
                    <a:pt x="1" y="0"/>
                  </a:moveTo>
                  <a:cubicBezTo>
                    <a:pt x="0" y="7"/>
                    <a:pt x="3" y="21"/>
                    <a:pt x="9" y="25"/>
                  </a:cubicBezTo>
                  <a:cubicBezTo>
                    <a:pt x="13" y="19"/>
                    <a:pt x="8" y="4"/>
                    <a:pt x="1"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chenying0907 276"/>
            <p:cNvSpPr/>
            <p:nvPr/>
          </p:nvSpPr>
          <p:spPr bwMode="auto">
            <a:xfrm>
              <a:off x="6766353" y="1115963"/>
              <a:ext cx="65388" cy="74512"/>
            </a:xfrm>
            <a:custGeom>
              <a:avLst/>
              <a:gdLst>
                <a:gd name="T0" fmla="*/ 2 w 18"/>
                <a:gd name="T1" fmla="*/ 0 h 21"/>
                <a:gd name="T2" fmla="*/ 18 w 18"/>
                <a:gd name="T3" fmla="*/ 21 h 21"/>
                <a:gd name="T4" fmla="*/ 0 w 18"/>
                <a:gd name="T5" fmla="*/ 2 h 21"/>
                <a:gd name="T6" fmla="*/ 5 w 18"/>
                <a:gd name="T7" fmla="*/ 1 h 21"/>
              </a:gdLst>
              <a:ahLst/>
              <a:cxnLst>
                <a:cxn ang="0">
                  <a:pos x="T0" y="T1"/>
                </a:cxn>
                <a:cxn ang="0">
                  <a:pos x="T2" y="T3"/>
                </a:cxn>
                <a:cxn ang="0">
                  <a:pos x="T4" y="T5"/>
                </a:cxn>
                <a:cxn ang="0">
                  <a:pos x="T6" y="T7"/>
                </a:cxn>
              </a:cxnLst>
              <a:rect l="0" t="0" r="r" b="b"/>
              <a:pathLst>
                <a:path w="18" h="21">
                  <a:moveTo>
                    <a:pt x="2" y="0"/>
                  </a:moveTo>
                  <a:cubicBezTo>
                    <a:pt x="9" y="3"/>
                    <a:pt x="16" y="14"/>
                    <a:pt x="18" y="21"/>
                  </a:cubicBezTo>
                  <a:cubicBezTo>
                    <a:pt x="8" y="20"/>
                    <a:pt x="0" y="11"/>
                    <a:pt x="0" y="2"/>
                  </a:cubicBezTo>
                  <a:cubicBezTo>
                    <a:pt x="2" y="0"/>
                    <a:pt x="3" y="1"/>
                    <a:pt x="5"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chenying0907 277"/>
            <p:cNvSpPr/>
            <p:nvPr/>
          </p:nvSpPr>
          <p:spPr bwMode="auto">
            <a:xfrm>
              <a:off x="6916898" y="608064"/>
              <a:ext cx="104925" cy="57785"/>
            </a:xfrm>
            <a:custGeom>
              <a:avLst/>
              <a:gdLst>
                <a:gd name="T0" fmla="*/ 0 w 29"/>
                <a:gd name="T1" fmla="*/ 6 h 16"/>
                <a:gd name="T2" fmla="*/ 29 w 29"/>
                <a:gd name="T3" fmla="*/ 5 h 16"/>
                <a:gd name="T4" fmla="*/ 0 w 29"/>
                <a:gd name="T5" fmla="*/ 6 h 16"/>
              </a:gdLst>
              <a:ahLst/>
              <a:cxnLst>
                <a:cxn ang="0">
                  <a:pos x="T0" y="T1"/>
                </a:cxn>
                <a:cxn ang="0">
                  <a:pos x="T2" y="T3"/>
                </a:cxn>
                <a:cxn ang="0">
                  <a:pos x="T4" y="T5"/>
                </a:cxn>
              </a:cxnLst>
              <a:rect l="0" t="0" r="r" b="b"/>
              <a:pathLst>
                <a:path w="29" h="16">
                  <a:moveTo>
                    <a:pt x="0" y="6"/>
                  </a:moveTo>
                  <a:cubicBezTo>
                    <a:pt x="7" y="0"/>
                    <a:pt x="21" y="1"/>
                    <a:pt x="29" y="5"/>
                  </a:cubicBezTo>
                  <a:cubicBezTo>
                    <a:pt x="28" y="16"/>
                    <a:pt x="0" y="14"/>
                    <a:pt x="0" y="6"/>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chenying0907 278"/>
            <p:cNvSpPr/>
            <p:nvPr/>
          </p:nvSpPr>
          <p:spPr bwMode="auto">
            <a:xfrm>
              <a:off x="6118554" y="267437"/>
              <a:ext cx="76033" cy="106446"/>
            </a:xfrm>
            <a:custGeom>
              <a:avLst/>
              <a:gdLst>
                <a:gd name="T0" fmla="*/ 19 w 21"/>
                <a:gd name="T1" fmla="*/ 28 h 30"/>
                <a:gd name="T2" fmla="*/ 10 w 21"/>
                <a:gd name="T3" fmla="*/ 0 h 30"/>
                <a:gd name="T4" fmla="*/ 19 w 21"/>
                <a:gd name="T5" fmla="*/ 28 h 30"/>
              </a:gdLst>
              <a:ahLst/>
              <a:cxnLst>
                <a:cxn ang="0">
                  <a:pos x="T0" y="T1"/>
                </a:cxn>
                <a:cxn ang="0">
                  <a:pos x="T2" y="T3"/>
                </a:cxn>
                <a:cxn ang="0">
                  <a:pos x="T4" y="T5"/>
                </a:cxn>
              </a:cxnLst>
              <a:rect l="0" t="0" r="r" b="b"/>
              <a:pathLst>
                <a:path w="21" h="30">
                  <a:moveTo>
                    <a:pt x="19" y="28"/>
                  </a:moveTo>
                  <a:cubicBezTo>
                    <a:pt x="21" y="19"/>
                    <a:pt x="16" y="6"/>
                    <a:pt x="10" y="0"/>
                  </a:cubicBezTo>
                  <a:cubicBezTo>
                    <a:pt x="0" y="4"/>
                    <a:pt x="10" y="30"/>
                    <a:pt x="19" y="28"/>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0" name="chenying0907 49"/>
          <p:cNvGrpSpPr/>
          <p:nvPr/>
        </p:nvGrpSpPr>
        <p:grpSpPr>
          <a:xfrm rot="20765698">
            <a:off x="6511430" y="1946326"/>
            <a:ext cx="1660802" cy="1503709"/>
            <a:chOff x="5881332" y="267437"/>
            <a:chExt cx="1140491" cy="1049252"/>
          </a:xfrm>
        </p:grpSpPr>
        <p:sp>
          <p:nvSpPr>
            <p:cNvPr id="51" name="chenying0907 265"/>
            <p:cNvSpPr/>
            <p:nvPr/>
          </p:nvSpPr>
          <p:spPr bwMode="auto">
            <a:xfrm>
              <a:off x="6036438" y="396693"/>
              <a:ext cx="790741" cy="798344"/>
            </a:xfrm>
            <a:custGeom>
              <a:avLst/>
              <a:gdLst>
                <a:gd name="T0" fmla="*/ 157 w 220"/>
                <a:gd name="T1" fmla="*/ 25 h 222"/>
                <a:gd name="T2" fmla="*/ 214 w 220"/>
                <a:gd name="T3" fmla="*/ 117 h 222"/>
                <a:gd name="T4" fmla="*/ 61 w 220"/>
                <a:gd name="T5" fmla="*/ 179 h 222"/>
                <a:gd name="T6" fmla="*/ 38 w 220"/>
                <a:gd name="T7" fmla="*/ 37 h 222"/>
                <a:gd name="T8" fmla="*/ 157 w 220"/>
                <a:gd name="T9" fmla="*/ 25 h 222"/>
              </a:gdLst>
              <a:ahLst/>
              <a:cxnLst>
                <a:cxn ang="0">
                  <a:pos x="T0" y="T1"/>
                </a:cxn>
                <a:cxn ang="0">
                  <a:pos x="T2" y="T3"/>
                </a:cxn>
                <a:cxn ang="0">
                  <a:pos x="T4" y="T5"/>
                </a:cxn>
                <a:cxn ang="0">
                  <a:pos x="T6" y="T7"/>
                </a:cxn>
                <a:cxn ang="0">
                  <a:pos x="T8" y="T9"/>
                </a:cxn>
              </a:cxnLst>
              <a:rect l="0" t="0" r="r" b="b"/>
              <a:pathLst>
                <a:path w="220" h="222">
                  <a:moveTo>
                    <a:pt x="157" y="25"/>
                  </a:moveTo>
                  <a:cubicBezTo>
                    <a:pt x="157" y="25"/>
                    <a:pt x="220" y="47"/>
                    <a:pt x="214" y="117"/>
                  </a:cubicBezTo>
                  <a:cubicBezTo>
                    <a:pt x="207" y="187"/>
                    <a:pt x="122" y="222"/>
                    <a:pt x="61" y="179"/>
                  </a:cubicBezTo>
                  <a:cubicBezTo>
                    <a:pt x="0" y="136"/>
                    <a:pt x="3" y="74"/>
                    <a:pt x="38" y="37"/>
                  </a:cubicBezTo>
                  <a:cubicBezTo>
                    <a:pt x="73" y="0"/>
                    <a:pt x="132" y="12"/>
                    <a:pt x="157" y="25"/>
                  </a:cubicBezTo>
                  <a:close/>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chenying0907 266"/>
            <p:cNvSpPr/>
            <p:nvPr/>
          </p:nvSpPr>
          <p:spPr bwMode="auto">
            <a:xfrm>
              <a:off x="6042521" y="402775"/>
              <a:ext cx="742080" cy="719270"/>
            </a:xfrm>
            <a:custGeom>
              <a:avLst/>
              <a:gdLst>
                <a:gd name="T0" fmla="*/ 153 w 206"/>
                <a:gd name="T1" fmla="*/ 40 h 200"/>
                <a:gd name="T2" fmla="*/ 188 w 206"/>
                <a:gd name="T3" fmla="*/ 123 h 200"/>
                <a:gd name="T4" fmla="*/ 40 w 206"/>
                <a:gd name="T5" fmla="*/ 132 h 200"/>
                <a:gd name="T6" fmla="*/ 153 w 206"/>
                <a:gd name="T7" fmla="*/ 40 h 200"/>
              </a:gdLst>
              <a:ahLst/>
              <a:cxnLst>
                <a:cxn ang="0">
                  <a:pos x="T0" y="T1"/>
                </a:cxn>
                <a:cxn ang="0">
                  <a:pos x="T2" y="T3"/>
                </a:cxn>
                <a:cxn ang="0">
                  <a:pos x="T4" y="T5"/>
                </a:cxn>
                <a:cxn ang="0">
                  <a:pos x="T6" y="T7"/>
                </a:cxn>
              </a:cxnLst>
              <a:rect l="0" t="0" r="r" b="b"/>
              <a:pathLst>
                <a:path w="206" h="200">
                  <a:moveTo>
                    <a:pt x="153" y="40"/>
                  </a:moveTo>
                  <a:cubicBezTo>
                    <a:pt x="153" y="40"/>
                    <a:pt x="206" y="65"/>
                    <a:pt x="188" y="123"/>
                  </a:cubicBezTo>
                  <a:cubicBezTo>
                    <a:pt x="171" y="181"/>
                    <a:pt x="78" y="200"/>
                    <a:pt x="40" y="132"/>
                  </a:cubicBezTo>
                  <a:cubicBezTo>
                    <a:pt x="0" y="59"/>
                    <a:pt x="94" y="0"/>
                    <a:pt x="153" y="40"/>
                  </a:cubicBezTo>
                  <a:close/>
                </a:path>
              </a:pathLst>
            </a:custGeom>
            <a:solidFill>
              <a:srgbClr val="F271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chenying0907 267"/>
            <p:cNvSpPr/>
            <p:nvPr/>
          </p:nvSpPr>
          <p:spPr bwMode="auto">
            <a:xfrm>
              <a:off x="6586916" y="726675"/>
              <a:ext cx="53223" cy="65388"/>
            </a:xfrm>
            <a:custGeom>
              <a:avLst/>
              <a:gdLst>
                <a:gd name="T0" fmla="*/ 11 w 15"/>
                <a:gd name="T1" fmla="*/ 3 h 18"/>
                <a:gd name="T2" fmla="*/ 14 w 15"/>
                <a:gd name="T3" fmla="*/ 12 h 18"/>
                <a:gd name="T4" fmla="*/ 1 w 15"/>
                <a:gd name="T5" fmla="*/ 13 h 18"/>
                <a:gd name="T6" fmla="*/ 11 w 15"/>
                <a:gd name="T7" fmla="*/ 3 h 18"/>
              </a:gdLst>
              <a:ahLst/>
              <a:cxnLst>
                <a:cxn ang="0">
                  <a:pos x="T0" y="T1"/>
                </a:cxn>
                <a:cxn ang="0">
                  <a:pos x="T2" y="T3"/>
                </a:cxn>
                <a:cxn ang="0">
                  <a:pos x="T4" y="T5"/>
                </a:cxn>
                <a:cxn ang="0">
                  <a:pos x="T6" y="T7"/>
                </a:cxn>
              </a:cxnLst>
              <a:rect l="0" t="0" r="r" b="b"/>
              <a:pathLst>
                <a:path w="15" h="18">
                  <a:moveTo>
                    <a:pt x="11" y="3"/>
                  </a:moveTo>
                  <a:cubicBezTo>
                    <a:pt x="11" y="3"/>
                    <a:pt x="15" y="7"/>
                    <a:pt x="14" y="12"/>
                  </a:cubicBezTo>
                  <a:cubicBezTo>
                    <a:pt x="13" y="17"/>
                    <a:pt x="3" y="18"/>
                    <a:pt x="1" y="13"/>
                  </a:cubicBezTo>
                  <a:cubicBezTo>
                    <a:pt x="0" y="7"/>
                    <a:pt x="5" y="0"/>
                    <a:pt x="11"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chenying0907 268"/>
            <p:cNvSpPr/>
            <p:nvPr/>
          </p:nvSpPr>
          <p:spPr bwMode="auto">
            <a:xfrm>
              <a:off x="6284305" y="618708"/>
              <a:ext cx="50182" cy="62347"/>
            </a:xfrm>
            <a:custGeom>
              <a:avLst/>
              <a:gdLst>
                <a:gd name="T0" fmla="*/ 10 w 14"/>
                <a:gd name="T1" fmla="*/ 3 h 17"/>
                <a:gd name="T2" fmla="*/ 12 w 14"/>
                <a:gd name="T3" fmla="*/ 12 h 17"/>
                <a:gd name="T4" fmla="*/ 1 w 14"/>
                <a:gd name="T5" fmla="*/ 12 h 17"/>
                <a:gd name="T6" fmla="*/ 10 w 14"/>
                <a:gd name="T7" fmla="*/ 3 h 17"/>
              </a:gdLst>
              <a:ahLst/>
              <a:cxnLst>
                <a:cxn ang="0">
                  <a:pos x="T0" y="T1"/>
                </a:cxn>
                <a:cxn ang="0">
                  <a:pos x="T2" y="T3"/>
                </a:cxn>
                <a:cxn ang="0">
                  <a:pos x="T4" y="T5"/>
                </a:cxn>
                <a:cxn ang="0">
                  <a:pos x="T6" y="T7"/>
                </a:cxn>
              </a:cxnLst>
              <a:rect l="0" t="0" r="r" b="b"/>
              <a:pathLst>
                <a:path w="14" h="17">
                  <a:moveTo>
                    <a:pt x="10" y="3"/>
                  </a:moveTo>
                  <a:cubicBezTo>
                    <a:pt x="10" y="3"/>
                    <a:pt x="14" y="7"/>
                    <a:pt x="12" y="12"/>
                  </a:cubicBezTo>
                  <a:cubicBezTo>
                    <a:pt x="11" y="17"/>
                    <a:pt x="2" y="17"/>
                    <a:pt x="1" y="12"/>
                  </a:cubicBezTo>
                  <a:cubicBezTo>
                    <a:pt x="0" y="7"/>
                    <a:pt x="4" y="0"/>
                    <a:pt x="10"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chenying0907 269"/>
            <p:cNvSpPr/>
            <p:nvPr/>
          </p:nvSpPr>
          <p:spPr bwMode="auto">
            <a:xfrm>
              <a:off x="6553461" y="813352"/>
              <a:ext cx="97322" cy="82115"/>
            </a:xfrm>
            <a:custGeom>
              <a:avLst/>
              <a:gdLst>
                <a:gd name="T0" fmla="*/ 19 w 27"/>
                <a:gd name="T1" fmla="*/ 4 h 23"/>
                <a:gd name="T2" fmla="*/ 24 w 27"/>
                <a:gd name="T3" fmla="*/ 15 h 23"/>
                <a:gd name="T4" fmla="*/ 3 w 27"/>
                <a:gd name="T5" fmla="*/ 13 h 23"/>
                <a:gd name="T6" fmla="*/ 19 w 27"/>
                <a:gd name="T7" fmla="*/ 4 h 23"/>
              </a:gdLst>
              <a:ahLst/>
              <a:cxnLst>
                <a:cxn ang="0">
                  <a:pos x="T0" y="T1"/>
                </a:cxn>
                <a:cxn ang="0">
                  <a:pos x="T2" y="T3"/>
                </a:cxn>
                <a:cxn ang="0">
                  <a:pos x="T4" y="T5"/>
                </a:cxn>
                <a:cxn ang="0">
                  <a:pos x="T6" y="T7"/>
                </a:cxn>
              </a:cxnLst>
              <a:rect l="0" t="0" r="r" b="b"/>
              <a:pathLst>
                <a:path w="27" h="23">
                  <a:moveTo>
                    <a:pt x="19" y="4"/>
                  </a:moveTo>
                  <a:cubicBezTo>
                    <a:pt x="19" y="4"/>
                    <a:pt x="27" y="6"/>
                    <a:pt x="24" y="15"/>
                  </a:cubicBezTo>
                  <a:cubicBezTo>
                    <a:pt x="20" y="23"/>
                    <a:pt x="6" y="22"/>
                    <a:pt x="3" y="13"/>
                  </a:cubicBezTo>
                  <a:cubicBezTo>
                    <a:pt x="0" y="4"/>
                    <a:pt x="11" y="0"/>
                    <a:pt x="19" y="4"/>
                  </a:cubicBezTo>
                  <a:close/>
                </a:path>
              </a:pathLst>
            </a:custGeom>
            <a:solidFill>
              <a:srgbClr val="FEF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chenying0907 270"/>
            <p:cNvSpPr/>
            <p:nvPr/>
          </p:nvSpPr>
          <p:spPr bwMode="auto">
            <a:xfrm>
              <a:off x="6212834" y="694741"/>
              <a:ext cx="89719" cy="79074"/>
            </a:xfrm>
            <a:custGeom>
              <a:avLst/>
              <a:gdLst>
                <a:gd name="T0" fmla="*/ 17 w 25"/>
                <a:gd name="T1" fmla="*/ 4 h 22"/>
                <a:gd name="T2" fmla="*/ 22 w 25"/>
                <a:gd name="T3" fmla="*/ 14 h 22"/>
                <a:gd name="T4" fmla="*/ 2 w 25"/>
                <a:gd name="T5" fmla="*/ 13 h 22"/>
                <a:gd name="T6" fmla="*/ 17 w 25"/>
                <a:gd name="T7" fmla="*/ 4 h 22"/>
              </a:gdLst>
              <a:ahLst/>
              <a:cxnLst>
                <a:cxn ang="0">
                  <a:pos x="T0" y="T1"/>
                </a:cxn>
                <a:cxn ang="0">
                  <a:pos x="T2" y="T3"/>
                </a:cxn>
                <a:cxn ang="0">
                  <a:pos x="T4" y="T5"/>
                </a:cxn>
                <a:cxn ang="0">
                  <a:pos x="T6" y="T7"/>
                </a:cxn>
              </a:cxnLst>
              <a:rect l="0" t="0" r="r" b="b"/>
              <a:pathLst>
                <a:path w="25" h="22">
                  <a:moveTo>
                    <a:pt x="17" y="4"/>
                  </a:moveTo>
                  <a:cubicBezTo>
                    <a:pt x="17" y="4"/>
                    <a:pt x="25" y="7"/>
                    <a:pt x="22" y="14"/>
                  </a:cubicBezTo>
                  <a:cubicBezTo>
                    <a:pt x="19" y="22"/>
                    <a:pt x="5" y="21"/>
                    <a:pt x="2" y="13"/>
                  </a:cubicBezTo>
                  <a:cubicBezTo>
                    <a:pt x="0" y="5"/>
                    <a:pt x="10" y="0"/>
                    <a:pt x="17" y="4"/>
                  </a:cubicBezTo>
                  <a:close/>
                </a:path>
              </a:pathLst>
            </a:custGeom>
            <a:solidFill>
              <a:srgbClr val="FEF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chenying0907 271"/>
            <p:cNvSpPr/>
            <p:nvPr/>
          </p:nvSpPr>
          <p:spPr bwMode="auto">
            <a:xfrm>
              <a:off x="6255413" y="734278"/>
              <a:ext cx="337585" cy="218974"/>
            </a:xfrm>
            <a:custGeom>
              <a:avLst/>
              <a:gdLst>
                <a:gd name="T0" fmla="*/ 41 w 94"/>
                <a:gd name="T1" fmla="*/ 58 h 61"/>
                <a:gd name="T2" fmla="*/ 0 w 94"/>
                <a:gd name="T3" fmla="*/ 12 h 61"/>
                <a:gd name="T4" fmla="*/ 0 w 94"/>
                <a:gd name="T5" fmla="*/ 12 h 61"/>
                <a:gd name="T6" fmla="*/ 1 w 94"/>
                <a:gd name="T7" fmla="*/ 2 h 61"/>
                <a:gd name="T8" fmla="*/ 1 w 94"/>
                <a:gd name="T9" fmla="*/ 2 h 61"/>
                <a:gd name="T10" fmla="*/ 4 w 94"/>
                <a:gd name="T11" fmla="*/ 1 h 61"/>
                <a:gd name="T12" fmla="*/ 4 w 94"/>
                <a:gd name="T13" fmla="*/ 1 h 61"/>
                <a:gd name="T14" fmla="*/ 5 w 94"/>
                <a:gd name="T15" fmla="*/ 3 h 61"/>
                <a:gd name="T16" fmla="*/ 5 w 94"/>
                <a:gd name="T17" fmla="*/ 3 h 61"/>
                <a:gd name="T18" fmla="*/ 4 w 94"/>
                <a:gd name="T19" fmla="*/ 12 h 61"/>
                <a:gd name="T20" fmla="*/ 4 w 94"/>
                <a:gd name="T21" fmla="*/ 12 h 61"/>
                <a:gd name="T22" fmla="*/ 42 w 94"/>
                <a:gd name="T23" fmla="*/ 54 h 61"/>
                <a:gd name="T24" fmla="*/ 42 w 94"/>
                <a:gd name="T25" fmla="*/ 54 h 61"/>
                <a:gd name="T26" fmla="*/ 58 w 94"/>
                <a:gd name="T27" fmla="*/ 57 h 61"/>
                <a:gd name="T28" fmla="*/ 58 w 94"/>
                <a:gd name="T29" fmla="*/ 57 h 61"/>
                <a:gd name="T30" fmla="*/ 83 w 94"/>
                <a:gd name="T31" fmla="*/ 46 h 61"/>
                <a:gd name="T32" fmla="*/ 83 w 94"/>
                <a:gd name="T33" fmla="*/ 46 h 61"/>
                <a:gd name="T34" fmla="*/ 90 w 94"/>
                <a:gd name="T35" fmla="*/ 35 h 61"/>
                <a:gd name="T36" fmla="*/ 90 w 94"/>
                <a:gd name="T37" fmla="*/ 35 h 61"/>
                <a:gd name="T38" fmla="*/ 90 w 94"/>
                <a:gd name="T39" fmla="*/ 35 h 61"/>
                <a:gd name="T40" fmla="*/ 92 w 94"/>
                <a:gd name="T41" fmla="*/ 33 h 61"/>
                <a:gd name="T42" fmla="*/ 92 w 94"/>
                <a:gd name="T43" fmla="*/ 33 h 61"/>
                <a:gd name="T44" fmla="*/ 93 w 94"/>
                <a:gd name="T45" fmla="*/ 36 h 61"/>
                <a:gd name="T46" fmla="*/ 93 w 94"/>
                <a:gd name="T47" fmla="*/ 36 h 61"/>
                <a:gd name="T48" fmla="*/ 58 w 94"/>
                <a:gd name="T49" fmla="*/ 61 h 61"/>
                <a:gd name="T50" fmla="*/ 58 w 94"/>
                <a:gd name="T51" fmla="*/ 61 h 61"/>
                <a:gd name="T52" fmla="*/ 58 w 94"/>
                <a:gd name="T53" fmla="*/ 61 h 61"/>
                <a:gd name="T54" fmla="*/ 58 w 94"/>
                <a:gd name="T55" fmla="*/ 61 h 61"/>
                <a:gd name="T56" fmla="*/ 41 w 94"/>
                <a:gd name="T57"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 h="61">
                  <a:moveTo>
                    <a:pt x="41" y="58"/>
                  </a:moveTo>
                  <a:cubicBezTo>
                    <a:pt x="8" y="49"/>
                    <a:pt x="0" y="27"/>
                    <a:pt x="0" y="12"/>
                  </a:cubicBezTo>
                  <a:cubicBezTo>
                    <a:pt x="0" y="12"/>
                    <a:pt x="0" y="12"/>
                    <a:pt x="0" y="12"/>
                  </a:cubicBezTo>
                  <a:cubicBezTo>
                    <a:pt x="0" y="8"/>
                    <a:pt x="0" y="5"/>
                    <a:pt x="1" y="2"/>
                  </a:cubicBezTo>
                  <a:cubicBezTo>
                    <a:pt x="1" y="2"/>
                    <a:pt x="1" y="2"/>
                    <a:pt x="1" y="2"/>
                  </a:cubicBezTo>
                  <a:cubicBezTo>
                    <a:pt x="2" y="1"/>
                    <a:pt x="3" y="0"/>
                    <a:pt x="4" y="1"/>
                  </a:cubicBezTo>
                  <a:cubicBezTo>
                    <a:pt x="4" y="1"/>
                    <a:pt x="4" y="1"/>
                    <a:pt x="4" y="1"/>
                  </a:cubicBezTo>
                  <a:cubicBezTo>
                    <a:pt x="5" y="1"/>
                    <a:pt x="5" y="2"/>
                    <a:pt x="5" y="3"/>
                  </a:cubicBezTo>
                  <a:cubicBezTo>
                    <a:pt x="5" y="3"/>
                    <a:pt x="5" y="3"/>
                    <a:pt x="5" y="3"/>
                  </a:cubicBezTo>
                  <a:cubicBezTo>
                    <a:pt x="4" y="6"/>
                    <a:pt x="4" y="9"/>
                    <a:pt x="4" y="12"/>
                  </a:cubicBezTo>
                  <a:cubicBezTo>
                    <a:pt x="4" y="12"/>
                    <a:pt x="4" y="12"/>
                    <a:pt x="4" y="12"/>
                  </a:cubicBezTo>
                  <a:cubicBezTo>
                    <a:pt x="4" y="26"/>
                    <a:pt x="11" y="45"/>
                    <a:pt x="42" y="54"/>
                  </a:cubicBezTo>
                  <a:cubicBezTo>
                    <a:pt x="42" y="54"/>
                    <a:pt x="42" y="54"/>
                    <a:pt x="42" y="54"/>
                  </a:cubicBezTo>
                  <a:cubicBezTo>
                    <a:pt x="48" y="56"/>
                    <a:pt x="53" y="57"/>
                    <a:pt x="58" y="57"/>
                  </a:cubicBezTo>
                  <a:cubicBezTo>
                    <a:pt x="58" y="57"/>
                    <a:pt x="58" y="57"/>
                    <a:pt x="58" y="57"/>
                  </a:cubicBezTo>
                  <a:cubicBezTo>
                    <a:pt x="71" y="57"/>
                    <a:pt x="78" y="51"/>
                    <a:pt x="83" y="46"/>
                  </a:cubicBezTo>
                  <a:cubicBezTo>
                    <a:pt x="83" y="46"/>
                    <a:pt x="83" y="46"/>
                    <a:pt x="83" y="46"/>
                  </a:cubicBezTo>
                  <a:cubicBezTo>
                    <a:pt x="88" y="40"/>
                    <a:pt x="90" y="35"/>
                    <a:pt x="90" y="35"/>
                  </a:cubicBezTo>
                  <a:cubicBezTo>
                    <a:pt x="90" y="35"/>
                    <a:pt x="90" y="35"/>
                    <a:pt x="90" y="35"/>
                  </a:cubicBezTo>
                  <a:cubicBezTo>
                    <a:pt x="90" y="35"/>
                    <a:pt x="90" y="35"/>
                    <a:pt x="90" y="35"/>
                  </a:cubicBezTo>
                  <a:cubicBezTo>
                    <a:pt x="90" y="34"/>
                    <a:pt x="91" y="33"/>
                    <a:pt x="92" y="33"/>
                  </a:cubicBezTo>
                  <a:cubicBezTo>
                    <a:pt x="92" y="33"/>
                    <a:pt x="92" y="33"/>
                    <a:pt x="92" y="33"/>
                  </a:cubicBezTo>
                  <a:cubicBezTo>
                    <a:pt x="93" y="34"/>
                    <a:pt x="94" y="35"/>
                    <a:pt x="93" y="36"/>
                  </a:cubicBezTo>
                  <a:cubicBezTo>
                    <a:pt x="93" y="36"/>
                    <a:pt x="93" y="36"/>
                    <a:pt x="93" y="36"/>
                  </a:cubicBezTo>
                  <a:cubicBezTo>
                    <a:pt x="93" y="36"/>
                    <a:pt x="86" y="61"/>
                    <a:pt x="58" y="61"/>
                  </a:cubicBezTo>
                  <a:cubicBezTo>
                    <a:pt x="58" y="61"/>
                    <a:pt x="58" y="61"/>
                    <a:pt x="58" y="61"/>
                  </a:cubicBezTo>
                  <a:cubicBezTo>
                    <a:pt x="58" y="61"/>
                    <a:pt x="58" y="61"/>
                    <a:pt x="58" y="61"/>
                  </a:cubicBezTo>
                  <a:cubicBezTo>
                    <a:pt x="58" y="61"/>
                    <a:pt x="58" y="61"/>
                    <a:pt x="58" y="61"/>
                  </a:cubicBezTo>
                  <a:cubicBezTo>
                    <a:pt x="53" y="61"/>
                    <a:pt x="47" y="60"/>
                    <a:pt x="41" y="5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chenying0907 272"/>
            <p:cNvSpPr/>
            <p:nvPr/>
          </p:nvSpPr>
          <p:spPr bwMode="auto">
            <a:xfrm>
              <a:off x="6039480" y="1071864"/>
              <a:ext cx="60826" cy="79074"/>
            </a:xfrm>
            <a:custGeom>
              <a:avLst/>
              <a:gdLst>
                <a:gd name="T0" fmla="*/ 15 w 17"/>
                <a:gd name="T1" fmla="*/ 0 h 22"/>
                <a:gd name="T2" fmla="*/ 0 w 17"/>
                <a:gd name="T3" fmla="*/ 22 h 22"/>
                <a:gd name="T4" fmla="*/ 16 w 17"/>
                <a:gd name="T5" fmla="*/ 1 h 22"/>
                <a:gd name="T6" fmla="*/ 12 w 17"/>
                <a:gd name="T7" fmla="*/ 1 h 22"/>
              </a:gdLst>
              <a:ahLst/>
              <a:cxnLst>
                <a:cxn ang="0">
                  <a:pos x="T0" y="T1"/>
                </a:cxn>
                <a:cxn ang="0">
                  <a:pos x="T2" y="T3"/>
                </a:cxn>
                <a:cxn ang="0">
                  <a:pos x="T4" y="T5"/>
                </a:cxn>
                <a:cxn ang="0">
                  <a:pos x="T6" y="T7"/>
                </a:cxn>
              </a:cxnLst>
              <a:rect l="0" t="0" r="r" b="b"/>
              <a:pathLst>
                <a:path w="17" h="22">
                  <a:moveTo>
                    <a:pt x="15" y="0"/>
                  </a:moveTo>
                  <a:cubicBezTo>
                    <a:pt x="8" y="3"/>
                    <a:pt x="1" y="14"/>
                    <a:pt x="0" y="22"/>
                  </a:cubicBezTo>
                  <a:cubicBezTo>
                    <a:pt x="9" y="20"/>
                    <a:pt x="17" y="10"/>
                    <a:pt x="16" y="1"/>
                  </a:cubicBezTo>
                  <a:cubicBezTo>
                    <a:pt x="14" y="0"/>
                    <a:pt x="14" y="1"/>
                    <a:pt x="12"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chenying0907 273"/>
            <p:cNvSpPr/>
            <p:nvPr/>
          </p:nvSpPr>
          <p:spPr bwMode="auto">
            <a:xfrm>
              <a:off x="6600601" y="291767"/>
              <a:ext cx="54744" cy="89719"/>
            </a:xfrm>
            <a:custGeom>
              <a:avLst/>
              <a:gdLst>
                <a:gd name="T0" fmla="*/ 5 w 15"/>
                <a:gd name="T1" fmla="*/ 25 h 25"/>
                <a:gd name="T2" fmla="*/ 14 w 15"/>
                <a:gd name="T3" fmla="*/ 0 h 25"/>
                <a:gd name="T4" fmla="*/ 3 w 15"/>
                <a:gd name="T5" fmla="*/ 24 h 25"/>
                <a:gd name="T6" fmla="*/ 7 w 15"/>
                <a:gd name="T7" fmla="*/ 23 h 25"/>
              </a:gdLst>
              <a:ahLst/>
              <a:cxnLst>
                <a:cxn ang="0">
                  <a:pos x="T0" y="T1"/>
                </a:cxn>
                <a:cxn ang="0">
                  <a:pos x="T2" y="T3"/>
                </a:cxn>
                <a:cxn ang="0">
                  <a:pos x="T4" y="T5"/>
                </a:cxn>
                <a:cxn ang="0">
                  <a:pos x="T6" y="T7"/>
                </a:cxn>
              </a:cxnLst>
              <a:rect l="0" t="0" r="r" b="b"/>
              <a:pathLst>
                <a:path w="15" h="25">
                  <a:moveTo>
                    <a:pt x="5" y="25"/>
                  </a:moveTo>
                  <a:cubicBezTo>
                    <a:pt x="11" y="20"/>
                    <a:pt x="15" y="8"/>
                    <a:pt x="14" y="0"/>
                  </a:cubicBezTo>
                  <a:cubicBezTo>
                    <a:pt x="5" y="4"/>
                    <a:pt x="0" y="15"/>
                    <a:pt x="3" y="24"/>
                  </a:cubicBezTo>
                  <a:cubicBezTo>
                    <a:pt x="5" y="25"/>
                    <a:pt x="5" y="24"/>
                    <a:pt x="7" y="23"/>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chenying0907 274"/>
            <p:cNvSpPr/>
            <p:nvPr/>
          </p:nvSpPr>
          <p:spPr bwMode="auto">
            <a:xfrm>
              <a:off x="5881332" y="662807"/>
              <a:ext cx="92760" cy="50182"/>
            </a:xfrm>
            <a:custGeom>
              <a:avLst/>
              <a:gdLst>
                <a:gd name="T0" fmla="*/ 26 w 26"/>
                <a:gd name="T1" fmla="*/ 10 h 14"/>
                <a:gd name="T2" fmla="*/ 0 w 26"/>
                <a:gd name="T3" fmla="*/ 4 h 14"/>
                <a:gd name="T4" fmla="*/ 24 w 26"/>
                <a:gd name="T5" fmla="*/ 9 h 14"/>
              </a:gdLst>
              <a:ahLst/>
              <a:cxnLst>
                <a:cxn ang="0">
                  <a:pos x="T0" y="T1"/>
                </a:cxn>
                <a:cxn ang="0">
                  <a:pos x="T2" y="T3"/>
                </a:cxn>
                <a:cxn ang="0">
                  <a:pos x="T4" y="T5"/>
                </a:cxn>
              </a:cxnLst>
              <a:rect l="0" t="0" r="r" b="b"/>
              <a:pathLst>
                <a:path w="26" h="14">
                  <a:moveTo>
                    <a:pt x="26" y="10"/>
                  </a:moveTo>
                  <a:cubicBezTo>
                    <a:pt x="20" y="6"/>
                    <a:pt x="6" y="0"/>
                    <a:pt x="0" y="4"/>
                  </a:cubicBezTo>
                  <a:cubicBezTo>
                    <a:pt x="3" y="11"/>
                    <a:pt x="19" y="14"/>
                    <a:pt x="24" y="9"/>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chenying0907 275"/>
            <p:cNvSpPr/>
            <p:nvPr/>
          </p:nvSpPr>
          <p:spPr bwMode="auto">
            <a:xfrm>
              <a:off x="6507842" y="1226970"/>
              <a:ext cx="45620" cy="89719"/>
            </a:xfrm>
            <a:custGeom>
              <a:avLst/>
              <a:gdLst>
                <a:gd name="T0" fmla="*/ 1 w 13"/>
                <a:gd name="T1" fmla="*/ 0 h 25"/>
                <a:gd name="T2" fmla="*/ 9 w 13"/>
                <a:gd name="T3" fmla="*/ 25 h 25"/>
                <a:gd name="T4" fmla="*/ 1 w 13"/>
                <a:gd name="T5" fmla="*/ 1 h 25"/>
              </a:gdLst>
              <a:ahLst/>
              <a:cxnLst>
                <a:cxn ang="0">
                  <a:pos x="T0" y="T1"/>
                </a:cxn>
                <a:cxn ang="0">
                  <a:pos x="T2" y="T3"/>
                </a:cxn>
                <a:cxn ang="0">
                  <a:pos x="T4" y="T5"/>
                </a:cxn>
              </a:cxnLst>
              <a:rect l="0" t="0" r="r" b="b"/>
              <a:pathLst>
                <a:path w="13" h="25">
                  <a:moveTo>
                    <a:pt x="1" y="0"/>
                  </a:moveTo>
                  <a:cubicBezTo>
                    <a:pt x="0" y="7"/>
                    <a:pt x="3" y="21"/>
                    <a:pt x="9" y="25"/>
                  </a:cubicBezTo>
                  <a:cubicBezTo>
                    <a:pt x="13" y="19"/>
                    <a:pt x="8" y="4"/>
                    <a:pt x="1"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chenying0907 276"/>
            <p:cNvSpPr/>
            <p:nvPr/>
          </p:nvSpPr>
          <p:spPr bwMode="auto">
            <a:xfrm>
              <a:off x="6766353" y="1115963"/>
              <a:ext cx="65388" cy="74512"/>
            </a:xfrm>
            <a:custGeom>
              <a:avLst/>
              <a:gdLst>
                <a:gd name="T0" fmla="*/ 2 w 18"/>
                <a:gd name="T1" fmla="*/ 0 h 21"/>
                <a:gd name="T2" fmla="*/ 18 w 18"/>
                <a:gd name="T3" fmla="*/ 21 h 21"/>
                <a:gd name="T4" fmla="*/ 0 w 18"/>
                <a:gd name="T5" fmla="*/ 2 h 21"/>
                <a:gd name="T6" fmla="*/ 5 w 18"/>
                <a:gd name="T7" fmla="*/ 1 h 21"/>
              </a:gdLst>
              <a:ahLst/>
              <a:cxnLst>
                <a:cxn ang="0">
                  <a:pos x="T0" y="T1"/>
                </a:cxn>
                <a:cxn ang="0">
                  <a:pos x="T2" y="T3"/>
                </a:cxn>
                <a:cxn ang="0">
                  <a:pos x="T4" y="T5"/>
                </a:cxn>
                <a:cxn ang="0">
                  <a:pos x="T6" y="T7"/>
                </a:cxn>
              </a:cxnLst>
              <a:rect l="0" t="0" r="r" b="b"/>
              <a:pathLst>
                <a:path w="18" h="21">
                  <a:moveTo>
                    <a:pt x="2" y="0"/>
                  </a:moveTo>
                  <a:cubicBezTo>
                    <a:pt x="9" y="3"/>
                    <a:pt x="16" y="14"/>
                    <a:pt x="18" y="21"/>
                  </a:cubicBezTo>
                  <a:cubicBezTo>
                    <a:pt x="8" y="20"/>
                    <a:pt x="0" y="11"/>
                    <a:pt x="0" y="2"/>
                  </a:cubicBezTo>
                  <a:cubicBezTo>
                    <a:pt x="2" y="0"/>
                    <a:pt x="3" y="1"/>
                    <a:pt x="5"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chenying0907 277"/>
            <p:cNvSpPr/>
            <p:nvPr/>
          </p:nvSpPr>
          <p:spPr bwMode="auto">
            <a:xfrm>
              <a:off x="6916898" y="608064"/>
              <a:ext cx="104925" cy="57785"/>
            </a:xfrm>
            <a:custGeom>
              <a:avLst/>
              <a:gdLst>
                <a:gd name="T0" fmla="*/ 0 w 29"/>
                <a:gd name="T1" fmla="*/ 6 h 16"/>
                <a:gd name="T2" fmla="*/ 29 w 29"/>
                <a:gd name="T3" fmla="*/ 5 h 16"/>
                <a:gd name="T4" fmla="*/ 0 w 29"/>
                <a:gd name="T5" fmla="*/ 6 h 16"/>
              </a:gdLst>
              <a:ahLst/>
              <a:cxnLst>
                <a:cxn ang="0">
                  <a:pos x="T0" y="T1"/>
                </a:cxn>
                <a:cxn ang="0">
                  <a:pos x="T2" y="T3"/>
                </a:cxn>
                <a:cxn ang="0">
                  <a:pos x="T4" y="T5"/>
                </a:cxn>
              </a:cxnLst>
              <a:rect l="0" t="0" r="r" b="b"/>
              <a:pathLst>
                <a:path w="29" h="16">
                  <a:moveTo>
                    <a:pt x="0" y="6"/>
                  </a:moveTo>
                  <a:cubicBezTo>
                    <a:pt x="7" y="0"/>
                    <a:pt x="21" y="1"/>
                    <a:pt x="29" y="5"/>
                  </a:cubicBezTo>
                  <a:cubicBezTo>
                    <a:pt x="28" y="16"/>
                    <a:pt x="0" y="14"/>
                    <a:pt x="0" y="6"/>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chenying0907 278"/>
            <p:cNvSpPr/>
            <p:nvPr/>
          </p:nvSpPr>
          <p:spPr bwMode="auto">
            <a:xfrm>
              <a:off x="6118554" y="267437"/>
              <a:ext cx="76033" cy="106446"/>
            </a:xfrm>
            <a:custGeom>
              <a:avLst/>
              <a:gdLst>
                <a:gd name="T0" fmla="*/ 19 w 21"/>
                <a:gd name="T1" fmla="*/ 28 h 30"/>
                <a:gd name="T2" fmla="*/ 10 w 21"/>
                <a:gd name="T3" fmla="*/ 0 h 30"/>
                <a:gd name="T4" fmla="*/ 19 w 21"/>
                <a:gd name="T5" fmla="*/ 28 h 30"/>
              </a:gdLst>
              <a:ahLst/>
              <a:cxnLst>
                <a:cxn ang="0">
                  <a:pos x="T0" y="T1"/>
                </a:cxn>
                <a:cxn ang="0">
                  <a:pos x="T2" y="T3"/>
                </a:cxn>
                <a:cxn ang="0">
                  <a:pos x="T4" y="T5"/>
                </a:cxn>
              </a:cxnLst>
              <a:rect l="0" t="0" r="r" b="b"/>
              <a:pathLst>
                <a:path w="21" h="30">
                  <a:moveTo>
                    <a:pt x="19" y="28"/>
                  </a:moveTo>
                  <a:cubicBezTo>
                    <a:pt x="21" y="19"/>
                    <a:pt x="16" y="6"/>
                    <a:pt x="10" y="0"/>
                  </a:cubicBezTo>
                  <a:cubicBezTo>
                    <a:pt x="0" y="4"/>
                    <a:pt x="10" y="30"/>
                    <a:pt x="19" y="28"/>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5" name="chenying0907 64"/>
          <p:cNvGrpSpPr/>
          <p:nvPr/>
        </p:nvGrpSpPr>
        <p:grpSpPr>
          <a:xfrm rot="20765698">
            <a:off x="9112125" y="1980374"/>
            <a:ext cx="1660802" cy="1503709"/>
            <a:chOff x="5881332" y="267437"/>
            <a:chExt cx="1140491" cy="1049252"/>
          </a:xfrm>
        </p:grpSpPr>
        <p:sp>
          <p:nvSpPr>
            <p:cNvPr id="66" name="chenying0907 265"/>
            <p:cNvSpPr/>
            <p:nvPr/>
          </p:nvSpPr>
          <p:spPr bwMode="auto">
            <a:xfrm>
              <a:off x="6036438" y="396693"/>
              <a:ext cx="790741" cy="798344"/>
            </a:xfrm>
            <a:custGeom>
              <a:avLst/>
              <a:gdLst>
                <a:gd name="T0" fmla="*/ 157 w 220"/>
                <a:gd name="T1" fmla="*/ 25 h 222"/>
                <a:gd name="T2" fmla="*/ 214 w 220"/>
                <a:gd name="T3" fmla="*/ 117 h 222"/>
                <a:gd name="T4" fmla="*/ 61 w 220"/>
                <a:gd name="T5" fmla="*/ 179 h 222"/>
                <a:gd name="T6" fmla="*/ 38 w 220"/>
                <a:gd name="T7" fmla="*/ 37 h 222"/>
                <a:gd name="T8" fmla="*/ 157 w 220"/>
                <a:gd name="T9" fmla="*/ 25 h 222"/>
              </a:gdLst>
              <a:ahLst/>
              <a:cxnLst>
                <a:cxn ang="0">
                  <a:pos x="T0" y="T1"/>
                </a:cxn>
                <a:cxn ang="0">
                  <a:pos x="T2" y="T3"/>
                </a:cxn>
                <a:cxn ang="0">
                  <a:pos x="T4" y="T5"/>
                </a:cxn>
                <a:cxn ang="0">
                  <a:pos x="T6" y="T7"/>
                </a:cxn>
                <a:cxn ang="0">
                  <a:pos x="T8" y="T9"/>
                </a:cxn>
              </a:cxnLst>
              <a:rect l="0" t="0" r="r" b="b"/>
              <a:pathLst>
                <a:path w="220" h="222">
                  <a:moveTo>
                    <a:pt x="157" y="25"/>
                  </a:moveTo>
                  <a:cubicBezTo>
                    <a:pt x="157" y="25"/>
                    <a:pt x="220" y="47"/>
                    <a:pt x="214" y="117"/>
                  </a:cubicBezTo>
                  <a:cubicBezTo>
                    <a:pt x="207" y="187"/>
                    <a:pt x="122" y="222"/>
                    <a:pt x="61" y="179"/>
                  </a:cubicBezTo>
                  <a:cubicBezTo>
                    <a:pt x="0" y="136"/>
                    <a:pt x="3" y="74"/>
                    <a:pt x="38" y="37"/>
                  </a:cubicBezTo>
                  <a:cubicBezTo>
                    <a:pt x="73" y="0"/>
                    <a:pt x="132" y="12"/>
                    <a:pt x="157" y="25"/>
                  </a:cubicBezTo>
                  <a:close/>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chenying0907 266"/>
            <p:cNvSpPr/>
            <p:nvPr/>
          </p:nvSpPr>
          <p:spPr bwMode="auto">
            <a:xfrm>
              <a:off x="6042521" y="402775"/>
              <a:ext cx="742080" cy="719270"/>
            </a:xfrm>
            <a:custGeom>
              <a:avLst/>
              <a:gdLst>
                <a:gd name="T0" fmla="*/ 153 w 206"/>
                <a:gd name="T1" fmla="*/ 40 h 200"/>
                <a:gd name="T2" fmla="*/ 188 w 206"/>
                <a:gd name="T3" fmla="*/ 123 h 200"/>
                <a:gd name="T4" fmla="*/ 40 w 206"/>
                <a:gd name="T5" fmla="*/ 132 h 200"/>
                <a:gd name="T6" fmla="*/ 153 w 206"/>
                <a:gd name="T7" fmla="*/ 40 h 200"/>
              </a:gdLst>
              <a:ahLst/>
              <a:cxnLst>
                <a:cxn ang="0">
                  <a:pos x="T0" y="T1"/>
                </a:cxn>
                <a:cxn ang="0">
                  <a:pos x="T2" y="T3"/>
                </a:cxn>
                <a:cxn ang="0">
                  <a:pos x="T4" y="T5"/>
                </a:cxn>
                <a:cxn ang="0">
                  <a:pos x="T6" y="T7"/>
                </a:cxn>
              </a:cxnLst>
              <a:rect l="0" t="0" r="r" b="b"/>
              <a:pathLst>
                <a:path w="206" h="200">
                  <a:moveTo>
                    <a:pt x="153" y="40"/>
                  </a:moveTo>
                  <a:cubicBezTo>
                    <a:pt x="153" y="40"/>
                    <a:pt x="206" y="65"/>
                    <a:pt x="188" y="123"/>
                  </a:cubicBezTo>
                  <a:cubicBezTo>
                    <a:pt x="171" y="181"/>
                    <a:pt x="78" y="200"/>
                    <a:pt x="40" y="132"/>
                  </a:cubicBezTo>
                  <a:cubicBezTo>
                    <a:pt x="0" y="59"/>
                    <a:pt x="94" y="0"/>
                    <a:pt x="153" y="40"/>
                  </a:cubicBezTo>
                  <a:close/>
                </a:path>
              </a:pathLst>
            </a:custGeom>
            <a:solidFill>
              <a:srgbClr val="F271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chenying0907 267"/>
            <p:cNvSpPr/>
            <p:nvPr/>
          </p:nvSpPr>
          <p:spPr bwMode="auto">
            <a:xfrm>
              <a:off x="6586916" y="726675"/>
              <a:ext cx="53223" cy="65388"/>
            </a:xfrm>
            <a:custGeom>
              <a:avLst/>
              <a:gdLst>
                <a:gd name="T0" fmla="*/ 11 w 15"/>
                <a:gd name="T1" fmla="*/ 3 h 18"/>
                <a:gd name="T2" fmla="*/ 14 w 15"/>
                <a:gd name="T3" fmla="*/ 12 h 18"/>
                <a:gd name="T4" fmla="*/ 1 w 15"/>
                <a:gd name="T5" fmla="*/ 13 h 18"/>
                <a:gd name="T6" fmla="*/ 11 w 15"/>
                <a:gd name="T7" fmla="*/ 3 h 18"/>
              </a:gdLst>
              <a:ahLst/>
              <a:cxnLst>
                <a:cxn ang="0">
                  <a:pos x="T0" y="T1"/>
                </a:cxn>
                <a:cxn ang="0">
                  <a:pos x="T2" y="T3"/>
                </a:cxn>
                <a:cxn ang="0">
                  <a:pos x="T4" y="T5"/>
                </a:cxn>
                <a:cxn ang="0">
                  <a:pos x="T6" y="T7"/>
                </a:cxn>
              </a:cxnLst>
              <a:rect l="0" t="0" r="r" b="b"/>
              <a:pathLst>
                <a:path w="15" h="18">
                  <a:moveTo>
                    <a:pt x="11" y="3"/>
                  </a:moveTo>
                  <a:cubicBezTo>
                    <a:pt x="11" y="3"/>
                    <a:pt x="15" y="7"/>
                    <a:pt x="14" y="12"/>
                  </a:cubicBezTo>
                  <a:cubicBezTo>
                    <a:pt x="13" y="17"/>
                    <a:pt x="3" y="18"/>
                    <a:pt x="1" y="13"/>
                  </a:cubicBezTo>
                  <a:cubicBezTo>
                    <a:pt x="0" y="7"/>
                    <a:pt x="5" y="0"/>
                    <a:pt x="11"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chenying0907 268"/>
            <p:cNvSpPr/>
            <p:nvPr/>
          </p:nvSpPr>
          <p:spPr bwMode="auto">
            <a:xfrm>
              <a:off x="6284305" y="618708"/>
              <a:ext cx="50182" cy="62347"/>
            </a:xfrm>
            <a:custGeom>
              <a:avLst/>
              <a:gdLst>
                <a:gd name="T0" fmla="*/ 10 w 14"/>
                <a:gd name="T1" fmla="*/ 3 h 17"/>
                <a:gd name="T2" fmla="*/ 12 w 14"/>
                <a:gd name="T3" fmla="*/ 12 h 17"/>
                <a:gd name="T4" fmla="*/ 1 w 14"/>
                <a:gd name="T5" fmla="*/ 12 h 17"/>
                <a:gd name="T6" fmla="*/ 10 w 14"/>
                <a:gd name="T7" fmla="*/ 3 h 17"/>
              </a:gdLst>
              <a:ahLst/>
              <a:cxnLst>
                <a:cxn ang="0">
                  <a:pos x="T0" y="T1"/>
                </a:cxn>
                <a:cxn ang="0">
                  <a:pos x="T2" y="T3"/>
                </a:cxn>
                <a:cxn ang="0">
                  <a:pos x="T4" y="T5"/>
                </a:cxn>
                <a:cxn ang="0">
                  <a:pos x="T6" y="T7"/>
                </a:cxn>
              </a:cxnLst>
              <a:rect l="0" t="0" r="r" b="b"/>
              <a:pathLst>
                <a:path w="14" h="17">
                  <a:moveTo>
                    <a:pt x="10" y="3"/>
                  </a:moveTo>
                  <a:cubicBezTo>
                    <a:pt x="10" y="3"/>
                    <a:pt x="14" y="7"/>
                    <a:pt x="12" y="12"/>
                  </a:cubicBezTo>
                  <a:cubicBezTo>
                    <a:pt x="11" y="17"/>
                    <a:pt x="2" y="17"/>
                    <a:pt x="1" y="12"/>
                  </a:cubicBezTo>
                  <a:cubicBezTo>
                    <a:pt x="0" y="7"/>
                    <a:pt x="4" y="0"/>
                    <a:pt x="10"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chenying0907 269"/>
            <p:cNvSpPr/>
            <p:nvPr/>
          </p:nvSpPr>
          <p:spPr bwMode="auto">
            <a:xfrm>
              <a:off x="6553461" y="813352"/>
              <a:ext cx="97322" cy="82115"/>
            </a:xfrm>
            <a:custGeom>
              <a:avLst/>
              <a:gdLst>
                <a:gd name="T0" fmla="*/ 19 w 27"/>
                <a:gd name="T1" fmla="*/ 4 h 23"/>
                <a:gd name="T2" fmla="*/ 24 w 27"/>
                <a:gd name="T3" fmla="*/ 15 h 23"/>
                <a:gd name="T4" fmla="*/ 3 w 27"/>
                <a:gd name="T5" fmla="*/ 13 h 23"/>
                <a:gd name="T6" fmla="*/ 19 w 27"/>
                <a:gd name="T7" fmla="*/ 4 h 23"/>
              </a:gdLst>
              <a:ahLst/>
              <a:cxnLst>
                <a:cxn ang="0">
                  <a:pos x="T0" y="T1"/>
                </a:cxn>
                <a:cxn ang="0">
                  <a:pos x="T2" y="T3"/>
                </a:cxn>
                <a:cxn ang="0">
                  <a:pos x="T4" y="T5"/>
                </a:cxn>
                <a:cxn ang="0">
                  <a:pos x="T6" y="T7"/>
                </a:cxn>
              </a:cxnLst>
              <a:rect l="0" t="0" r="r" b="b"/>
              <a:pathLst>
                <a:path w="27" h="23">
                  <a:moveTo>
                    <a:pt x="19" y="4"/>
                  </a:moveTo>
                  <a:cubicBezTo>
                    <a:pt x="19" y="4"/>
                    <a:pt x="27" y="6"/>
                    <a:pt x="24" y="15"/>
                  </a:cubicBezTo>
                  <a:cubicBezTo>
                    <a:pt x="20" y="23"/>
                    <a:pt x="6" y="22"/>
                    <a:pt x="3" y="13"/>
                  </a:cubicBezTo>
                  <a:cubicBezTo>
                    <a:pt x="0" y="4"/>
                    <a:pt x="11" y="0"/>
                    <a:pt x="19" y="4"/>
                  </a:cubicBezTo>
                  <a:close/>
                </a:path>
              </a:pathLst>
            </a:custGeom>
            <a:solidFill>
              <a:srgbClr val="FEF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chenying0907 270"/>
            <p:cNvSpPr/>
            <p:nvPr/>
          </p:nvSpPr>
          <p:spPr bwMode="auto">
            <a:xfrm>
              <a:off x="6212834" y="694741"/>
              <a:ext cx="89719" cy="79074"/>
            </a:xfrm>
            <a:custGeom>
              <a:avLst/>
              <a:gdLst>
                <a:gd name="T0" fmla="*/ 17 w 25"/>
                <a:gd name="T1" fmla="*/ 4 h 22"/>
                <a:gd name="T2" fmla="*/ 22 w 25"/>
                <a:gd name="T3" fmla="*/ 14 h 22"/>
                <a:gd name="T4" fmla="*/ 2 w 25"/>
                <a:gd name="T5" fmla="*/ 13 h 22"/>
                <a:gd name="T6" fmla="*/ 17 w 25"/>
                <a:gd name="T7" fmla="*/ 4 h 22"/>
              </a:gdLst>
              <a:ahLst/>
              <a:cxnLst>
                <a:cxn ang="0">
                  <a:pos x="T0" y="T1"/>
                </a:cxn>
                <a:cxn ang="0">
                  <a:pos x="T2" y="T3"/>
                </a:cxn>
                <a:cxn ang="0">
                  <a:pos x="T4" y="T5"/>
                </a:cxn>
                <a:cxn ang="0">
                  <a:pos x="T6" y="T7"/>
                </a:cxn>
              </a:cxnLst>
              <a:rect l="0" t="0" r="r" b="b"/>
              <a:pathLst>
                <a:path w="25" h="22">
                  <a:moveTo>
                    <a:pt x="17" y="4"/>
                  </a:moveTo>
                  <a:cubicBezTo>
                    <a:pt x="17" y="4"/>
                    <a:pt x="25" y="7"/>
                    <a:pt x="22" y="14"/>
                  </a:cubicBezTo>
                  <a:cubicBezTo>
                    <a:pt x="19" y="22"/>
                    <a:pt x="5" y="21"/>
                    <a:pt x="2" y="13"/>
                  </a:cubicBezTo>
                  <a:cubicBezTo>
                    <a:pt x="0" y="5"/>
                    <a:pt x="10" y="0"/>
                    <a:pt x="17" y="4"/>
                  </a:cubicBezTo>
                  <a:close/>
                </a:path>
              </a:pathLst>
            </a:custGeom>
            <a:solidFill>
              <a:srgbClr val="FEF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chenying0907 271"/>
            <p:cNvSpPr/>
            <p:nvPr/>
          </p:nvSpPr>
          <p:spPr bwMode="auto">
            <a:xfrm>
              <a:off x="6255413" y="734278"/>
              <a:ext cx="337585" cy="218974"/>
            </a:xfrm>
            <a:custGeom>
              <a:avLst/>
              <a:gdLst>
                <a:gd name="T0" fmla="*/ 41 w 94"/>
                <a:gd name="T1" fmla="*/ 58 h 61"/>
                <a:gd name="T2" fmla="*/ 0 w 94"/>
                <a:gd name="T3" fmla="*/ 12 h 61"/>
                <a:gd name="T4" fmla="*/ 0 w 94"/>
                <a:gd name="T5" fmla="*/ 12 h 61"/>
                <a:gd name="T6" fmla="*/ 1 w 94"/>
                <a:gd name="T7" fmla="*/ 2 h 61"/>
                <a:gd name="T8" fmla="*/ 1 w 94"/>
                <a:gd name="T9" fmla="*/ 2 h 61"/>
                <a:gd name="T10" fmla="*/ 4 w 94"/>
                <a:gd name="T11" fmla="*/ 1 h 61"/>
                <a:gd name="T12" fmla="*/ 4 w 94"/>
                <a:gd name="T13" fmla="*/ 1 h 61"/>
                <a:gd name="T14" fmla="*/ 5 w 94"/>
                <a:gd name="T15" fmla="*/ 3 h 61"/>
                <a:gd name="T16" fmla="*/ 5 w 94"/>
                <a:gd name="T17" fmla="*/ 3 h 61"/>
                <a:gd name="T18" fmla="*/ 4 w 94"/>
                <a:gd name="T19" fmla="*/ 12 h 61"/>
                <a:gd name="T20" fmla="*/ 4 w 94"/>
                <a:gd name="T21" fmla="*/ 12 h 61"/>
                <a:gd name="T22" fmla="*/ 42 w 94"/>
                <a:gd name="T23" fmla="*/ 54 h 61"/>
                <a:gd name="T24" fmla="*/ 42 w 94"/>
                <a:gd name="T25" fmla="*/ 54 h 61"/>
                <a:gd name="T26" fmla="*/ 58 w 94"/>
                <a:gd name="T27" fmla="*/ 57 h 61"/>
                <a:gd name="T28" fmla="*/ 58 w 94"/>
                <a:gd name="T29" fmla="*/ 57 h 61"/>
                <a:gd name="T30" fmla="*/ 83 w 94"/>
                <a:gd name="T31" fmla="*/ 46 h 61"/>
                <a:gd name="T32" fmla="*/ 83 w 94"/>
                <a:gd name="T33" fmla="*/ 46 h 61"/>
                <a:gd name="T34" fmla="*/ 90 w 94"/>
                <a:gd name="T35" fmla="*/ 35 h 61"/>
                <a:gd name="T36" fmla="*/ 90 w 94"/>
                <a:gd name="T37" fmla="*/ 35 h 61"/>
                <a:gd name="T38" fmla="*/ 90 w 94"/>
                <a:gd name="T39" fmla="*/ 35 h 61"/>
                <a:gd name="T40" fmla="*/ 92 w 94"/>
                <a:gd name="T41" fmla="*/ 33 h 61"/>
                <a:gd name="T42" fmla="*/ 92 w 94"/>
                <a:gd name="T43" fmla="*/ 33 h 61"/>
                <a:gd name="T44" fmla="*/ 93 w 94"/>
                <a:gd name="T45" fmla="*/ 36 h 61"/>
                <a:gd name="T46" fmla="*/ 93 w 94"/>
                <a:gd name="T47" fmla="*/ 36 h 61"/>
                <a:gd name="T48" fmla="*/ 58 w 94"/>
                <a:gd name="T49" fmla="*/ 61 h 61"/>
                <a:gd name="T50" fmla="*/ 58 w 94"/>
                <a:gd name="T51" fmla="*/ 61 h 61"/>
                <a:gd name="T52" fmla="*/ 58 w 94"/>
                <a:gd name="T53" fmla="*/ 61 h 61"/>
                <a:gd name="T54" fmla="*/ 58 w 94"/>
                <a:gd name="T55" fmla="*/ 61 h 61"/>
                <a:gd name="T56" fmla="*/ 41 w 94"/>
                <a:gd name="T57"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 h="61">
                  <a:moveTo>
                    <a:pt x="41" y="58"/>
                  </a:moveTo>
                  <a:cubicBezTo>
                    <a:pt x="8" y="49"/>
                    <a:pt x="0" y="27"/>
                    <a:pt x="0" y="12"/>
                  </a:cubicBezTo>
                  <a:cubicBezTo>
                    <a:pt x="0" y="12"/>
                    <a:pt x="0" y="12"/>
                    <a:pt x="0" y="12"/>
                  </a:cubicBezTo>
                  <a:cubicBezTo>
                    <a:pt x="0" y="8"/>
                    <a:pt x="0" y="5"/>
                    <a:pt x="1" y="2"/>
                  </a:cubicBezTo>
                  <a:cubicBezTo>
                    <a:pt x="1" y="2"/>
                    <a:pt x="1" y="2"/>
                    <a:pt x="1" y="2"/>
                  </a:cubicBezTo>
                  <a:cubicBezTo>
                    <a:pt x="2" y="1"/>
                    <a:pt x="3" y="0"/>
                    <a:pt x="4" y="1"/>
                  </a:cubicBezTo>
                  <a:cubicBezTo>
                    <a:pt x="4" y="1"/>
                    <a:pt x="4" y="1"/>
                    <a:pt x="4" y="1"/>
                  </a:cubicBezTo>
                  <a:cubicBezTo>
                    <a:pt x="5" y="1"/>
                    <a:pt x="5" y="2"/>
                    <a:pt x="5" y="3"/>
                  </a:cubicBezTo>
                  <a:cubicBezTo>
                    <a:pt x="5" y="3"/>
                    <a:pt x="5" y="3"/>
                    <a:pt x="5" y="3"/>
                  </a:cubicBezTo>
                  <a:cubicBezTo>
                    <a:pt x="4" y="6"/>
                    <a:pt x="4" y="9"/>
                    <a:pt x="4" y="12"/>
                  </a:cubicBezTo>
                  <a:cubicBezTo>
                    <a:pt x="4" y="12"/>
                    <a:pt x="4" y="12"/>
                    <a:pt x="4" y="12"/>
                  </a:cubicBezTo>
                  <a:cubicBezTo>
                    <a:pt x="4" y="26"/>
                    <a:pt x="11" y="45"/>
                    <a:pt x="42" y="54"/>
                  </a:cubicBezTo>
                  <a:cubicBezTo>
                    <a:pt x="42" y="54"/>
                    <a:pt x="42" y="54"/>
                    <a:pt x="42" y="54"/>
                  </a:cubicBezTo>
                  <a:cubicBezTo>
                    <a:pt x="48" y="56"/>
                    <a:pt x="53" y="57"/>
                    <a:pt x="58" y="57"/>
                  </a:cubicBezTo>
                  <a:cubicBezTo>
                    <a:pt x="58" y="57"/>
                    <a:pt x="58" y="57"/>
                    <a:pt x="58" y="57"/>
                  </a:cubicBezTo>
                  <a:cubicBezTo>
                    <a:pt x="71" y="57"/>
                    <a:pt x="78" y="51"/>
                    <a:pt x="83" y="46"/>
                  </a:cubicBezTo>
                  <a:cubicBezTo>
                    <a:pt x="83" y="46"/>
                    <a:pt x="83" y="46"/>
                    <a:pt x="83" y="46"/>
                  </a:cubicBezTo>
                  <a:cubicBezTo>
                    <a:pt x="88" y="40"/>
                    <a:pt x="90" y="35"/>
                    <a:pt x="90" y="35"/>
                  </a:cubicBezTo>
                  <a:cubicBezTo>
                    <a:pt x="90" y="35"/>
                    <a:pt x="90" y="35"/>
                    <a:pt x="90" y="35"/>
                  </a:cubicBezTo>
                  <a:cubicBezTo>
                    <a:pt x="90" y="35"/>
                    <a:pt x="90" y="35"/>
                    <a:pt x="90" y="35"/>
                  </a:cubicBezTo>
                  <a:cubicBezTo>
                    <a:pt x="90" y="34"/>
                    <a:pt x="91" y="33"/>
                    <a:pt x="92" y="33"/>
                  </a:cubicBezTo>
                  <a:cubicBezTo>
                    <a:pt x="92" y="33"/>
                    <a:pt x="92" y="33"/>
                    <a:pt x="92" y="33"/>
                  </a:cubicBezTo>
                  <a:cubicBezTo>
                    <a:pt x="93" y="34"/>
                    <a:pt x="94" y="35"/>
                    <a:pt x="93" y="36"/>
                  </a:cubicBezTo>
                  <a:cubicBezTo>
                    <a:pt x="93" y="36"/>
                    <a:pt x="93" y="36"/>
                    <a:pt x="93" y="36"/>
                  </a:cubicBezTo>
                  <a:cubicBezTo>
                    <a:pt x="93" y="36"/>
                    <a:pt x="86" y="61"/>
                    <a:pt x="58" y="61"/>
                  </a:cubicBezTo>
                  <a:cubicBezTo>
                    <a:pt x="58" y="61"/>
                    <a:pt x="58" y="61"/>
                    <a:pt x="58" y="61"/>
                  </a:cubicBezTo>
                  <a:cubicBezTo>
                    <a:pt x="58" y="61"/>
                    <a:pt x="58" y="61"/>
                    <a:pt x="58" y="61"/>
                  </a:cubicBezTo>
                  <a:cubicBezTo>
                    <a:pt x="58" y="61"/>
                    <a:pt x="58" y="61"/>
                    <a:pt x="58" y="61"/>
                  </a:cubicBezTo>
                  <a:cubicBezTo>
                    <a:pt x="53" y="61"/>
                    <a:pt x="47" y="60"/>
                    <a:pt x="41" y="5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chenying0907 272"/>
            <p:cNvSpPr/>
            <p:nvPr/>
          </p:nvSpPr>
          <p:spPr bwMode="auto">
            <a:xfrm>
              <a:off x="6039480" y="1071864"/>
              <a:ext cx="60826" cy="79074"/>
            </a:xfrm>
            <a:custGeom>
              <a:avLst/>
              <a:gdLst>
                <a:gd name="T0" fmla="*/ 15 w 17"/>
                <a:gd name="T1" fmla="*/ 0 h 22"/>
                <a:gd name="T2" fmla="*/ 0 w 17"/>
                <a:gd name="T3" fmla="*/ 22 h 22"/>
                <a:gd name="T4" fmla="*/ 16 w 17"/>
                <a:gd name="T5" fmla="*/ 1 h 22"/>
                <a:gd name="T6" fmla="*/ 12 w 17"/>
                <a:gd name="T7" fmla="*/ 1 h 22"/>
              </a:gdLst>
              <a:ahLst/>
              <a:cxnLst>
                <a:cxn ang="0">
                  <a:pos x="T0" y="T1"/>
                </a:cxn>
                <a:cxn ang="0">
                  <a:pos x="T2" y="T3"/>
                </a:cxn>
                <a:cxn ang="0">
                  <a:pos x="T4" y="T5"/>
                </a:cxn>
                <a:cxn ang="0">
                  <a:pos x="T6" y="T7"/>
                </a:cxn>
              </a:cxnLst>
              <a:rect l="0" t="0" r="r" b="b"/>
              <a:pathLst>
                <a:path w="17" h="22">
                  <a:moveTo>
                    <a:pt x="15" y="0"/>
                  </a:moveTo>
                  <a:cubicBezTo>
                    <a:pt x="8" y="3"/>
                    <a:pt x="1" y="14"/>
                    <a:pt x="0" y="22"/>
                  </a:cubicBezTo>
                  <a:cubicBezTo>
                    <a:pt x="9" y="20"/>
                    <a:pt x="17" y="10"/>
                    <a:pt x="16" y="1"/>
                  </a:cubicBezTo>
                  <a:cubicBezTo>
                    <a:pt x="14" y="0"/>
                    <a:pt x="14" y="1"/>
                    <a:pt x="12"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chenying0907 273"/>
            <p:cNvSpPr/>
            <p:nvPr/>
          </p:nvSpPr>
          <p:spPr bwMode="auto">
            <a:xfrm>
              <a:off x="6600601" y="291767"/>
              <a:ext cx="54744" cy="89719"/>
            </a:xfrm>
            <a:custGeom>
              <a:avLst/>
              <a:gdLst>
                <a:gd name="T0" fmla="*/ 5 w 15"/>
                <a:gd name="T1" fmla="*/ 25 h 25"/>
                <a:gd name="T2" fmla="*/ 14 w 15"/>
                <a:gd name="T3" fmla="*/ 0 h 25"/>
                <a:gd name="T4" fmla="*/ 3 w 15"/>
                <a:gd name="T5" fmla="*/ 24 h 25"/>
                <a:gd name="T6" fmla="*/ 7 w 15"/>
                <a:gd name="T7" fmla="*/ 23 h 25"/>
              </a:gdLst>
              <a:ahLst/>
              <a:cxnLst>
                <a:cxn ang="0">
                  <a:pos x="T0" y="T1"/>
                </a:cxn>
                <a:cxn ang="0">
                  <a:pos x="T2" y="T3"/>
                </a:cxn>
                <a:cxn ang="0">
                  <a:pos x="T4" y="T5"/>
                </a:cxn>
                <a:cxn ang="0">
                  <a:pos x="T6" y="T7"/>
                </a:cxn>
              </a:cxnLst>
              <a:rect l="0" t="0" r="r" b="b"/>
              <a:pathLst>
                <a:path w="15" h="25">
                  <a:moveTo>
                    <a:pt x="5" y="25"/>
                  </a:moveTo>
                  <a:cubicBezTo>
                    <a:pt x="11" y="20"/>
                    <a:pt x="15" y="8"/>
                    <a:pt x="14" y="0"/>
                  </a:cubicBezTo>
                  <a:cubicBezTo>
                    <a:pt x="5" y="4"/>
                    <a:pt x="0" y="15"/>
                    <a:pt x="3" y="24"/>
                  </a:cubicBezTo>
                  <a:cubicBezTo>
                    <a:pt x="5" y="25"/>
                    <a:pt x="5" y="24"/>
                    <a:pt x="7" y="23"/>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chenying0907 274"/>
            <p:cNvSpPr/>
            <p:nvPr/>
          </p:nvSpPr>
          <p:spPr bwMode="auto">
            <a:xfrm>
              <a:off x="5881332" y="662807"/>
              <a:ext cx="92760" cy="50182"/>
            </a:xfrm>
            <a:custGeom>
              <a:avLst/>
              <a:gdLst>
                <a:gd name="T0" fmla="*/ 26 w 26"/>
                <a:gd name="T1" fmla="*/ 10 h 14"/>
                <a:gd name="T2" fmla="*/ 0 w 26"/>
                <a:gd name="T3" fmla="*/ 4 h 14"/>
                <a:gd name="T4" fmla="*/ 24 w 26"/>
                <a:gd name="T5" fmla="*/ 9 h 14"/>
              </a:gdLst>
              <a:ahLst/>
              <a:cxnLst>
                <a:cxn ang="0">
                  <a:pos x="T0" y="T1"/>
                </a:cxn>
                <a:cxn ang="0">
                  <a:pos x="T2" y="T3"/>
                </a:cxn>
                <a:cxn ang="0">
                  <a:pos x="T4" y="T5"/>
                </a:cxn>
              </a:cxnLst>
              <a:rect l="0" t="0" r="r" b="b"/>
              <a:pathLst>
                <a:path w="26" h="14">
                  <a:moveTo>
                    <a:pt x="26" y="10"/>
                  </a:moveTo>
                  <a:cubicBezTo>
                    <a:pt x="20" y="6"/>
                    <a:pt x="6" y="0"/>
                    <a:pt x="0" y="4"/>
                  </a:cubicBezTo>
                  <a:cubicBezTo>
                    <a:pt x="3" y="11"/>
                    <a:pt x="19" y="14"/>
                    <a:pt x="24" y="9"/>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chenying0907 275"/>
            <p:cNvSpPr/>
            <p:nvPr/>
          </p:nvSpPr>
          <p:spPr bwMode="auto">
            <a:xfrm>
              <a:off x="6507842" y="1226970"/>
              <a:ext cx="45620" cy="89719"/>
            </a:xfrm>
            <a:custGeom>
              <a:avLst/>
              <a:gdLst>
                <a:gd name="T0" fmla="*/ 1 w 13"/>
                <a:gd name="T1" fmla="*/ 0 h 25"/>
                <a:gd name="T2" fmla="*/ 9 w 13"/>
                <a:gd name="T3" fmla="*/ 25 h 25"/>
                <a:gd name="T4" fmla="*/ 1 w 13"/>
                <a:gd name="T5" fmla="*/ 1 h 25"/>
              </a:gdLst>
              <a:ahLst/>
              <a:cxnLst>
                <a:cxn ang="0">
                  <a:pos x="T0" y="T1"/>
                </a:cxn>
                <a:cxn ang="0">
                  <a:pos x="T2" y="T3"/>
                </a:cxn>
                <a:cxn ang="0">
                  <a:pos x="T4" y="T5"/>
                </a:cxn>
              </a:cxnLst>
              <a:rect l="0" t="0" r="r" b="b"/>
              <a:pathLst>
                <a:path w="13" h="25">
                  <a:moveTo>
                    <a:pt x="1" y="0"/>
                  </a:moveTo>
                  <a:cubicBezTo>
                    <a:pt x="0" y="7"/>
                    <a:pt x="3" y="21"/>
                    <a:pt x="9" y="25"/>
                  </a:cubicBezTo>
                  <a:cubicBezTo>
                    <a:pt x="13" y="19"/>
                    <a:pt x="8" y="4"/>
                    <a:pt x="1"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chenying0907 276"/>
            <p:cNvSpPr/>
            <p:nvPr/>
          </p:nvSpPr>
          <p:spPr bwMode="auto">
            <a:xfrm>
              <a:off x="6766353" y="1115963"/>
              <a:ext cx="65388" cy="74512"/>
            </a:xfrm>
            <a:custGeom>
              <a:avLst/>
              <a:gdLst>
                <a:gd name="T0" fmla="*/ 2 w 18"/>
                <a:gd name="T1" fmla="*/ 0 h 21"/>
                <a:gd name="T2" fmla="*/ 18 w 18"/>
                <a:gd name="T3" fmla="*/ 21 h 21"/>
                <a:gd name="T4" fmla="*/ 0 w 18"/>
                <a:gd name="T5" fmla="*/ 2 h 21"/>
                <a:gd name="T6" fmla="*/ 5 w 18"/>
                <a:gd name="T7" fmla="*/ 1 h 21"/>
              </a:gdLst>
              <a:ahLst/>
              <a:cxnLst>
                <a:cxn ang="0">
                  <a:pos x="T0" y="T1"/>
                </a:cxn>
                <a:cxn ang="0">
                  <a:pos x="T2" y="T3"/>
                </a:cxn>
                <a:cxn ang="0">
                  <a:pos x="T4" y="T5"/>
                </a:cxn>
                <a:cxn ang="0">
                  <a:pos x="T6" y="T7"/>
                </a:cxn>
              </a:cxnLst>
              <a:rect l="0" t="0" r="r" b="b"/>
              <a:pathLst>
                <a:path w="18" h="21">
                  <a:moveTo>
                    <a:pt x="2" y="0"/>
                  </a:moveTo>
                  <a:cubicBezTo>
                    <a:pt x="9" y="3"/>
                    <a:pt x="16" y="14"/>
                    <a:pt x="18" y="21"/>
                  </a:cubicBezTo>
                  <a:cubicBezTo>
                    <a:pt x="8" y="20"/>
                    <a:pt x="0" y="11"/>
                    <a:pt x="0" y="2"/>
                  </a:cubicBezTo>
                  <a:cubicBezTo>
                    <a:pt x="2" y="0"/>
                    <a:pt x="3" y="1"/>
                    <a:pt x="5" y="1"/>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chenying0907 277"/>
            <p:cNvSpPr/>
            <p:nvPr/>
          </p:nvSpPr>
          <p:spPr bwMode="auto">
            <a:xfrm>
              <a:off x="6916898" y="608064"/>
              <a:ext cx="104925" cy="57785"/>
            </a:xfrm>
            <a:custGeom>
              <a:avLst/>
              <a:gdLst>
                <a:gd name="T0" fmla="*/ 0 w 29"/>
                <a:gd name="T1" fmla="*/ 6 h 16"/>
                <a:gd name="T2" fmla="*/ 29 w 29"/>
                <a:gd name="T3" fmla="*/ 5 h 16"/>
                <a:gd name="T4" fmla="*/ 0 w 29"/>
                <a:gd name="T5" fmla="*/ 6 h 16"/>
              </a:gdLst>
              <a:ahLst/>
              <a:cxnLst>
                <a:cxn ang="0">
                  <a:pos x="T0" y="T1"/>
                </a:cxn>
                <a:cxn ang="0">
                  <a:pos x="T2" y="T3"/>
                </a:cxn>
                <a:cxn ang="0">
                  <a:pos x="T4" y="T5"/>
                </a:cxn>
              </a:cxnLst>
              <a:rect l="0" t="0" r="r" b="b"/>
              <a:pathLst>
                <a:path w="29" h="16">
                  <a:moveTo>
                    <a:pt x="0" y="6"/>
                  </a:moveTo>
                  <a:cubicBezTo>
                    <a:pt x="7" y="0"/>
                    <a:pt x="21" y="1"/>
                    <a:pt x="29" y="5"/>
                  </a:cubicBezTo>
                  <a:cubicBezTo>
                    <a:pt x="28" y="16"/>
                    <a:pt x="0" y="14"/>
                    <a:pt x="0" y="6"/>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chenying0907 278"/>
            <p:cNvSpPr/>
            <p:nvPr/>
          </p:nvSpPr>
          <p:spPr bwMode="auto">
            <a:xfrm>
              <a:off x="6118554" y="267437"/>
              <a:ext cx="76033" cy="106446"/>
            </a:xfrm>
            <a:custGeom>
              <a:avLst/>
              <a:gdLst>
                <a:gd name="T0" fmla="*/ 19 w 21"/>
                <a:gd name="T1" fmla="*/ 28 h 30"/>
                <a:gd name="T2" fmla="*/ 10 w 21"/>
                <a:gd name="T3" fmla="*/ 0 h 30"/>
                <a:gd name="T4" fmla="*/ 19 w 21"/>
                <a:gd name="T5" fmla="*/ 28 h 30"/>
              </a:gdLst>
              <a:ahLst/>
              <a:cxnLst>
                <a:cxn ang="0">
                  <a:pos x="T0" y="T1"/>
                </a:cxn>
                <a:cxn ang="0">
                  <a:pos x="T2" y="T3"/>
                </a:cxn>
                <a:cxn ang="0">
                  <a:pos x="T4" y="T5"/>
                </a:cxn>
              </a:cxnLst>
              <a:rect l="0" t="0" r="r" b="b"/>
              <a:pathLst>
                <a:path w="21" h="30">
                  <a:moveTo>
                    <a:pt x="19" y="28"/>
                  </a:moveTo>
                  <a:cubicBezTo>
                    <a:pt x="21" y="19"/>
                    <a:pt x="16" y="6"/>
                    <a:pt x="10" y="0"/>
                  </a:cubicBezTo>
                  <a:cubicBezTo>
                    <a:pt x="0" y="4"/>
                    <a:pt x="10" y="30"/>
                    <a:pt x="19" y="28"/>
                  </a:cubicBezTo>
                </a:path>
              </a:pathLst>
            </a:custGeom>
            <a:solidFill>
              <a:srgbClr val="FFD2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 presetClass="entr" presetSubtype="1" decel="100000"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750" fill="hold"/>
                                        <p:tgtEl>
                                          <p:spTgt spid="20"/>
                                        </p:tgtEl>
                                        <p:attrNameLst>
                                          <p:attrName>ppt_x</p:attrName>
                                        </p:attrNameLst>
                                      </p:cBhvr>
                                      <p:tavLst>
                                        <p:tav tm="0">
                                          <p:val>
                                            <p:strVal val="#ppt_x"/>
                                          </p:val>
                                        </p:tav>
                                        <p:tav tm="100000">
                                          <p:val>
                                            <p:strVal val="#ppt_x"/>
                                          </p:val>
                                        </p:tav>
                                      </p:tavLst>
                                    </p:anim>
                                    <p:anim calcmode="lin" valueType="num">
                                      <p:cBhvr additive="base">
                                        <p:cTn id="18" dur="750" fill="hold"/>
                                        <p:tgtEl>
                                          <p:spTgt spid="20"/>
                                        </p:tgtEl>
                                        <p:attrNameLst>
                                          <p:attrName>ppt_y</p:attrName>
                                        </p:attrNameLst>
                                      </p:cBhvr>
                                      <p:tavLst>
                                        <p:tav tm="0">
                                          <p:val>
                                            <p:strVal val="0-#ppt_h/2"/>
                                          </p:val>
                                        </p:tav>
                                        <p:tav tm="100000">
                                          <p:val>
                                            <p:strVal val="#ppt_y"/>
                                          </p:val>
                                        </p:tav>
                                      </p:tavLst>
                                    </p:anim>
                                  </p:childTnLst>
                                </p:cTn>
                              </p:par>
                            </p:childTnLst>
                          </p:cTn>
                        </p:par>
                        <p:par>
                          <p:cTn id="19" fill="hold">
                            <p:stCondLst>
                              <p:cond delay="2299"/>
                            </p:stCondLst>
                            <p:childTnLst>
                              <p:par>
                                <p:cTn id="20" presetID="53" presetClass="entr" presetSubtype="16"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par>
                          <p:cTn id="25" fill="hold">
                            <p:stCondLst>
                              <p:cond delay="2799"/>
                            </p:stCondLst>
                            <p:childTnLst>
                              <p:par>
                                <p:cTn id="26" presetID="42" presetClass="entr" presetSubtype="0"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anim calcmode="lin" valueType="num">
                                      <p:cBhvr>
                                        <p:cTn id="29" dur="500" fill="hold"/>
                                        <p:tgtEl>
                                          <p:spTgt spid="12"/>
                                        </p:tgtEl>
                                        <p:attrNameLst>
                                          <p:attrName>ppt_x</p:attrName>
                                        </p:attrNameLst>
                                      </p:cBhvr>
                                      <p:tavLst>
                                        <p:tav tm="0">
                                          <p:val>
                                            <p:strVal val="#ppt_x"/>
                                          </p:val>
                                        </p:tav>
                                        <p:tav tm="100000">
                                          <p:val>
                                            <p:strVal val="#ppt_x"/>
                                          </p:val>
                                        </p:tav>
                                      </p:tavLst>
                                    </p:anim>
                                    <p:anim calcmode="lin" valueType="num">
                                      <p:cBhvr>
                                        <p:cTn id="30" dur="500" fill="hold"/>
                                        <p:tgtEl>
                                          <p:spTgt spid="12"/>
                                        </p:tgtEl>
                                        <p:attrNameLst>
                                          <p:attrName>ppt_y</p:attrName>
                                        </p:attrNameLst>
                                      </p:cBhvr>
                                      <p:tavLst>
                                        <p:tav tm="0">
                                          <p:val>
                                            <p:strVal val="#ppt_y+.1"/>
                                          </p:val>
                                        </p:tav>
                                        <p:tav tm="100000">
                                          <p:val>
                                            <p:strVal val="#ppt_y"/>
                                          </p:val>
                                        </p:tav>
                                      </p:tavLst>
                                    </p:anim>
                                  </p:childTnLst>
                                </p:cTn>
                              </p:par>
                            </p:childTnLst>
                          </p:cTn>
                        </p:par>
                        <p:par>
                          <p:cTn id="31" fill="hold">
                            <p:stCondLst>
                              <p:cond delay="3299"/>
                            </p:stCondLst>
                            <p:childTnLst>
                              <p:par>
                                <p:cTn id="32" presetID="2" presetClass="entr" presetSubtype="1" decel="100000" fill="hold"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750" fill="hold"/>
                                        <p:tgtEl>
                                          <p:spTgt spid="35"/>
                                        </p:tgtEl>
                                        <p:attrNameLst>
                                          <p:attrName>ppt_x</p:attrName>
                                        </p:attrNameLst>
                                      </p:cBhvr>
                                      <p:tavLst>
                                        <p:tav tm="0">
                                          <p:val>
                                            <p:strVal val="#ppt_x"/>
                                          </p:val>
                                        </p:tav>
                                        <p:tav tm="100000">
                                          <p:val>
                                            <p:strVal val="#ppt_x"/>
                                          </p:val>
                                        </p:tav>
                                      </p:tavLst>
                                    </p:anim>
                                    <p:anim calcmode="lin" valueType="num">
                                      <p:cBhvr additive="base">
                                        <p:cTn id="35" dur="750" fill="hold"/>
                                        <p:tgtEl>
                                          <p:spTgt spid="35"/>
                                        </p:tgtEl>
                                        <p:attrNameLst>
                                          <p:attrName>ppt_y</p:attrName>
                                        </p:attrNameLst>
                                      </p:cBhvr>
                                      <p:tavLst>
                                        <p:tav tm="0">
                                          <p:val>
                                            <p:strVal val="0-#ppt_h/2"/>
                                          </p:val>
                                        </p:tav>
                                        <p:tav tm="100000">
                                          <p:val>
                                            <p:strVal val="#ppt_y"/>
                                          </p:val>
                                        </p:tav>
                                      </p:tavLst>
                                    </p:anim>
                                  </p:childTnLst>
                                </p:cTn>
                              </p:par>
                            </p:childTnLst>
                          </p:cTn>
                        </p:par>
                        <p:par>
                          <p:cTn id="36" fill="hold">
                            <p:stCondLst>
                              <p:cond delay="4299"/>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childTnLst>
                          </p:cTn>
                        </p:par>
                        <p:par>
                          <p:cTn id="42" fill="hold">
                            <p:stCondLst>
                              <p:cond delay="4799"/>
                            </p:stCondLst>
                            <p:childTnLst>
                              <p:par>
                                <p:cTn id="43" presetID="42" presetClass="entr" presetSubtype="0"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anim calcmode="lin" valueType="num">
                                      <p:cBhvr>
                                        <p:cTn id="46" dur="500" fill="hold"/>
                                        <p:tgtEl>
                                          <p:spTgt spid="17"/>
                                        </p:tgtEl>
                                        <p:attrNameLst>
                                          <p:attrName>ppt_x</p:attrName>
                                        </p:attrNameLst>
                                      </p:cBhvr>
                                      <p:tavLst>
                                        <p:tav tm="0">
                                          <p:val>
                                            <p:strVal val="#ppt_x"/>
                                          </p:val>
                                        </p:tav>
                                        <p:tav tm="100000">
                                          <p:val>
                                            <p:strVal val="#ppt_x"/>
                                          </p:val>
                                        </p:tav>
                                      </p:tavLst>
                                    </p:anim>
                                    <p:anim calcmode="lin" valueType="num">
                                      <p:cBhvr>
                                        <p:cTn id="47" dur="500" fill="hold"/>
                                        <p:tgtEl>
                                          <p:spTgt spid="17"/>
                                        </p:tgtEl>
                                        <p:attrNameLst>
                                          <p:attrName>ppt_y</p:attrName>
                                        </p:attrNameLst>
                                      </p:cBhvr>
                                      <p:tavLst>
                                        <p:tav tm="0">
                                          <p:val>
                                            <p:strVal val="#ppt_y+.1"/>
                                          </p:val>
                                        </p:tav>
                                        <p:tav tm="100000">
                                          <p:val>
                                            <p:strVal val="#ppt_y"/>
                                          </p:val>
                                        </p:tav>
                                      </p:tavLst>
                                    </p:anim>
                                  </p:childTnLst>
                                </p:cTn>
                              </p:par>
                            </p:childTnLst>
                          </p:cTn>
                        </p:par>
                        <p:par>
                          <p:cTn id="48" fill="hold">
                            <p:stCondLst>
                              <p:cond delay="5299"/>
                            </p:stCondLst>
                            <p:childTnLst>
                              <p:par>
                                <p:cTn id="49" presetID="2" presetClass="entr" presetSubtype="1" decel="100000" fill="hold" nodeType="afterEffect">
                                  <p:stCondLst>
                                    <p:cond delay="0"/>
                                  </p:stCondLst>
                                  <p:childTnLst>
                                    <p:set>
                                      <p:cBhvr>
                                        <p:cTn id="50" dur="1" fill="hold">
                                          <p:stCondLst>
                                            <p:cond delay="0"/>
                                          </p:stCondLst>
                                        </p:cTn>
                                        <p:tgtEl>
                                          <p:spTgt spid="50"/>
                                        </p:tgtEl>
                                        <p:attrNameLst>
                                          <p:attrName>style.visibility</p:attrName>
                                        </p:attrNameLst>
                                      </p:cBhvr>
                                      <p:to>
                                        <p:strVal val="visible"/>
                                      </p:to>
                                    </p:set>
                                    <p:anim calcmode="lin" valueType="num">
                                      <p:cBhvr additive="base">
                                        <p:cTn id="51" dur="750" fill="hold"/>
                                        <p:tgtEl>
                                          <p:spTgt spid="50"/>
                                        </p:tgtEl>
                                        <p:attrNameLst>
                                          <p:attrName>ppt_x</p:attrName>
                                        </p:attrNameLst>
                                      </p:cBhvr>
                                      <p:tavLst>
                                        <p:tav tm="0">
                                          <p:val>
                                            <p:strVal val="#ppt_x"/>
                                          </p:val>
                                        </p:tav>
                                        <p:tav tm="100000">
                                          <p:val>
                                            <p:strVal val="#ppt_x"/>
                                          </p:val>
                                        </p:tav>
                                      </p:tavLst>
                                    </p:anim>
                                    <p:anim calcmode="lin" valueType="num">
                                      <p:cBhvr additive="base">
                                        <p:cTn id="52" dur="750" fill="hold"/>
                                        <p:tgtEl>
                                          <p:spTgt spid="50"/>
                                        </p:tgtEl>
                                        <p:attrNameLst>
                                          <p:attrName>ppt_y</p:attrName>
                                        </p:attrNameLst>
                                      </p:cBhvr>
                                      <p:tavLst>
                                        <p:tav tm="0">
                                          <p:val>
                                            <p:strVal val="0-#ppt_h/2"/>
                                          </p:val>
                                        </p:tav>
                                        <p:tav tm="100000">
                                          <p:val>
                                            <p:strVal val="#ppt_y"/>
                                          </p:val>
                                        </p:tav>
                                      </p:tavLst>
                                    </p:anim>
                                  </p:childTnLst>
                                </p:cTn>
                              </p:par>
                            </p:childTnLst>
                          </p:cTn>
                        </p:par>
                        <p:par>
                          <p:cTn id="53" fill="hold">
                            <p:stCondLst>
                              <p:cond delay="6299"/>
                            </p:stCondLst>
                            <p:childTnLst>
                              <p:par>
                                <p:cTn id="54" presetID="53" presetClass="entr" presetSubtype="16"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par>
                          <p:cTn id="59" fill="hold">
                            <p:stCondLst>
                              <p:cond delay="6799"/>
                            </p:stCondLst>
                            <p:childTnLst>
                              <p:par>
                                <p:cTn id="60" presetID="42" presetClass="entr" presetSubtype="0"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500"/>
                                        <p:tgtEl>
                                          <p:spTgt spid="18"/>
                                        </p:tgtEl>
                                      </p:cBhvr>
                                    </p:animEffect>
                                    <p:anim calcmode="lin" valueType="num">
                                      <p:cBhvr>
                                        <p:cTn id="63" dur="500" fill="hold"/>
                                        <p:tgtEl>
                                          <p:spTgt spid="18"/>
                                        </p:tgtEl>
                                        <p:attrNameLst>
                                          <p:attrName>ppt_x</p:attrName>
                                        </p:attrNameLst>
                                      </p:cBhvr>
                                      <p:tavLst>
                                        <p:tav tm="0">
                                          <p:val>
                                            <p:strVal val="#ppt_x"/>
                                          </p:val>
                                        </p:tav>
                                        <p:tav tm="100000">
                                          <p:val>
                                            <p:strVal val="#ppt_x"/>
                                          </p:val>
                                        </p:tav>
                                      </p:tavLst>
                                    </p:anim>
                                    <p:anim calcmode="lin" valueType="num">
                                      <p:cBhvr>
                                        <p:cTn id="64" dur="5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7299"/>
                            </p:stCondLst>
                            <p:childTnLst>
                              <p:par>
                                <p:cTn id="66" presetID="2" presetClass="entr" presetSubtype="1" decel="100000"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 calcmode="lin" valueType="num">
                                      <p:cBhvr additive="base">
                                        <p:cTn id="68" dur="750" fill="hold"/>
                                        <p:tgtEl>
                                          <p:spTgt spid="65"/>
                                        </p:tgtEl>
                                        <p:attrNameLst>
                                          <p:attrName>ppt_x</p:attrName>
                                        </p:attrNameLst>
                                      </p:cBhvr>
                                      <p:tavLst>
                                        <p:tav tm="0">
                                          <p:val>
                                            <p:strVal val="#ppt_x"/>
                                          </p:val>
                                        </p:tav>
                                        <p:tav tm="100000">
                                          <p:val>
                                            <p:strVal val="#ppt_x"/>
                                          </p:val>
                                        </p:tav>
                                      </p:tavLst>
                                    </p:anim>
                                    <p:anim calcmode="lin" valueType="num">
                                      <p:cBhvr additive="base">
                                        <p:cTn id="69" dur="750" fill="hold"/>
                                        <p:tgtEl>
                                          <p:spTgt spid="65"/>
                                        </p:tgtEl>
                                        <p:attrNameLst>
                                          <p:attrName>ppt_y</p:attrName>
                                        </p:attrNameLst>
                                      </p:cBhvr>
                                      <p:tavLst>
                                        <p:tav tm="0">
                                          <p:val>
                                            <p:strVal val="0-#ppt_h/2"/>
                                          </p:val>
                                        </p:tav>
                                        <p:tav tm="100000">
                                          <p:val>
                                            <p:strVal val="#ppt_y"/>
                                          </p:val>
                                        </p:tav>
                                      </p:tavLst>
                                    </p:anim>
                                  </p:childTnLst>
                                </p:cTn>
                              </p:par>
                            </p:childTnLst>
                          </p:cTn>
                        </p:par>
                        <p:par>
                          <p:cTn id="70" fill="hold">
                            <p:stCondLst>
                              <p:cond delay="8299"/>
                            </p:stCondLst>
                            <p:childTnLst>
                              <p:par>
                                <p:cTn id="71" presetID="53" presetClass="entr" presetSubtype="16" fill="hold" grpId="0" nodeType="afterEffect">
                                  <p:stCondLst>
                                    <p:cond delay="0"/>
                                  </p:stCondLst>
                                  <p:childTnLst>
                                    <p:set>
                                      <p:cBhvr>
                                        <p:cTn id="72" dur="1" fill="hold">
                                          <p:stCondLst>
                                            <p:cond delay="0"/>
                                          </p:stCondLst>
                                        </p:cTn>
                                        <p:tgtEl>
                                          <p:spTgt spid="16"/>
                                        </p:tgtEl>
                                        <p:attrNameLst>
                                          <p:attrName>style.visibility</p:attrName>
                                        </p:attrNameLst>
                                      </p:cBhvr>
                                      <p:to>
                                        <p:strVal val="visible"/>
                                      </p:to>
                                    </p:set>
                                    <p:anim calcmode="lin" valueType="num">
                                      <p:cBhvr>
                                        <p:cTn id="73" dur="500" fill="hold"/>
                                        <p:tgtEl>
                                          <p:spTgt spid="16"/>
                                        </p:tgtEl>
                                        <p:attrNameLst>
                                          <p:attrName>ppt_w</p:attrName>
                                        </p:attrNameLst>
                                      </p:cBhvr>
                                      <p:tavLst>
                                        <p:tav tm="0">
                                          <p:val>
                                            <p:fltVal val="0"/>
                                          </p:val>
                                        </p:tav>
                                        <p:tav tm="100000">
                                          <p:val>
                                            <p:strVal val="#ppt_w"/>
                                          </p:val>
                                        </p:tav>
                                      </p:tavLst>
                                    </p:anim>
                                    <p:anim calcmode="lin" valueType="num">
                                      <p:cBhvr>
                                        <p:cTn id="74" dur="500" fill="hold"/>
                                        <p:tgtEl>
                                          <p:spTgt spid="16"/>
                                        </p:tgtEl>
                                        <p:attrNameLst>
                                          <p:attrName>ppt_h</p:attrName>
                                        </p:attrNameLst>
                                      </p:cBhvr>
                                      <p:tavLst>
                                        <p:tav tm="0">
                                          <p:val>
                                            <p:fltVal val="0"/>
                                          </p:val>
                                        </p:tav>
                                        <p:tav tm="100000">
                                          <p:val>
                                            <p:strVal val="#ppt_h"/>
                                          </p:val>
                                        </p:tav>
                                      </p:tavLst>
                                    </p:anim>
                                    <p:animEffect transition="in" filter="fade">
                                      <p:cBhvr>
                                        <p:cTn id="75" dur="500"/>
                                        <p:tgtEl>
                                          <p:spTgt spid="16"/>
                                        </p:tgtEl>
                                      </p:cBhvr>
                                    </p:animEffect>
                                  </p:childTnLst>
                                </p:cTn>
                              </p:par>
                            </p:childTnLst>
                          </p:cTn>
                        </p:par>
                        <p:par>
                          <p:cTn id="76" fill="hold">
                            <p:stCondLst>
                              <p:cond delay="8799"/>
                            </p:stCondLst>
                            <p:childTnLst>
                              <p:par>
                                <p:cTn id="77" presetID="42" presetClass="entr" presetSubtype="0" fill="hold" grpId="0"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fade">
                                      <p:cBhvr>
                                        <p:cTn id="79" dur="500"/>
                                        <p:tgtEl>
                                          <p:spTgt spid="19"/>
                                        </p:tgtEl>
                                      </p:cBhvr>
                                    </p:animEffect>
                                    <p:anim calcmode="lin" valueType="num">
                                      <p:cBhvr>
                                        <p:cTn id="80" dur="500" fill="hold"/>
                                        <p:tgtEl>
                                          <p:spTgt spid="19"/>
                                        </p:tgtEl>
                                        <p:attrNameLst>
                                          <p:attrName>ppt_x</p:attrName>
                                        </p:attrNameLst>
                                      </p:cBhvr>
                                      <p:tavLst>
                                        <p:tav tm="0">
                                          <p:val>
                                            <p:strVal val="#ppt_x"/>
                                          </p:val>
                                        </p:tav>
                                        <p:tav tm="100000">
                                          <p:val>
                                            <p:strVal val="#ppt_x"/>
                                          </p:val>
                                        </p:tav>
                                      </p:tavLst>
                                    </p:anim>
                                    <p:anim calcmode="lin" valueType="num">
                                      <p:cBhvr>
                                        <p:cTn id="81" dur="5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12" grpId="0"/>
      <p:bldP spid="13" grpId="0"/>
      <p:bldP spid="14" grpId="0"/>
      <p:bldP spid="15" grpId="0"/>
      <p:bldP spid="16" grpId="0"/>
      <p:bldP spid="17" grpId="0"/>
      <p:bldP spid="18" grpId="0"/>
      <p:bldP spid="19"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课堂实施</a:t>
            </a:r>
          </a:p>
        </p:txBody>
      </p:sp>
      <p:sp>
        <p:nvSpPr>
          <p:cNvPr id="4" name="chenying0907 5"/>
          <p:cNvSpPr>
            <a:spLocks noEditPoints="1"/>
          </p:cNvSpPr>
          <p:nvPr/>
        </p:nvSpPr>
        <p:spPr bwMode="auto">
          <a:xfrm>
            <a:off x="1456825" y="2797796"/>
            <a:ext cx="3409950" cy="2546350"/>
          </a:xfrm>
          <a:custGeom>
            <a:avLst/>
            <a:gdLst>
              <a:gd name="T0" fmla="*/ 221 w 552"/>
              <a:gd name="T1" fmla="*/ 173 h 412"/>
              <a:gd name="T2" fmla="*/ 122 w 552"/>
              <a:gd name="T3" fmla="*/ 165 h 412"/>
              <a:gd name="T4" fmla="*/ 61 w 552"/>
              <a:gd name="T5" fmla="*/ 206 h 412"/>
              <a:gd name="T6" fmla="*/ 20 w 552"/>
              <a:gd name="T7" fmla="*/ 308 h 412"/>
              <a:gd name="T8" fmla="*/ 3 w 552"/>
              <a:gd name="T9" fmla="*/ 364 h 412"/>
              <a:gd name="T10" fmla="*/ 31 w 552"/>
              <a:gd name="T11" fmla="*/ 376 h 412"/>
              <a:gd name="T12" fmla="*/ 60 w 552"/>
              <a:gd name="T13" fmla="*/ 394 h 412"/>
              <a:gd name="T14" fmla="*/ 95 w 552"/>
              <a:gd name="T15" fmla="*/ 412 h 412"/>
              <a:gd name="T16" fmla="*/ 215 w 552"/>
              <a:gd name="T17" fmla="*/ 357 h 412"/>
              <a:gd name="T18" fmla="*/ 231 w 552"/>
              <a:gd name="T19" fmla="*/ 370 h 412"/>
              <a:gd name="T20" fmla="*/ 251 w 552"/>
              <a:gd name="T21" fmla="*/ 382 h 412"/>
              <a:gd name="T22" fmla="*/ 401 w 552"/>
              <a:gd name="T23" fmla="*/ 333 h 412"/>
              <a:gd name="T24" fmla="*/ 417 w 552"/>
              <a:gd name="T25" fmla="*/ 342 h 412"/>
              <a:gd name="T26" fmla="*/ 549 w 552"/>
              <a:gd name="T27" fmla="*/ 310 h 412"/>
              <a:gd name="T28" fmla="*/ 444 w 552"/>
              <a:gd name="T29" fmla="*/ 126 h 412"/>
              <a:gd name="T30" fmla="*/ 408 w 552"/>
              <a:gd name="T31" fmla="*/ 195 h 412"/>
              <a:gd name="T32" fmla="*/ 348 w 552"/>
              <a:gd name="T33" fmla="*/ 198 h 412"/>
              <a:gd name="T34" fmla="*/ 267 w 552"/>
              <a:gd name="T35" fmla="*/ 7 h 412"/>
              <a:gd name="T36" fmla="*/ 192 w 552"/>
              <a:gd name="T37" fmla="*/ 313 h 412"/>
              <a:gd name="T38" fmla="*/ 270 w 552"/>
              <a:gd name="T39" fmla="*/ 129 h 412"/>
              <a:gd name="T40" fmla="*/ 210 w 552"/>
              <a:gd name="T41" fmla="*/ 236 h 412"/>
              <a:gd name="T42" fmla="*/ 269 w 552"/>
              <a:gd name="T43" fmla="*/ 94 h 412"/>
              <a:gd name="T44" fmla="*/ 240 w 552"/>
              <a:gd name="T45" fmla="*/ 132 h 412"/>
              <a:gd name="T46" fmla="*/ 188 w 552"/>
              <a:gd name="T47" fmla="*/ 301 h 412"/>
              <a:gd name="T48" fmla="*/ 191 w 552"/>
              <a:gd name="T49" fmla="*/ 309 h 412"/>
              <a:gd name="T50" fmla="*/ 21 w 552"/>
              <a:gd name="T51" fmla="*/ 333 h 412"/>
              <a:gd name="T52" fmla="*/ 9 w 552"/>
              <a:gd name="T53" fmla="*/ 358 h 412"/>
              <a:gd name="T54" fmla="*/ 59 w 552"/>
              <a:gd name="T55" fmla="*/ 229 h 412"/>
              <a:gd name="T56" fmla="*/ 93 w 552"/>
              <a:gd name="T57" fmla="*/ 158 h 412"/>
              <a:gd name="T58" fmla="*/ 94 w 552"/>
              <a:gd name="T59" fmla="*/ 179 h 412"/>
              <a:gd name="T60" fmla="*/ 36 w 552"/>
              <a:gd name="T61" fmla="*/ 292 h 412"/>
              <a:gd name="T62" fmla="*/ 24 w 552"/>
              <a:gd name="T63" fmla="*/ 323 h 412"/>
              <a:gd name="T64" fmla="*/ 33 w 552"/>
              <a:gd name="T65" fmla="*/ 370 h 412"/>
              <a:gd name="T66" fmla="*/ 51 w 552"/>
              <a:gd name="T67" fmla="*/ 375 h 412"/>
              <a:gd name="T68" fmla="*/ 62 w 552"/>
              <a:gd name="T69" fmla="*/ 388 h 412"/>
              <a:gd name="T70" fmla="*/ 78 w 552"/>
              <a:gd name="T71" fmla="*/ 398 h 412"/>
              <a:gd name="T72" fmla="*/ 81 w 552"/>
              <a:gd name="T73" fmla="*/ 400 h 412"/>
              <a:gd name="T74" fmla="*/ 102 w 552"/>
              <a:gd name="T75" fmla="*/ 288 h 412"/>
              <a:gd name="T76" fmla="*/ 100 w 552"/>
              <a:gd name="T77" fmla="*/ 216 h 412"/>
              <a:gd name="T78" fmla="*/ 193 w 552"/>
              <a:gd name="T79" fmla="*/ 339 h 412"/>
              <a:gd name="T80" fmla="*/ 200 w 552"/>
              <a:gd name="T81" fmla="*/ 348 h 412"/>
              <a:gd name="T82" fmla="*/ 203 w 552"/>
              <a:gd name="T83" fmla="*/ 336 h 412"/>
              <a:gd name="T84" fmla="*/ 269 w 552"/>
              <a:gd name="T85" fmla="*/ 310 h 412"/>
              <a:gd name="T86" fmla="*/ 239 w 552"/>
              <a:gd name="T87" fmla="*/ 365 h 412"/>
              <a:gd name="T88" fmla="*/ 257 w 552"/>
              <a:gd name="T89" fmla="*/ 376 h 412"/>
              <a:gd name="T90" fmla="*/ 398 w 552"/>
              <a:gd name="T91" fmla="*/ 325 h 412"/>
              <a:gd name="T92" fmla="*/ 438 w 552"/>
              <a:gd name="T93" fmla="*/ 288 h 412"/>
              <a:gd name="T94" fmla="*/ 439 w 552"/>
              <a:gd name="T95" fmla="*/ 208 h 412"/>
              <a:gd name="T96" fmla="*/ 383 w 552"/>
              <a:gd name="T97" fmla="*/ 290 h 412"/>
              <a:gd name="T98" fmla="*/ 420 w 552"/>
              <a:gd name="T99" fmla="*/ 336 h 412"/>
              <a:gd name="T100" fmla="*/ 423 w 552"/>
              <a:gd name="T101" fmla="*/ 337 h 412"/>
              <a:gd name="T102" fmla="*/ 445 w 552"/>
              <a:gd name="T103" fmla="*/ 282 h 412"/>
              <a:gd name="T104" fmla="*/ 446 w 552"/>
              <a:gd name="T105" fmla="*/ 172 h 412"/>
              <a:gd name="T106" fmla="*/ 438 w 552"/>
              <a:gd name="T107" fmla="*/ 173 h 412"/>
              <a:gd name="T108" fmla="*/ 404 w 552"/>
              <a:gd name="T109" fmla="*/ 220 h 412"/>
              <a:gd name="T110" fmla="*/ 381 w 552"/>
              <a:gd name="T111" fmla="*/ 287 h 412"/>
              <a:gd name="T112" fmla="*/ 385 w 552"/>
              <a:gd name="T113" fmla="*/ 318 h 412"/>
              <a:gd name="T114" fmla="*/ 276 w 552"/>
              <a:gd name="T115" fmla="*/ 379 h 412"/>
              <a:gd name="T116" fmla="*/ 269 w 552"/>
              <a:gd name="T117" fmla="*/ 6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41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solidFill>
            <a:srgbClr val="005188"/>
          </a:solidFill>
          <a:ln>
            <a:noFill/>
          </a:ln>
        </p:spPr>
        <p:txBody>
          <a:bodyPr/>
          <a:lstStyle/>
          <a:p>
            <a:pPr fontAlgn="auto"/>
            <a:endParaRPr lang="zh-CN" altLang="en-US" noProof="1">
              <a:solidFill>
                <a:schemeClr val="tx1">
                  <a:lumMod val="65000"/>
                  <a:lumOff val="35000"/>
                </a:schemeClr>
              </a:solidFill>
            </a:endParaRPr>
          </a:p>
        </p:txBody>
      </p:sp>
      <p:grpSp>
        <p:nvGrpSpPr>
          <p:cNvPr id="5" name="chenying0907 4"/>
          <p:cNvGrpSpPr/>
          <p:nvPr/>
        </p:nvGrpSpPr>
        <p:grpSpPr>
          <a:xfrm>
            <a:off x="3118061" y="1840534"/>
            <a:ext cx="1219200" cy="803275"/>
            <a:chOff x="3287027" y="1939925"/>
            <a:chExt cx="1219200" cy="803275"/>
          </a:xfrm>
        </p:grpSpPr>
        <p:sp>
          <p:nvSpPr>
            <p:cNvPr id="6" name="chenying0907 7"/>
            <p:cNvSpPr>
              <a:spLocks noEditPoints="1"/>
            </p:cNvSpPr>
            <p:nvPr/>
          </p:nvSpPr>
          <p:spPr bwMode="auto">
            <a:xfrm>
              <a:off x="3287903" y="1939925"/>
              <a:ext cx="1006475" cy="803275"/>
            </a:xfrm>
            <a:custGeom>
              <a:avLst/>
              <a:gdLst>
                <a:gd name="T0" fmla="*/ 2 w 163"/>
                <a:gd name="T1" fmla="*/ 130 h 130"/>
                <a:gd name="T2" fmla="*/ 5 w 163"/>
                <a:gd name="T3" fmla="*/ 130 h 130"/>
                <a:gd name="T4" fmla="*/ 14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2 w 163"/>
                <a:gd name="T31" fmla="*/ 5 h 130"/>
                <a:gd name="T32" fmla="*/ 0 w 163"/>
                <a:gd name="T33" fmla="*/ 7 h 130"/>
                <a:gd name="T34" fmla="*/ 0 w 163"/>
                <a:gd name="T35" fmla="*/ 30 h 130"/>
                <a:gd name="T36" fmla="*/ 1 w 163"/>
                <a:gd name="T37" fmla="*/ 128 h 130"/>
                <a:gd name="T38" fmla="*/ 2 w 163"/>
                <a:gd name="T39" fmla="*/ 130 h 130"/>
                <a:gd name="T40" fmla="*/ 158 w 163"/>
                <a:gd name="T41" fmla="*/ 49 h 130"/>
                <a:gd name="T42" fmla="*/ 154 w 163"/>
                <a:gd name="T43" fmla="*/ 85 h 130"/>
                <a:gd name="T44" fmla="*/ 91 w 163"/>
                <a:gd name="T45" fmla="*/ 89 h 130"/>
                <a:gd name="T46" fmla="*/ 57 w 163"/>
                <a:gd name="T47" fmla="*/ 88 h 130"/>
                <a:gd name="T48" fmla="*/ 49 w 163"/>
                <a:gd name="T49" fmla="*/ 87 h 130"/>
                <a:gd name="T50" fmla="*/ 31 w 163"/>
                <a:gd name="T51" fmla="*/ 91 h 130"/>
                <a:gd name="T52" fmla="*/ 16 w 163"/>
                <a:gd name="T53" fmla="*/ 110 h 130"/>
                <a:gd name="T54" fmla="*/ 11 w 163"/>
                <a:gd name="T55" fmla="*/ 120 h 130"/>
                <a:gd name="T56" fmla="*/ 6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2" y="130"/>
                  </a:moveTo>
                  <a:cubicBezTo>
                    <a:pt x="3" y="130"/>
                    <a:pt x="4" y="130"/>
                    <a:pt x="5" y="130"/>
                  </a:cubicBezTo>
                  <a:cubicBezTo>
                    <a:pt x="9" y="129"/>
                    <a:pt x="12" y="126"/>
                    <a:pt x="14" y="123"/>
                  </a:cubicBezTo>
                  <a:cubicBezTo>
                    <a:pt x="18"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1" y="92"/>
                    <a:pt x="54" y="93"/>
                    <a:pt x="57" y="93"/>
                  </a:cubicBezTo>
                  <a:cubicBezTo>
                    <a:pt x="68" y="93"/>
                    <a:pt x="79" y="94"/>
                    <a:pt x="91" y="94"/>
                  </a:cubicBezTo>
                  <a:cubicBezTo>
                    <a:pt x="113" y="94"/>
                    <a:pt x="135" y="92"/>
                    <a:pt x="157" y="90"/>
                  </a:cubicBezTo>
                  <a:cubicBezTo>
                    <a:pt x="158" y="90"/>
                    <a:pt x="158" y="89"/>
                    <a:pt x="159" y="88"/>
                  </a:cubicBezTo>
                  <a:cubicBezTo>
                    <a:pt x="162" y="75"/>
                    <a:pt x="163" y="62"/>
                    <a:pt x="163" y="49"/>
                  </a:cubicBezTo>
                  <a:cubicBezTo>
                    <a:pt x="163" y="33"/>
                    <a:pt x="161" y="18"/>
                    <a:pt x="157" y="2"/>
                  </a:cubicBezTo>
                  <a:cubicBezTo>
                    <a:pt x="156" y="1"/>
                    <a:pt x="155" y="0"/>
                    <a:pt x="154" y="0"/>
                  </a:cubicBezTo>
                  <a:cubicBezTo>
                    <a:pt x="103" y="2"/>
                    <a:pt x="53" y="3"/>
                    <a:pt x="2" y="5"/>
                  </a:cubicBezTo>
                  <a:cubicBezTo>
                    <a:pt x="1" y="5"/>
                    <a:pt x="0" y="6"/>
                    <a:pt x="0" y="7"/>
                  </a:cubicBezTo>
                  <a:cubicBezTo>
                    <a:pt x="0" y="15"/>
                    <a:pt x="0" y="22"/>
                    <a:pt x="0" y="30"/>
                  </a:cubicBezTo>
                  <a:cubicBezTo>
                    <a:pt x="0" y="63"/>
                    <a:pt x="0" y="95"/>
                    <a:pt x="1" y="128"/>
                  </a:cubicBezTo>
                  <a:cubicBezTo>
                    <a:pt x="1" y="129"/>
                    <a:pt x="2" y="129"/>
                    <a:pt x="2" y="130"/>
                  </a:cubicBezTo>
                  <a:close/>
                  <a:moveTo>
                    <a:pt x="158" y="49"/>
                  </a:moveTo>
                  <a:cubicBezTo>
                    <a:pt x="158" y="61"/>
                    <a:pt x="157" y="73"/>
                    <a:pt x="154" y="85"/>
                  </a:cubicBezTo>
                  <a:cubicBezTo>
                    <a:pt x="133" y="87"/>
                    <a:pt x="112" y="89"/>
                    <a:pt x="91" y="89"/>
                  </a:cubicBezTo>
                  <a:cubicBezTo>
                    <a:pt x="79" y="89"/>
                    <a:pt x="68" y="88"/>
                    <a:pt x="57" y="88"/>
                  </a:cubicBezTo>
                  <a:cubicBezTo>
                    <a:pt x="54" y="88"/>
                    <a:pt x="52" y="87"/>
                    <a:pt x="49" y="87"/>
                  </a:cubicBezTo>
                  <a:cubicBezTo>
                    <a:pt x="43" y="87"/>
                    <a:pt x="37" y="88"/>
                    <a:pt x="31" y="91"/>
                  </a:cubicBezTo>
                  <a:cubicBezTo>
                    <a:pt x="24" y="96"/>
                    <a:pt x="20" y="103"/>
                    <a:pt x="16" y="110"/>
                  </a:cubicBezTo>
                  <a:cubicBezTo>
                    <a:pt x="15" y="114"/>
                    <a:pt x="13" y="117"/>
                    <a:pt x="11" y="120"/>
                  </a:cubicBezTo>
                  <a:cubicBezTo>
                    <a:pt x="9" y="121"/>
                    <a:pt x="8" y="122"/>
                    <a:pt x="6"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solidFill>
              <a:srgbClr val="005188"/>
            </a:solid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600"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7" name="文本框 77"/>
            <p:cNvSpPr txBox="1">
              <a:spLocks noChangeArrowheads="1"/>
            </p:cNvSpPr>
            <p:nvPr/>
          </p:nvSpPr>
          <p:spPr bwMode="auto">
            <a:xfrm>
              <a:off x="3287027" y="2088954"/>
              <a:ext cx="1219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b="1"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标题二</a:t>
              </a:r>
            </a:p>
          </p:txBody>
        </p:sp>
      </p:grpSp>
      <p:grpSp>
        <p:nvGrpSpPr>
          <p:cNvPr id="8" name="chenying0907 7"/>
          <p:cNvGrpSpPr/>
          <p:nvPr/>
        </p:nvGrpSpPr>
        <p:grpSpPr>
          <a:xfrm>
            <a:off x="1914736" y="2340596"/>
            <a:ext cx="1219200" cy="803275"/>
            <a:chOff x="2083702" y="2439987"/>
            <a:chExt cx="1219200" cy="803275"/>
          </a:xfrm>
        </p:grpSpPr>
        <p:sp>
          <p:nvSpPr>
            <p:cNvPr id="9" name="chenying0907 6"/>
            <p:cNvSpPr>
              <a:spLocks noEditPoints="1"/>
            </p:cNvSpPr>
            <p:nvPr/>
          </p:nvSpPr>
          <p:spPr bwMode="auto">
            <a:xfrm>
              <a:off x="2138553" y="2439987"/>
              <a:ext cx="1006475" cy="803275"/>
            </a:xfrm>
            <a:custGeom>
              <a:avLst/>
              <a:gdLst>
                <a:gd name="T0" fmla="*/ 0 w 163"/>
                <a:gd name="T1" fmla="*/ 7 h 130"/>
                <a:gd name="T2" fmla="*/ 0 w 163"/>
                <a:gd name="T3" fmla="*/ 30 h 130"/>
                <a:gd name="T4" fmla="*/ 2 w 163"/>
                <a:gd name="T5" fmla="*/ 128 h 130"/>
                <a:gd name="T6" fmla="*/ 3 w 163"/>
                <a:gd name="T7" fmla="*/ 130 h 130"/>
                <a:gd name="T8" fmla="*/ 5 w 163"/>
                <a:gd name="T9" fmla="*/ 130 h 130"/>
                <a:gd name="T10" fmla="*/ 15 w 163"/>
                <a:gd name="T11" fmla="*/ 123 h 130"/>
                <a:gd name="T12" fmla="*/ 24 w 163"/>
                <a:gd name="T13" fmla="*/ 108 h 130"/>
                <a:gd name="T14" fmla="*/ 34 w 163"/>
                <a:gd name="T15" fmla="*/ 96 h 130"/>
                <a:gd name="T16" fmla="*/ 33 w 163"/>
                <a:gd name="T17" fmla="*/ 93 h 130"/>
                <a:gd name="T18" fmla="*/ 34 w 163"/>
                <a:gd name="T19" fmla="*/ 96 h 130"/>
                <a:gd name="T20" fmla="*/ 49 w 163"/>
                <a:gd name="T21" fmla="*/ 92 h 130"/>
                <a:gd name="T22" fmla="*/ 57 w 163"/>
                <a:gd name="T23" fmla="*/ 93 h 130"/>
                <a:gd name="T24" fmla="*/ 91 w 163"/>
                <a:gd name="T25" fmla="*/ 94 h 130"/>
                <a:gd name="T26" fmla="*/ 157 w 163"/>
                <a:gd name="T27" fmla="*/ 90 h 130"/>
                <a:gd name="T28" fmla="*/ 159 w 163"/>
                <a:gd name="T29" fmla="*/ 88 h 130"/>
                <a:gd name="T30" fmla="*/ 163 w 163"/>
                <a:gd name="T31" fmla="*/ 49 h 130"/>
                <a:gd name="T32" fmla="*/ 157 w 163"/>
                <a:gd name="T33" fmla="*/ 2 h 130"/>
                <a:gd name="T34" fmla="*/ 154 w 163"/>
                <a:gd name="T35" fmla="*/ 0 h 130"/>
                <a:gd name="T36" fmla="*/ 2 w 163"/>
                <a:gd name="T37" fmla="*/ 5 h 130"/>
                <a:gd name="T38" fmla="*/ 0 w 163"/>
                <a:gd name="T39" fmla="*/ 7 h 130"/>
                <a:gd name="T40" fmla="*/ 158 w 163"/>
                <a:gd name="T41" fmla="*/ 49 h 130"/>
                <a:gd name="T42" fmla="*/ 154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20 h 130"/>
                <a:gd name="T56" fmla="*/ 7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0" y="7"/>
                  </a:moveTo>
                  <a:cubicBezTo>
                    <a:pt x="0" y="15"/>
                    <a:pt x="0" y="22"/>
                    <a:pt x="0" y="30"/>
                  </a:cubicBezTo>
                  <a:cubicBezTo>
                    <a:pt x="0" y="63"/>
                    <a:pt x="0" y="95"/>
                    <a:pt x="2" y="128"/>
                  </a:cubicBezTo>
                  <a:cubicBezTo>
                    <a:pt x="2" y="129"/>
                    <a:pt x="2" y="129"/>
                    <a:pt x="3" y="130"/>
                  </a:cubicBezTo>
                  <a:cubicBezTo>
                    <a:pt x="3" y="130"/>
                    <a:pt x="4" y="130"/>
                    <a:pt x="5" y="130"/>
                  </a:cubicBezTo>
                  <a:cubicBezTo>
                    <a:pt x="9" y="129"/>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2" y="92"/>
                    <a:pt x="54" y="93"/>
                    <a:pt x="57" y="93"/>
                  </a:cubicBezTo>
                  <a:cubicBezTo>
                    <a:pt x="68" y="93"/>
                    <a:pt x="80" y="94"/>
                    <a:pt x="91" y="94"/>
                  </a:cubicBezTo>
                  <a:cubicBezTo>
                    <a:pt x="113" y="94"/>
                    <a:pt x="135" y="92"/>
                    <a:pt x="157" y="90"/>
                  </a:cubicBezTo>
                  <a:cubicBezTo>
                    <a:pt x="158" y="90"/>
                    <a:pt x="159" y="89"/>
                    <a:pt x="159" y="88"/>
                  </a:cubicBezTo>
                  <a:cubicBezTo>
                    <a:pt x="162" y="75"/>
                    <a:pt x="163" y="62"/>
                    <a:pt x="163" y="49"/>
                  </a:cubicBezTo>
                  <a:cubicBezTo>
                    <a:pt x="163" y="33"/>
                    <a:pt x="161" y="18"/>
                    <a:pt x="157" y="2"/>
                  </a:cubicBezTo>
                  <a:cubicBezTo>
                    <a:pt x="157" y="1"/>
                    <a:pt x="156" y="0"/>
                    <a:pt x="154" y="0"/>
                  </a:cubicBezTo>
                  <a:cubicBezTo>
                    <a:pt x="104" y="2"/>
                    <a:pt x="53" y="3"/>
                    <a:pt x="2" y="5"/>
                  </a:cubicBezTo>
                  <a:cubicBezTo>
                    <a:pt x="1" y="5"/>
                    <a:pt x="0" y="6"/>
                    <a:pt x="0" y="7"/>
                  </a:cubicBezTo>
                  <a:close/>
                  <a:moveTo>
                    <a:pt x="158" y="49"/>
                  </a:moveTo>
                  <a:cubicBezTo>
                    <a:pt x="158" y="61"/>
                    <a:pt x="157" y="73"/>
                    <a:pt x="154" y="85"/>
                  </a:cubicBezTo>
                  <a:cubicBezTo>
                    <a:pt x="133" y="87"/>
                    <a:pt x="112" y="89"/>
                    <a:pt x="91" y="89"/>
                  </a:cubicBezTo>
                  <a:cubicBezTo>
                    <a:pt x="80" y="89"/>
                    <a:pt x="69" y="88"/>
                    <a:pt x="58" y="88"/>
                  </a:cubicBezTo>
                  <a:cubicBezTo>
                    <a:pt x="55" y="88"/>
                    <a:pt x="52" y="87"/>
                    <a:pt x="49" y="87"/>
                  </a:cubicBezTo>
                  <a:cubicBezTo>
                    <a:pt x="43" y="87"/>
                    <a:pt x="37" y="88"/>
                    <a:pt x="32" y="91"/>
                  </a:cubicBezTo>
                  <a:cubicBezTo>
                    <a:pt x="24" y="96"/>
                    <a:pt x="21" y="104"/>
                    <a:pt x="17" y="110"/>
                  </a:cubicBezTo>
                  <a:cubicBezTo>
                    <a:pt x="15" y="114"/>
                    <a:pt x="13" y="117"/>
                    <a:pt x="11" y="120"/>
                  </a:cubicBezTo>
                  <a:cubicBezTo>
                    <a:pt x="10" y="121"/>
                    <a:pt x="8" y="122"/>
                    <a:pt x="7"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solidFill>
              <a:srgbClr val="005188"/>
            </a:solid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600"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10" name="文本框 78"/>
            <p:cNvSpPr txBox="1">
              <a:spLocks noChangeArrowheads="1"/>
            </p:cNvSpPr>
            <p:nvPr/>
          </p:nvSpPr>
          <p:spPr bwMode="auto">
            <a:xfrm>
              <a:off x="2083702" y="2579492"/>
              <a:ext cx="1219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b="1"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标题一</a:t>
              </a:r>
            </a:p>
          </p:txBody>
        </p:sp>
      </p:grpSp>
      <p:grpSp>
        <p:nvGrpSpPr>
          <p:cNvPr id="11" name="chenying0907 10"/>
          <p:cNvGrpSpPr/>
          <p:nvPr/>
        </p:nvGrpSpPr>
        <p:grpSpPr>
          <a:xfrm>
            <a:off x="4097548" y="2612059"/>
            <a:ext cx="1219200" cy="803275"/>
            <a:chOff x="4266514" y="2711450"/>
            <a:chExt cx="1219200" cy="803275"/>
          </a:xfrm>
        </p:grpSpPr>
        <p:sp>
          <p:nvSpPr>
            <p:cNvPr id="12" name="chenying0907 8"/>
            <p:cNvSpPr>
              <a:spLocks noEditPoints="1"/>
            </p:cNvSpPr>
            <p:nvPr/>
          </p:nvSpPr>
          <p:spPr bwMode="auto">
            <a:xfrm>
              <a:off x="4307078" y="2711450"/>
              <a:ext cx="1006475" cy="803275"/>
            </a:xfrm>
            <a:custGeom>
              <a:avLst/>
              <a:gdLst>
                <a:gd name="T0" fmla="*/ 3 w 163"/>
                <a:gd name="T1" fmla="*/ 130 h 130"/>
                <a:gd name="T2" fmla="*/ 5 w 163"/>
                <a:gd name="T3" fmla="*/ 130 h 130"/>
                <a:gd name="T4" fmla="*/ 15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3 w 163"/>
                <a:gd name="T31" fmla="*/ 4 h 130"/>
                <a:gd name="T32" fmla="*/ 0 w 163"/>
                <a:gd name="T33" fmla="*/ 7 h 130"/>
                <a:gd name="T34" fmla="*/ 0 w 163"/>
                <a:gd name="T35" fmla="*/ 30 h 130"/>
                <a:gd name="T36" fmla="*/ 2 w 163"/>
                <a:gd name="T37" fmla="*/ 128 h 130"/>
                <a:gd name="T38" fmla="*/ 3 w 163"/>
                <a:gd name="T39" fmla="*/ 130 h 130"/>
                <a:gd name="T40" fmla="*/ 158 w 163"/>
                <a:gd name="T41" fmla="*/ 49 h 130"/>
                <a:gd name="T42" fmla="*/ 155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19 h 130"/>
                <a:gd name="T56" fmla="*/ 7 w 163"/>
                <a:gd name="T57" fmla="*/ 123 h 130"/>
                <a:gd name="T58" fmla="*/ 5 w 163"/>
                <a:gd name="T59" fmla="*/ 30 h 130"/>
                <a:gd name="T60" fmla="*/ 5 w 163"/>
                <a:gd name="T61" fmla="*/ 9 h 130"/>
                <a:gd name="T62" fmla="*/ 153 w 163"/>
                <a:gd name="T63" fmla="*/ 5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3" y="130"/>
                  </a:moveTo>
                  <a:cubicBezTo>
                    <a:pt x="4" y="130"/>
                    <a:pt x="4" y="130"/>
                    <a:pt x="5" y="130"/>
                  </a:cubicBezTo>
                  <a:cubicBezTo>
                    <a:pt x="9" y="128"/>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9" y="93"/>
                    <a:pt x="44" y="92"/>
                    <a:pt x="49" y="92"/>
                  </a:cubicBezTo>
                  <a:cubicBezTo>
                    <a:pt x="52" y="92"/>
                    <a:pt x="55" y="92"/>
                    <a:pt x="57" y="93"/>
                  </a:cubicBezTo>
                  <a:cubicBezTo>
                    <a:pt x="69" y="93"/>
                    <a:pt x="80" y="94"/>
                    <a:pt x="91" y="94"/>
                  </a:cubicBezTo>
                  <a:cubicBezTo>
                    <a:pt x="113" y="94"/>
                    <a:pt x="135" y="92"/>
                    <a:pt x="157" y="90"/>
                  </a:cubicBezTo>
                  <a:cubicBezTo>
                    <a:pt x="158" y="90"/>
                    <a:pt x="159" y="89"/>
                    <a:pt x="159" y="88"/>
                  </a:cubicBezTo>
                  <a:cubicBezTo>
                    <a:pt x="162" y="75"/>
                    <a:pt x="163" y="62"/>
                    <a:pt x="163" y="49"/>
                  </a:cubicBezTo>
                  <a:cubicBezTo>
                    <a:pt x="163" y="33"/>
                    <a:pt x="161" y="17"/>
                    <a:pt x="157" y="2"/>
                  </a:cubicBezTo>
                  <a:cubicBezTo>
                    <a:pt x="157" y="1"/>
                    <a:pt x="156" y="0"/>
                    <a:pt x="154" y="0"/>
                  </a:cubicBezTo>
                  <a:cubicBezTo>
                    <a:pt x="104" y="2"/>
                    <a:pt x="53" y="3"/>
                    <a:pt x="3" y="4"/>
                  </a:cubicBezTo>
                  <a:cubicBezTo>
                    <a:pt x="1" y="5"/>
                    <a:pt x="0" y="6"/>
                    <a:pt x="0" y="7"/>
                  </a:cubicBezTo>
                  <a:cubicBezTo>
                    <a:pt x="0" y="15"/>
                    <a:pt x="0" y="22"/>
                    <a:pt x="0" y="30"/>
                  </a:cubicBezTo>
                  <a:cubicBezTo>
                    <a:pt x="0" y="63"/>
                    <a:pt x="1" y="95"/>
                    <a:pt x="2" y="128"/>
                  </a:cubicBezTo>
                  <a:cubicBezTo>
                    <a:pt x="2" y="128"/>
                    <a:pt x="2" y="129"/>
                    <a:pt x="3" y="130"/>
                  </a:cubicBezTo>
                  <a:close/>
                  <a:moveTo>
                    <a:pt x="158" y="49"/>
                  </a:moveTo>
                  <a:cubicBezTo>
                    <a:pt x="158" y="61"/>
                    <a:pt x="157" y="73"/>
                    <a:pt x="155" y="85"/>
                  </a:cubicBezTo>
                  <a:cubicBezTo>
                    <a:pt x="133" y="87"/>
                    <a:pt x="112" y="89"/>
                    <a:pt x="91" y="89"/>
                  </a:cubicBezTo>
                  <a:cubicBezTo>
                    <a:pt x="80" y="89"/>
                    <a:pt x="69" y="88"/>
                    <a:pt x="58" y="88"/>
                  </a:cubicBezTo>
                  <a:cubicBezTo>
                    <a:pt x="55" y="87"/>
                    <a:pt x="52" y="87"/>
                    <a:pt x="49" y="87"/>
                  </a:cubicBezTo>
                  <a:cubicBezTo>
                    <a:pt x="43" y="87"/>
                    <a:pt x="37" y="88"/>
                    <a:pt x="32" y="91"/>
                  </a:cubicBezTo>
                  <a:cubicBezTo>
                    <a:pt x="24" y="96"/>
                    <a:pt x="21" y="103"/>
                    <a:pt x="17" y="110"/>
                  </a:cubicBezTo>
                  <a:cubicBezTo>
                    <a:pt x="15" y="114"/>
                    <a:pt x="13" y="117"/>
                    <a:pt x="11" y="119"/>
                  </a:cubicBezTo>
                  <a:cubicBezTo>
                    <a:pt x="10" y="121"/>
                    <a:pt x="8" y="122"/>
                    <a:pt x="7" y="123"/>
                  </a:cubicBezTo>
                  <a:cubicBezTo>
                    <a:pt x="6" y="92"/>
                    <a:pt x="5" y="61"/>
                    <a:pt x="5" y="30"/>
                  </a:cubicBezTo>
                  <a:cubicBezTo>
                    <a:pt x="5" y="23"/>
                    <a:pt x="5" y="16"/>
                    <a:pt x="5" y="9"/>
                  </a:cubicBezTo>
                  <a:cubicBezTo>
                    <a:pt x="54" y="8"/>
                    <a:pt x="103" y="7"/>
                    <a:pt x="153" y="5"/>
                  </a:cubicBezTo>
                  <a:cubicBezTo>
                    <a:pt x="156" y="20"/>
                    <a:pt x="158" y="34"/>
                    <a:pt x="158" y="49"/>
                  </a:cubicBezTo>
                  <a:close/>
                </a:path>
              </a:pathLst>
            </a:custGeom>
            <a:solidFill>
              <a:srgbClr val="005188"/>
            </a:solidFill>
            <a:ln w="9525">
              <a:noFill/>
              <a:round/>
            </a:ln>
          </p:spPr>
          <p:txBody>
            <a:bodyPr/>
            <a:lstStyle/>
            <a:p>
              <a:pPr fontAlgn="auto"/>
              <a:endParaRPr lang="zh-CN" altLang="en-US" sz="1600" noProof="1">
                <a:solidFill>
                  <a:srgbClr val="005188"/>
                </a:solidFill>
                <a:latin typeface="方正清刻本悦宋简体" panose="02000000000000000000" pitchFamily="2" charset="-122"/>
                <a:ea typeface="方正清刻本悦宋简体" panose="02000000000000000000" pitchFamily="2" charset="-122"/>
              </a:endParaRPr>
            </a:p>
          </p:txBody>
        </p:sp>
        <p:sp>
          <p:nvSpPr>
            <p:cNvPr id="13" name="文本框 79"/>
            <p:cNvSpPr txBox="1">
              <a:spLocks noChangeArrowheads="1"/>
            </p:cNvSpPr>
            <p:nvPr/>
          </p:nvSpPr>
          <p:spPr bwMode="auto">
            <a:xfrm>
              <a:off x="4266514" y="2849367"/>
              <a:ext cx="1219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b="1"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标题三</a:t>
              </a:r>
            </a:p>
          </p:txBody>
        </p:sp>
      </p:grpSp>
      <p:sp>
        <p:nvSpPr>
          <p:cNvPr id="14" name="文本框 13"/>
          <p:cNvSpPr txBox="1"/>
          <p:nvPr/>
        </p:nvSpPr>
        <p:spPr>
          <a:xfrm>
            <a:off x="6552509" y="1770292"/>
            <a:ext cx="1579278" cy="369332"/>
          </a:xfrm>
          <a:prstGeom prst="rect">
            <a:avLst/>
          </a:prstGeom>
          <a:noFill/>
        </p:spPr>
        <p:txBody>
          <a:bodyPr wrap="none">
            <a:spAutoFit/>
          </a:bodyPr>
          <a:lstStyle/>
          <a:p>
            <a:r>
              <a:rPr lang="zh-CN" altLang="en-US" b="1"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点击添加标题</a:t>
            </a:r>
          </a:p>
        </p:txBody>
      </p:sp>
      <p:sp>
        <p:nvSpPr>
          <p:cNvPr id="15" name="文本框 93"/>
          <p:cNvSpPr txBox="1">
            <a:spLocks noChangeArrowheads="1"/>
          </p:cNvSpPr>
          <p:nvPr/>
        </p:nvSpPr>
        <p:spPr bwMode="auto">
          <a:xfrm>
            <a:off x="6274696" y="2316784"/>
            <a:ext cx="431981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sym typeface="Microsoft YaHei" panose="020B0503020204020204" pitchFamily="34" charset="-122"/>
              </a:rPr>
              <a:t>在此录入上述图表的描述说明，在此录入上述图表的综合描述说明。在此录入上述图表的描述说明，在此录入上述图表的综合描述说明。</a:t>
            </a:r>
            <a:endParaRPr lang="en-US" altLang="zh-CN" sz="1400" dirty="0">
              <a:solidFill>
                <a:srgbClr val="595959"/>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endParaRPr>
          </a:p>
        </p:txBody>
      </p:sp>
      <p:sp>
        <p:nvSpPr>
          <p:cNvPr id="16" name="chenying0907 30"/>
          <p:cNvSpPr>
            <a:spLocks noEditPoints="1" noChangeArrowheads="1"/>
          </p:cNvSpPr>
          <p:nvPr/>
        </p:nvSpPr>
        <p:spPr bwMode="auto">
          <a:xfrm>
            <a:off x="6274697" y="1840534"/>
            <a:ext cx="336550" cy="323850"/>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a:lstStyle/>
          <a:p>
            <a:endParaRPr lang="zh-CN" altLang="en-US">
              <a:solidFill>
                <a:srgbClr val="595959"/>
              </a:solidFill>
            </a:endParaRPr>
          </a:p>
        </p:txBody>
      </p:sp>
      <p:sp>
        <p:nvSpPr>
          <p:cNvPr id="17" name="文本框 16"/>
          <p:cNvSpPr txBox="1"/>
          <p:nvPr/>
        </p:nvSpPr>
        <p:spPr>
          <a:xfrm>
            <a:off x="6552509" y="3759430"/>
            <a:ext cx="1579278" cy="369332"/>
          </a:xfrm>
          <a:prstGeom prst="rect">
            <a:avLst/>
          </a:prstGeom>
          <a:noFill/>
        </p:spPr>
        <p:txBody>
          <a:bodyPr wrap="none">
            <a:spAutoFit/>
          </a:bodyPr>
          <a:lstStyle/>
          <a:p>
            <a:r>
              <a:rPr lang="zh-CN" altLang="en-US" b="1"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点击添加标题</a:t>
            </a:r>
          </a:p>
        </p:txBody>
      </p:sp>
      <p:sp>
        <p:nvSpPr>
          <p:cNvPr id="18" name="文本框 96"/>
          <p:cNvSpPr txBox="1">
            <a:spLocks noChangeArrowheads="1"/>
          </p:cNvSpPr>
          <p:nvPr/>
        </p:nvSpPr>
        <p:spPr bwMode="auto">
          <a:xfrm>
            <a:off x="6274696" y="4307509"/>
            <a:ext cx="431981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sym typeface="Microsoft YaHei" panose="020B0503020204020204" pitchFamily="34" charset="-122"/>
              </a:rPr>
              <a:t>在此录入上述图表的描述说明，在此录入上述图表的综合描述说明。在此录入上述图表的描述说明，在此录入上述图表的综合描述说明。</a:t>
            </a:r>
            <a:endParaRPr lang="en-US" altLang="zh-CN" sz="1400" dirty="0">
              <a:solidFill>
                <a:srgbClr val="595959"/>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endParaRPr>
          </a:p>
        </p:txBody>
      </p:sp>
      <p:sp>
        <p:nvSpPr>
          <p:cNvPr id="19" name="chenying0907 30"/>
          <p:cNvSpPr>
            <a:spLocks noEditPoints="1" noChangeArrowheads="1"/>
          </p:cNvSpPr>
          <p:nvPr/>
        </p:nvSpPr>
        <p:spPr bwMode="auto">
          <a:xfrm>
            <a:off x="6274697" y="3829672"/>
            <a:ext cx="336550" cy="323850"/>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a:lstStyle/>
          <a:p>
            <a:endParaRPr lang="zh-CN" altLang="en-US">
              <a:solidFill>
                <a:srgbClr val="595959"/>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53" presetClass="entr" presetSubtype="16"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par>
                          <p:cTn id="20" fill="hold">
                            <p:stCondLst>
                              <p:cond delay="1799"/>
                            </p:stCondLst>
                            <p:childTnLst>
                              <p:par>
                                <p:cTn id="21" presetID="47"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anim calcmode="lin" valueType="num">
                                      <p:cBhvr>
                                        <p:cTn id="24" dur="500" fill="hold"/>
                                        <p:tgtEl>
                                          <p:spTgt spid="8"/>
                                        </p:tgtEl>
                                        <p:attrNameLst>
                                          <p:attrName>ppt_x</p:attrName>
                                        </p:attrNameLst>
                                      </p:cBhvr>
                                      <p:tavLst>
                                        <p:tav tm="0">
                                          <p:val>
                                            <p:strVal val="#ppt_x"/>
                                          </p:val>
                                        </p:tav>
                                        <p:tav tm="100000">
                                          <p:val>
                                            <p:strVal val="#ppt_x"/>
                                          </p:val>
                                        </p:tav>
                                      </p:tavLst>
                                    </p:anim>
                                    <p:anim calcmode="lin" valueType="num">
                                      <p:cBhvr>
                                        <p:cTn id="25" dur="500" fill="hold"/>
                                        <p:tgtEl>
                                          <p:spTgt spid="8"/>
                                        </p:tgtEl>
                                        <p:attrNameLst>
                                          <p:attrName>ppt_y</p:attrName>
                                        </p:attrNameLst>
                                      </p:cBhvr>
                                      <p:tavLst>
                                        <p:tav tm="0">
                                          <p:val>
                                            <p:strVal val="#ppt_y-.1"/>
                                          </p:val>
                                        </p:tav>
                                        <p:tav tm="100000">
                                          <p:val>
                                            <p:strVal val="#ppt_y"/>
                                          </p:val>
                                        </p:tav>
                                      </p:tavLst>
                                    </p:anim>
                                  </p:childTnLst>
                                </p:cTn>
                              </p:par>
                            </p:childTnLst>
                          </p:cTn>
                        </p:par>
                        <p:par>
                          <p:cTn id="26" fill="hold">
                            <p:stCondLst>
                              <p:cond delay="2299"/>
                            </p:stCondLst>
                            <p:childTnLst>
                              <p:par>
                                <p:cTn id="27" presetID="47"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anim calcmode="lin" valueType="num">
                                      <p:cBhvr>
                                        <p:cTn id="30" dur="500" fill="hold"/>
                                        <p:tgtEl>
                                          <p:spTgt spid="5"/>
                                        </p:tgtEl>
                                        <p:attrNameLst>
                                          <p:attrName>ppt_x</p:attrName>
                                        </p:attrNameLst>
                                      </p:cBhvr>
                                      <p:tavLst>
                                        <p:tav tm="0">
                                          <p:val>
                                            <p:strVal val="#ppt_x"/>
                                          </p:val>
                                        </p:tav>
                                        <p:tav tm="100000">
                                          <p:val>
                                            <p:strVal val="#ppt_x"/>
                                          </p:val>
                                        </p:tav>
                                      </p:tavLst>
                                    </p:anim>
                                    <p:anim calcmode="lin" valueType="num">
                                      <p:cBhvr>
                                        <p:cTn id="31" dur="500" fill="hold"/>
                                        <p:tgtEl>
                                          <p:spTgt spid="5"/>
                                        </p:tgtEl>
                                        <p:attrNameLst>
                                          <p:attrName>ppt_y</p:attrName>
                                        </p:attrNameLst>
                                      </p:cBhvr>
                                      <p:tavLst>
                                        <p:tav tm="0">
                                          <p:val>
                                            <p:strVal val="#ppt_y-.1"/>
                                          </p:val>
                                        </p:tav>
                                        <p:tav tm="100000">
                                          <p:val>
                                            <p:strVal val="#ppt_y"/>
                                          </p:val>
                                        </p:tav>
                                      </p:tavLst>
                                    </p:anim>
                                  </p:childTnLst>
                                </p:cTn>
                              </p:par>
                            </p:childTnLst>
                          </p:cTn>
                        </p:par>
                        <p:par>
                          <p:cTn id="32" fill="hold">
                            <p:stCondLst>
                              <p:cond delay="2799"/>
                            </p:stCondLst>
                            <p:childTnLst>
                              <p:par>
                                <p:cTn id="33" presetID="47" presetClass="entr" presetSubtype="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anim calcmode="lin" valueType="num">
                                      <p:cBhvr>
                                        <p:cTn id="36" dur="500" fill="hold"/>
                                        <p:tgtEl>
                                          <p:spTgt spid="11"/>
                                        </p:tgtEl>
                                        <p:attrNameLst>
                                          <p:attrName>ppt_x</p:attrName>
                                        </p:attrNameLst>
                                      </p:cBhvr>
                                      <p:tavLst>
                                        <p:tav tm="0">
                                          <p:val>
                                            <p:strVal val="#ppt_x"/>
                                          </p:val>
                                        </p:tav>
                                        <p:tav tm="100000">
                                          <p:val>
                                            <p:strVal val="#ppt_x"/>
                                          </p:val>
                                        </p:tav>
                                      </p:tavLst>
                                    </p:anim>
                                    <p:anim calcmode="lin" valueType="num">
                                      <p:cBhvr>
                                        <p:cTn id="37" dur="500" fill="hold"/>
                                        <p:tgtEl>
                                          <p:spTgt spid="11"/>
                                        </p:tgtEl>
                                        <p:attrNameLst>
                                          <p:attrName>ppt_y</p:attrName>
                                        </p:attrNameLst>
                                      </p:cBhvr>
                                      <p:tavLst>
                                        <p:tav tm="0">
                                          <p:val>
                                            <p:strVal val="#ppt_y-.1"/>
                                          </p:val>
                                        </p:tav>
                                        <p:tav tm="100000">
                                          <p:val>
                                            <p:strVal val="#ppt_y"/>
                                          </p:val>
                                        </p:tav>
                                      </p:tavLst>
                                    </p:anim>
                                  </p:childTnLst>
                                </p:cTn>
                              </p:par>
                            </p:childTnLst>
                          </p:cTn>
                        </p:par>
                        <p:par>
                          <p:cTn id="38" fill="hold">
                            <p:stCondLst>
                              <p:cond delay="3299"/>
                            </p:stCondLst>
                            <p:childTnLst>
                              <p:par>
                                <p:cTn id="39" presetID="10"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childTnLst>
                          </p:cTn>
                        </p:par>
                        <p:par>
                          <p:cTn id="42" fill="hold">
                            <p:stCondLst>
                              <p:cond delay="3799"/>
                            </p:stCondLst>
                            <p:childTnLst>
                              <p:par>
                                <p:cTn id="43" presetID="41" presetClass="entr" presetSubtype="0" fill="hold" grpId="0" nodeType="afterEffect">
                                  <p:stCondLst>
                                    <p:cond delay="0"/>
                                  </p:stCondLst>
                                  <p:iterate type="lt">
                                    <p:tmPct val="10000"/>
                                  </p:iterate>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46" dur="500" fill="hold"/>
                                        <p:tgtEl>
                                          <p:spTgt spid="14"/>
                                        </p:tgtEl>
                                        <p:attrNameLst>
                                          <p:attrName>ppt_y</p:attrName>
                                        </p:attrNameLst>
                                      </p:cBhvr>
                                      <p:tavLst>
                                        <p:tav tm="0">
                                          <p:val>
                                            <p:strVal val="#ppt_y"/>
                                          </p:val>
                                        </p:tav>
                                        <p:tav tm="100000">
                                          <p:val>
                                            <p:strVal val="#ppt_y"/>
                                          </p:val>
                                        </p:tav>
                                      </p:tavLst>
                                    </p:anim>
                                    <p:anim calcmode="lin" valueType="num">
                                      <p:cBhvr>
                                        <p:cTn id="47"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48"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49" dur="500" tmFilter="0,0; .5, 1; 1, 1"/>
                                        <p:tgtEl>
                                          <p:spTgt spid="14"/>
                                        </p:tgtEl>
                                      </p:cBhvr>
                                    </p:animEffect>
                                  </p:childTnLst>
                                </p:cTn>
                              </p:par>
                            </p:childTnLst>
                          </p:cTn>
                        </p:par>
                        <p:par>
                          <p:cTn id="50" fill="hold">
                            <p:stCondLst>
                              <p:cond delay="4550"/>
                            </p:stCondLst>
                            <p:childTnLst>
                              <p:par>
                                <p:cTn id="51" presetID="2" presetClass="entr" presetSubtype="4" decel="100000"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additive="base">
                                        <p:cTn id="53" dur="500" fill="hold"/>
                                        <p:tgtEl>
                                          <p:spTgt spid="15"/>
                                        </p:tgtEl>
                                        <p:attrNameLst>
                                          <p:attrName>ppt_x</p:attrName>
                                        </p:attrNameLst>
                                      </p:cBhvr>
                                      <p:tavLst>
                                        <p:tav tm="0">
                                          <p:val>
                                            <p:strVal val="#ppt_x"/>
                                          </p:val>
                                        </p:tav>
                                        <p:tav tm="100000">
                                          <p:val>
                                            <p:strVal val="#ppt_x"/>
                                          </p:val>
                                        </p:tav>
                                      </p:tavLst>
                                    </p:anim>
                                    <p:anim calcmode="lin" valueType="num">
                                      <p:cBhvr additive="base">
                                        <p:cTn id="54" dur="500" fill="hold"/>
                                        <p:tgtEl>
                                          <p:spTgt spid="15"/>
                                        </p:tgtEl>
                                        <p:attrNameLst>
                                          <p:attrName>ppt_y</p:attrName>
                                        </p:attrNameLst>
                                      </p:cBhvr>
                                      <p:tavLst>
                                        <p:tav tm="0">
                                          <p:val>
                                            <p:strVal val="1+#ppt_h/2"/>
                                          </p:val>
                                        </p:tav>
                                        <p:tav tm="100000">
                                          <p:val>
                                            <p:strVal val="#ppt_y"/>
                                          </p:val>
                                        </p:tav>
                                      </p:tavLst>
                                    </p:anim>
                                  </p:childTnLst>
                                </p:cTn>
                              </p:par>
                            </p:childTnLst>
                          </p:cTn>
                        </p:par>
                        <p:par>
                          <p:cTn id="55" fill="hold">
                            <p:stCondLst>
                              <p:cond delay="5050"/>
                            </p:stCondLst>
                            <p:childTnLst>
                              <p:par>
                                <p:cTn id="56" presetID="10" presetClass="entr" presetSubtype="0" fill="hold" grpId="0" nodeType="after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500"/>
                                        <p:tgtEl>
                                          <p:spTgt spid="19"/>
                                        </p:tgtEl>
                                      </p:cBhvr>
                                    </p:animEffect>
                                  </p:childTnLst>
                                </p:cTn>
                              </p:par>
                            </p:childTnLst>
                          </p:cTn>
                        </p:par>
                        <p:par>
                          <p:cTn id="59" fill="hold">
                            <p:stCondLst>
                              <p:cond delay="5550"/>
                            </p:stCondLst>
                            <p:childTnLst>
                              <p:par>
                                <p:cTn id="60" presetID="41" presetClass="entr" presetSubtype="0" fill="hold" grpId="0" nodeType="afterEffect">
                                  <p:stCondLst>
                                    <p:cond delay="0"/>
                                  </p:stCondLst>
                                  <p:iterate type="lt">
                                    <p:tmPct val="10000"/>
                                  </p:iterate>
                                  <p:childTnLst>
                                    <p:set>
                                      <p:cBhvr>
                                        <p:cTn id="61" dur="1" fill="hold">
                                          <p:stCondLst>
                                            <p:cond delay="0"/>
                                          </p:stCondLst>
                                        </p:cTn>
                                        <p:tgtEl>
                                          <p:spTgt spid="17"/>
                                        </p:tgtEl>
                                        <p:attrNameLst>
                                          <p:attrName>style.visibility</p:attrName>
                                        </p:attrNameLst>
                                      </p:cBhvr>
                                      <p:to>
                                        <p:strVal val="visible"/>
                                      </p:to>
                                    </p:set>
                                    <p:anim calcmode="lin" valueType="num">
                                      <p:cBhvr>
                                        <p:cTn id="62"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63" dur="500" fill="hold"/>
                                        <p:tgtEl>
                                          <p:spTgt spid="17"/>
                                        </p:tgtEl>
                                        <p:attrNameLst>
                                          <p:attrName>ppt_y</p:attrName>
                                        </p:attrNameLst>
                                      </p:cBhvr>
                                      <p:tavLst>
                                        <p:tav tm="0">
                                          <p:val>
                                            <p:strVal val="#ppt_y"/>
                                          </p:val>
                                        </p:tav>
                                        <p:tav tm="100000">
                                          <p:val>
                                            <p:strVal val="#ppt_y"/>
                                          </p:val>
                                        </p:tav>
                                      </p:tavLst>
                                    </p:anim>
                                    <p:anim calcmode="lin" valueType="num">
                                      <p:cBhvr>
                                        <p:cTn id="64"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65"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66" dur="500" tmFilter="0,0; .5, 1; 1, 1"/>
                                        <p:tgtEl>
                                          <p:spTgt spid="17"/>
                                        </p:tgtEl>
                                      </p:cBhvr>
                                    </p:animEffect>
                                  </p:childTnLst>
                                </p:cTn>
                              </p:par>
                            </p:childTnLst>
                          </p:cTn>
                        </p:par>
                        <p:par>
                          <p:cTn id="67" fill="hold">
                            <p:stCondLst>
                              <p:cond delay="6300"/>
                            </p:stCondLst>
                            <p:childTnLst>
                              <p:par>
                                <p:cTn id="68" presetID="2" presetClass="entr" presetSubtype="4" decel="10000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additive="base">
                                        <p:cTn id="70" dur="500" fill="hold"/>
                                        <p:tgtEl>
                                          <p:spTgt spid="18"/>
                                        </p:tgtEl>
                                        <p:attrNameLst>
                                          <p:attrName>ppt_x</p:attrName>
                                        </p:attrNameLst>
                                      </p:cBhvr>
                                      <p:tavLst>
                                        <p:tav tm="0">
                                          <p:val>
                                            <p:strVal val="#ppt_x"/>
                                          </p:val>
                                        </p:tav>
                                        <p:tav tm="100000">
                                          <p:val>
                                            <p:strVal val="#ppt_x"/>
                                          </p:val>
                                        </p:tav>
                                      </p:tavLst>
                                    </p:anim>
                                    <p:anim calcmode="lin" valueType="num">
                                      <p:cBhvr additive="base">
                                        <p:cTn id="71"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4" grpId="0" animBg="1"/>
      <p:bldP spid="14" grpId="0"/>
      <p:bldP spid="15" grpId="0"/>
      <p:bldP spid="16" grpId="0" animBg="1"/>
      <p:bldP spid="17" grpId="0"/>
      <p:bldP spid="18" grpId="0"/>
      <p:bldP spid="19"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课堂实施</a:t>
            </a:r>
          </a:p>
        </p:txBody>
      </p:sp>
      <p:pic>
        <p:nvPicPr>
          <p:cNvPr id="5" name="图片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713251" y="1997766"/>
            <a:ext cx="4873945" cy="4860234"/>
          </a:xfrm>
          <a:prstGeom prst="rect">
            <a:avLst/>
          </a:prstGeom>
        </p:spPr>
      </p:pic>
      <p:grpSp>
        <p:nvGrpSpPr>
          <p:cNvPr id="6" name="chenying0907 43"/>
          <p:cNvGrpSpPr/>
          <p:nvPr/>
        </p:nvGrpSpPr>
        <p:grpSpPr bwMode="auto">
          <a:xfrm>
            <a:off x="1043608" y="2263479"/>
            <a:ext cx="2657975" cy="1061771"/>
            <a:chOff x="976707" y="1202286"/>
            <a:chExt cx="2603672" cy="796520"/>
          </a:xfrm>
        </p:grpSpPr>
        <p:sp>
          <p:nvSpPr>
            <p:cNvPr id="7" name="TextBox 19"/>
            <p:cNvSpPr>
              <a:spLocks noChangeArrowheads="1"/>
            </p:cNvSpPr>
            <p:nvPr/>
          </p:nvSpPr>
          <p:spPr bwMode="auto">
            <a:xfrm>
              <a:off x="976707" y="1513941"/>
              <a:ext cx="2603672" cy="484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8" name="矩形 42"/>
            <p:cNvSpPr>
              <a:spLocks noChangeArrowheads="1"/>
            </p:cNvSpPr>
            <p:nvPr/>
          </p:nvSpPr>
          <p:spPr bwMode="auto">
            <a:xfrm>
              <a:off x="2604878" y="1202286"/>
              <a:ext cx="939326" cy="300155"/>
            </a:xfrm>
            <a:prstGeom prst="rect">
              <a:avLst/>
            </a:prstGeom>
            <a:noFill/>
            <a:ln w="9525">
              <a:noFill/>
              <a:miter lim="800000"/>
            </a:ln>
          </p:spPr>
          <p:txBody>
            <a:bodyPr wrap="none">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grpSp>
        <p:nvGrpSpPr>
          <p:cNvPr id="9" name="chenying0907 46"/>
          <p:cNvGrpSpPr/>
          <p:nvPr/>
        </p:nvGrpSpPr>
        <p:grpSpPr bwMode="auto">
          <a:xfrm>
            <a:off x="970091" y="4101191"/>
            <a:ext cx="2731492" cy="1231570"/>
            <a:chOff x="1100144" y="1214118"/>
            <a:chExt cx="3186157" cy="923419"/>
          </a:xfrm>
        </p:grpSpPr>
        <p:sp>
          <p:nvSpPr>
            <p:cNvPr id="10" name="TextBox 19"/>
            <p:cNvSpPr>
              <a:spLocks noChangeArrowheads="1"/>
            </p:cNvSpPr>
            <p:nvPr/>
          </p:nvSpPr>
          <p:spPr bwMode="auto">
            <a:xfrm>
              <a:off x="1100144" y="1514464"/>
              <a:ext cx="3186157" cy="623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a:p>
              <a:pPr algn="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11" name="矩形 52"/>
            <p:cNvSpPr>
              <a:spLocks noChangeArrowheads="1"/>
            </p:cNvSpPr>
            <p:nvPr/>
          </p:nvSpPr>
          <p:spPr bwMode="auto">
            <a:xfrm>
              <a:off x="3152966" y="1214118"/>
              <a:ext cx="1118532" cy="299998"/>
            </a:xfrm>
            <a:prstGeom prst="rect">
              <a:avLst/>
            </a:prstGeom>
            <a:noFill/>
            <a:ln w="9525">
              <a:noFill/>
              <a:miter lim="800000"/>
            </a:ln>
          </p:spPr>
          <p:txBody>
            <a:bodyPr wrap="none">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grpSp>
        <p:nvGrpSpPr>
          <p:cNvPr id="12" name="chenying0907 43"/>
          <p:cNvGrpSpPr/>
          <p:nvPr/>
        </p:nvGrpSpPr>
        <p:grpSpPr bwMode="auto">
          <a:xfrm>
            <a:off x="8550267" y="2340221"/>
            <a:ext cx="2698427" cy="1077029"/>
            <a:chOff x="937081" y="1190840"/>
            <a:chExt cx="2643298" cy="807966"/>
          </a:xfrm>
        </p:grpSpPr>
        <p:sp>
          <p:nvSpPr>
            <p:cNvPr id="13" name="TextBox 19"/>
            <p:cNvSpPr>
              <a:spLocks noChangeArrowheads="1"/>
            </p:cNvSpPr>
            <p:nvPr/>
          </p:nvSpPr>
          <p:spPr bwMode="auto">
            <a:xfrm>
              <a:off x="976707" y="1513941"/>
              <a:ext cx="2603672" cy="484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14" name="矩形 42"/>
            <p:cNvSpPr>
              <a:spLocks noChangeArrowheads="1"/>
            </p:cNvSpPr>
            <p:nvPr/>
          </p:nvSpPr>
          <p:spPr bwMode="auto">
            <a:xfrm>
              <a:off x="937081" y="1190840"/>
              <a:ext cx="939326" cy="300155"/>
            </a:xfrm>
            <a:prstGeom prst="rect">
              <a:avLst/>
            </a:prstGeom>
            <a:noFill/>
            <a:ln w="9525">
              <a:noFill/>
              <a:miter lim="800000"/>
            </a:ln>
          </p:spPr>
          <p:txBody>
            <a:bodyPr wrap="none">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grpSp>
        <p:nvGrpSpPr>
          <p:cNvPr id="15" name="chenying0907 46"/>
          <p:cNvGrpSpPr/>
          <p:nvPr/>
        </p:nvGrpSpPr>
        <p:grpSpPr bwMode="auto">
          <a:xfrm>
            <a:off x="8606654" y="4152768"/>
            <a:ext cx="2731492" cy="1067444"/>
            <a:chOff x="1100144" y="1198717"/>
            <a:chExt cx="3186157" cy="800359"/>
          </a:xfrm>
        </p:grpSpPr>
        <p:sp>
          <p:nvSpPr>
            <p:cNvPr id="16" name="TextBox 19"/>
            <p:cNvSpPr>
              <a:spLocks noChangeArrowheads="1"/>
            </p:cNvSpPr>
            <p:nvPr/>
          </p:nvSpPr>
          <p:spPr bwMode="auto">
            <a:xfrm>
              <a:off x="1100144" y="1514464"/>
              <a:ext cx="3186157" cy="48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2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17" name="矩形 52"/>
            <p:cNvSpPr>
              <a:spLocks noChangeArrowheads="1"/>
            </p:cNvSpPr>
            <p:nvPr/>
          </p:nvSpPr>
          <p:spPr bwMode="auto">
            <a:xfrm>
              <a:off x="1118207" y="1198717"/>
              <a:ext cx="1118532" cy="299998"/>
            </a:xfrm>
            <a:prstGeom prst="rect">
              <a:avLst/>
            </a:prstGeom>
            <a:noFill/>
            <a:ln w="9525">
              <a:noFill/>
              <a:miter lim="800000"/>
            </a:ln>
          </p:spPr>
          <p:txBody>
            <a:bodyPr wrap="none">
              <a:spAutoFit/>
            </a:bodyPr>
            <a:lstStyle/>
            <a:p>
              <a:r>
                <a:rPr lang="zh-CN" altLang="en-US" sz="2000" b="1" dirty="0">
                  <a:solidFill>
                    <a:srgbClr val="005188"/>
                  </a:solidFill>
                  <a:latin typeface="方正清刻本悦宋简体" panose="02000000000000000000" pitchFamily="2" charset="-122"/>
                  <a:ea typeface="方正清刻本悦宋简体" panose="02000000000000000000" pitchFamily="2" charset="-122"/>
                </a:rPr>
                <a:t>小标题</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 presetClass="entr" presetSubtype="4" accel="21000" fill="hold" nodeType="afterEffect" p14:presetBounceEnd="82000">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14:bounceEnd="82000">
                                          <p:cBhvr additive="base">
                                            <p:cTn id="17" dur="1200" fill="hold"/>
                                            <p:tgtEl>
                                              <p:spTgt spid="5"/>
                                            </p:tgtEl>
                                            <p:attrNameLst>
                                              <p:attrName>ppt_x</p:attrName>
                                            </p:attrNameLst>
                                          </p:cBhvr>
                                          <p:tavLst>
                                            <p:tav tm="0">
                                              <p:val>
                                                <p:strVal val="#ppt_x"/>
                                              </p:val>
                                            </p:tav>
                                            <p:tav tm="100000">
                                              <p:val>
                                                <p:strVal val="#ppt_x"/>
                                              </p:val>
                                            </p:tav>
                                          </p:tavLst>
                                        </p:anim>
                                        <p:anim calcmode="lin" valueType="num" p14:bounceEnd="82000">
                                          <p:cBhvr additive="base">
                                            <p:cTn id="18" dur="120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2799"/>
                                </p:stCondLst>
                                <p:childTnLst>
                                  <p:par>
                                    <p:cTn id="20" presetID="12" presetClass="entr" presetSubtype="8"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p:tgtEl>
                                              <p:spTgt spid="6"/>
                                            </p:tgtEl>
                                            <p:attrNameLst>
                                              <p:attrName>ppt_x</p:attrName>
                                            </p:attrNameLst>
                                          </p:cBhvr>
                                          <p:tavLst>
                                            <p:tav tm="0">
                                              <p:val>
                                                <p:strVal val="#ppt_x-#ppt_w*1.125000"/>
                                              </p:val>
                                            </p:tav>
                                            <p:tav tm="100000">
                                              <p:val>
                                                <p:strVal val="#ppt_x"/>
                                              </p:val>
                                            </p:tav>
                                          </p:tavLst>
                                        </p:anim>
                                        <p:animEffect transition="in" filter="wipe(right)">
                                          <p:cBhvr>
                                            <p:cTn id="23" dur="500"/>
                                            <p:tgtEl>
                                              <p:spTgt spid="6"/>
                                            </p:tgtEl>
                                          </p:cBhvr>
                                        </p:animEffect>
                                      </p:childTnLst>
                                    </p:cTn>
                                  </p:par>
                                  <p:par>
                                    <p:cTn id="24" presetID="12" presetClass="entr" presetSubtype="8"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p:tgtEl>
                                              <p:spTgt spid="9"/>
                                            </p:tgtEl>
                                            <p:attrNameLst>
                                              <p:attrName>ppt_x</p:attrName>
                                            </p:attrNameLst>
                                          </p:cBhvr>
                                          <p:tavLst>
                                            <p:tav tm="0">
                                              <p:val>
                                                <p:strVal val="#ppt_x-#ppt_w*1.125000"/>
                                              </p:val>
                                            </p:tav>
                                            <p:tav tm="100000">
                                              <p:val>
                                                <p:strVal val="#ppt_x"/>
                                              </p:val>
                                            </p:tav>
                                          </p:tavLst>
                                        </p:anim>
                                        <p:animEffect transition="in" filter="wipe(right)">
                                          <p:cBhvr>
                                            <p:cTn id="27" dur="500"/>
                                            <p:tgtEl>
                                              <p:spTgt spid="9"/>
                                            </p:tgtEl>
                                          </p:cBhvr>
                                        </p:animEffect>
                                      </p:childTnLst>
                                    </p:cTn>
                                  </p:par>
                                  <p:par>
                                    <p:cTn id="28" presetID="12" presetClass="entr" presetSubtype="8"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additive="base">
                                            <p:cTn id="30" dur="500"/>
                                            <p:tgtEl>
                                              <p:spTgt spid="12"/>
                                            </p:tgtEl>
                                            <p:attrNameLst>
                                              <p:attrName>ppt_x</p:attrName>
                                            </p:attrNameLst>
                                          </p:cBhvr>
                                          <p:tavLst>
                                            <p:tav tm="0">
                                              <p:val>
                                                <p:strVal val="#ppt_x-#ppt_w*1.125000"/>
                                              </p:val>
                                            </p:tav>
                                            <p:tav tm="100000">
                                              <p:val>
                                                <p:strVal val="#ppt_x"/>
                                              </p:val>
                                            </p:tav>
                                          </p:tavLst>
                                        </p:anim>
                                        <p:animEffect transition="in" filter="wipe(right)">
                                          <p:cBhvr>
                                            <p:cTn id="31" dur="500"/>
                                            <p:tgtEl>
                                              <p:spTgt spid="12"/>
                                            </p:tgtEl>
                                          </p:cBhvr>
                                        </p:animEffect>
                                      </p:childTnLst>
                                    </p:cTn>
                                  </p:par>
                                  <p:par>
                                    <p:cTn id="32" presetID="12" presetClass="entr" presetSubtype="8" fill="hold" nodeType="with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500"/>
                                            <p:tgtEl>
                                              <p:spTgt spid="15"/>
                                            </p:tgtEl>
                                            <p:attrNameLst>
                                              <p:attrName>ppt_x</p:attrName>
                                            </p:attrNameLst>
                                          </p:cBhvr>
                                          <p:tavLst>
                                            <p:tav tm="0">
                                              <p:val>
                                                <p:strVal val="#ppt_x-#ppt_w*1.125000"/>
                                              </p:val>
                                            </p:tav>
                                            <p:tav tm="100000">
                                              <p:val>
                                                <p:strVal val="#ppt_x"/>
                                              </p:val>
                                            </p:tav>
                                          </p:tavLst>
                                        </p:anim>
                                        <p:animEffect transition="in" filter="wipe(right)">
                                          <p:cBhvr>
                                            <p:cTn id="3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 presetClass="entr" presetSubtype="4" accel="21000"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1200" fill="hold"/>
                                            <p:tgtEl>
                                              <p:spTgt spid="5"/>
                                            </p:tgtEl>
                                            <p:attrNameLst>
                                              <p:attrName>ppt_x</p:attrName>
                                            </p:attrNameLst>
                                          </p:cBhvr>
                                          <p:tavLst>
                                            <p:tav tm="0">
                                              <p:val>
                                                <p:strVal val="#ppt_x"/>
                                              </p:val>
                                            </p:tav>
                                            <p:tav tm="100000">
                                              <p:val>
                                                <p:strVal val="#ppt_x"/>
                                              </p:val>
                                            </p:tav>
                                          </p:tavLst>
                                        </p:anim>
                                        <p:anim calcmode="lin" valueType="num">
                                          <p:cBhvr additive="base">
                                            <p:cTn id="18" dur="120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2799"/>
                                </p:stCondLst>
                                <p:childTnLst>
                                  <p:par>
                                    <p:cTn id="20" presetID="12" presetClass="entr" presetSubtype="8"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p:tgtEl>
                                              <p:spTgt spid="6"/>
                                            </p:tgtEl>
                                            <p:attrNameLst>
                                              <p:attrName>ppt_x</p:attrName>
                                            </p:attrNameLst>
                                          </p:cBhvr>
                                          <p:tavLst>
                                            <p:tav tm="0">
                                              <p:val>
                                                <p:strVal val="#ppt_x-#ppt_w*1.125000"/>
                                              </p:val>
                                            </p:tav>
                                            <p:tav tm="100000">
                                              <p:val>
                                                <p:strVal val="#ppt_x"/>
                                              </p:val>
                                            </p:tav>
                                          </p:tavLst>
                                        </p:anim>
                                        <p:animEffect transition="in" filter="wipe(right)">
                                          <p:cBhvr>
                                            <p:cTn id="23" dur="500"/>
                                            <p:tgtEl>
                                              <p:spTgt spid="6"/>
                                            </p:tgtEl>
                                          </p:cBhvr>
                                        </p:animEffect>
                                      </p:childTnLst>
                                    </p:cTn>
                                  </p:par>
                                  <p:par>
                                    <p:cTn id="24" presetID="12" presetClass="entr" presetSubtype="8"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p:tgtEl>
                                              <p:spTgt spid="9"/>
                                            </p:tgtEl>
                                            <p:attrNameLst>
                                              <p:attrName>ppt_x</p:attrName>
                                            </p:attrNameLst>
                                          </p:cBhvr>
                                          <p:tavLst>
                                            <p:tav tm="0">
                                              <p:val>
                                                <p:strVal val="#ppt_x-#ppt_w*1.125000"/>
                                              </p:val>
                                            </p:tav>
                                            <p:tav tm="100000">
                                              <p:val>
                                                <p:strVal val="#ppt_x"/>
                                              </p:val>
                                            </p:tav>
                                          </p:tavLst>
                                        </p:anim>
                                        <p:animEffect transition="in" filter="wipe(right)">
                                          <p:cBhvr>
                                            <p:cTn id="27" dur="500"/>
                                            <p:tgtEl>
                                              <p:spTgt spid="9"/>
                                            </p:tgtEl>
                                          </p:cBhvr>
                                        </p:animEffect>
                                      </p:childTnLst>
                                    </p:cTn>
                                  </p:par>
                                  <p:par>
                                    <p:cTn id="28" presetID="12" presetClass="entr" presetSubtype="8"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additive="base">
                                            <p:cTn id="30" dur="500"/>
                                            <p:tgtEl>
                                              <p:spTgt spid="12"/>
                                            </p:tgtEl>
                                            <p:attrNameLst>
                                              <p:attrName>ppt_x</p:attrName>
                                            </p:attrNameLst>
                                          </p:cBhvr>
                                          <p:tavLst>
                                            <p:tav tm="0">
                                              <p:val>
                                                <p:strVal val="#ppt_x-#ppt_w*1.125000"/>
                                              </p:val>
                                            </p:tav>
                                            <p:tav tm="100000">
                                              <p:val>
                                                <p:strVal val="#ppt_x"/>
                                              </p:val>
                                            </p:tav>
                                          </p:tavLst>
                                        </p:anim>
                                        <p:animEffect transition="in" filter="wipe(right)">
                                          <p:cBhvr>
                                            <p:cTn id="31" dur="500"/>
                                            <p:tgtEl>
                                              <p:spTgt spid="12"/>
                                            </p:tgtEl>
                                          </p:cBhvr>
                                        </p:animEffect>
                                      </p:childTnLst>
                                    </p:cTn>
                                  </p:par>
                                  <p:par>
                                    <p:cTn id="32" presetID="12" presetClass="entr" presetSubtype="8" fill="hold" nodeType="with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500"/>
                                            <p:tgtEl>
                                              <p:spTgt spid="15"/>
                                            </p:tgtEl>
                                            <p:attrNameLst>
                                              <p:attrName>ppt_x</p:attrName>
                                            </p:attrNameLst>
                                          </p:cBhvr>
                                          <p:tavLst>
                                            <p:tav tm="0">
                                              <p:val>
                                                <p:strVal val="#ppt_x-#ppt_w*1.125000"/>
                                              </p:val>
                                            </p:tav>
                                            <p:tav tm="100000">
                                              <p:val>
                                                <p:strVal val="#ppt_x"/>
                                              </p:val>
                                            </p:tav>
                                          </p:tavLst>
                                        </p:anim>
                                        <p:animEffect transition="in" filter="wipe(right)">
                                          <p:cBhvr>
                                            <p:cTn id="3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教学过程</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课堂实施</a:t>
            </a:r>
          </a:p>
        </p:txBody>
      </p:sp>
      <p:sp>
        <p:nvSpPr>
          <p:cNvPr id="154" name="Oval 113"/>
          <p:cNvSpPr/>
          <p:nvPr/>
        </p:nvSpPr>
        <p:spPr>
          <a:xfrm>
            <a:off x="7373564" y="3941470"/>
            <a:ext cx="140124" cy="140124"/>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605448"/>
              </a:solidFill>
              <a:latin typeface="华文细黑" pitchFamily="2" charset="-122"/>
              <a:ea typeface="华文细黑" pitchFamily="2" charset="-122"/>
            </a:endParaRPr>
          </a:p>
        </p:txBody>
      </p:sp>
      <p:sp>
        <p:nvSpPr>
          <p:cNvPr id="155" name="Oval 118"/>
          <p:cNvSpPr/>
          <p:nvPr/>
        </p:nvSpPr>
        <p:spPr>
          <a:xfrm>
            <a:off x="6848532" y="4473743"/>
            <a:ext cx="546990" cy="54699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605448"/>
              </a:solidFill>
              <a:latin typeface="华文细黑" pitchFamily="2" charset="-122"/>
              <a:ea typeface="华文细黑" pitchFamily="2" charset="-122"/>
            </a:endParaRPr>
          </a:p>
        </p:txBody>
      </p:sp>
      <p:sp>
        <p:nvSpPr>
          <p:cNvPr id="156" name="chenying0907 56"/>
          <p:cNvSpPr/>
          <p:nvPr/>
        </p:nvSpPr>
        <p:spPr bwMode="auto">
          <a:xfrm>
            <a:off x="4721493" y="3340344"/>
            <a:ext cx="2717522" cy="3403740"/>
          </a:xfrm>
          <a:custGeom>
            <a:avLst/>
            <a:gdLst>
              <a:gd name="T0" fmla="*/ 197 w 454"/>
              <a:gd name="T1" fmla="*/ 254 h 569"/>
              <a:gd name="T2" fmla="*/ 200 w 454"/>
              <a:gd name="T3" fmla="*/ 449 h 569"/>
              <a:gd name="T4" fmla="*/ 148 w 454"/>
              <a:gd name="T5" fmla="*/ 559 h 569"/>
              <a:gd name="T6" fmla="*/ 122 w 454"/>
              <a:gd name="T7" fmla="*/ 569 h 569"/>
              <a:gd name="T8" fmla="*/ 339 w 454"/>
              <a:gd name="T9" fmla="*/ 569 h 569"/>
              <a:gd name="T10" fmla="*/ 304 w 454"/>
              <a:gd name="T11" fmla="*/ 557 h 569"/>
              <a:gd name="T12" fmla="*/ 277 w 454"/>
              <a:gd name="T13" fmla="*/ 354 h 569"/>
              <a:gd name="T14" fmla="*/ 282 w 454"/>
              <a:gd name="T15" fmla="*/ 261 h 569"/>
              <a:gd name="T16" fmla="*/ 315 w 454"/>
              <a:gd name="T17" fmla="*/ 247 h 569"/>
              <a:gd name="T18" fmla="*/ 454 w 454"/>
              <a:gd name="T19" fmla="*/ 120 h 569"/>
              <a:gd name="T20" fmla="*/ 451 w 454"/>
              <a:gd name="T21" fmla="*/ 117 h 569"/>
              <a:gd name="T22" fmla="*/ 451 w 454"/>
              <a:gd name="T23" fmla="*/ 117 h 569"/>
              <a:gd name="T24" fmla="*/ 389 w 454"/>
              <a:gd name="T25" fmla="*/ 164 h 569"/>
              <a:gd name="T26" fmla="*/ 400 w 454"/>
              <a:gd name="T27" fmla="*/ 82 h 569"/>
              <a:gd name="T28" fmla="*/ 399 w 454"/>
              <a:gd name="T29" fmla="*/ 82 h 569"/>
              <a:gd name="T30" fmla="*/ 398 w 454"/>
              <a:gd name="T31" fmla="*/ 82 h 569"/>
              <a:gd name="T32" fmla="*/ 362 w 454"/>
              <a:gd name="T33" fmla="*/ 182 h 569"/>
              <a:gd name="T34" fmla="*/ 257 w 454"/>
              <a:gd name="T35" fmla="*/ 234 h 569"/>
              <a:gd name="T36" fmla="*/ 241 w 454"/>
              <a:gd name="T37" fmla="*/ 146 h 569"/>
              <a:gd name="T38" fmla="*/ 296 w 454"/>
              <a:gd name="T39" fmla="*/ 54 h 569"/>
              <a:gd name="T40" fmla="*/ 295 w 454"/>
              <a:gd name="T41" fmla="*/ 54 h 569"/>
              <a:gd name="T42" fmla="*/ 294 w 454"/>
              <a:gd name="T43" fmla="*/ 52 h 569"/>
              <a:gd name="T44" fmla="*/ 238 w 454"/>
              <a:gd name="T45" fmla="*/ 113 h 569"/>
              <a:gd name="T46" fmla="*/ 235 w 454"/>
              <a:gd name="T47" fmla="*/ 35 h 569"/>
              <a:gd name="T48" fmla="*/ 235 w 454"/>
              <a:gd name="T49" fmla="*/ 35 h 569"/>
              <a:gd name="T50" fmla="*/ 230 w 454"/>
              <a:gd name="T51" fmla="*/ 35 h 569"/>
              <a:gd name="T52" fmla="*/ 219 w 454"/>
              <a:gd name="T53" fmla="*/ 223 h 569"/>
              <a:gd name="T54" fmla="*/ 122 w 454"/>
              <a:gd name="T55" fmla="*/ 132 h 569"/>
              <a:gd name="T56" fmla="*/ 137 w 454"/>
              <a:gd name="T57" fmla="*/ 64 h 569"/>
              <a:gd name="T58" fmla="*/ 135 w 454"/>
              <a:gd name="T59" fmla="*/ 63 h 569"/>
              <a:gd name="T60" fmla="*/ 135 w 454"/>
              <a:gd name="T61" fmla="*/ 63 h 569"/>
              <a:gd name="T62" fmla="*/ 113 w 454"/>
              <a:gd name="T63" fmla="*/ 118 h 569"/>
              <a:gd name="T64" fmla="*/ 52 w 454"/>
              <a:gd name="T65" fmla="*/ 1 h 569"/>
              <a:gd name="T66" fmla="*/ 50 w 454"/>
              <a:gd name="T67" fmla="*/ 0 h 569"/>
              <a:gd name="T68" fmla="*/ 46 w 454"/>
              <a:gd name="T69" fmla="*/ 1 h 569"/>
              <a:gd name="T70" fmla="*/ 74 w 454"/>
              <a:gd name="T71" fmla="*/ 91 h 569"/>
              <a:gd name="T72" fmla="*/ 74 w 454"/>
              <a:gd name="T73" fmla="*/ 91 h 569"/>
              <a:gd name="T74" fmla="*/ 149 w 454"/>
              <a:gd name="T75" fmla="*/ 208 h 569"/>
              <a:gd name="T76" fmla="*/ 3 w 454"/>
              <a:gd name="T77" fmla="*/ 195 h 569"/>
              <a:gd name="T78" fmla="*/ 3 w 454"/>
              <a:gd name="T79" fmla="*/ 196 h 569"/>
              <a:gd name="T80" fmla="*/ 0 w 454"/>
              <a:gd name="T81" fmla="*/ 201 h 569"/>
              <a:gd name="T82" fmla="*/ 172 w 454"/>
              <a:gd name="T83" fmla="*/ 237 h 569"/>
              <a:gd name="T84" fmla="*/ 197 w 454"/>
              <a:gd name="T85" fmla="*/ 254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4" h="569">
                <a:moveTo>
                  <a:pt x="197" y="254"/>
                </a:moveTo>
                <a:cubicBezTo>
                  <a:pt x="209" y="304"/>
                  <a:pt x="213" y="368"/>
                  <a:pt x="200" y="449"/>
                </a:cubicBezTo>
                <a:cubicBezTo>
                  <a:pt x="191" y="518"/>
                  <a:pt x="199" y="559"/>
                  <a:pt x="148" y="559"/>
                </a:cubicBezTo>
                <a:cubicBezTo>
                  <a:pt x="148" y="559"/>
                  <a:pt x="138" y="555"/>
                  <a:pt x="122" y="569"/>
                </a:cubicBezTo>
                <a:cubicBezTo>
                  <a:pt x="339" y="569"/>
                  <a:pt x="339" y="569"/>
                  <a:pt x="339" y="569"/>
                </a:cubicBezTo>
                <a:cubicBezTo>
                  <a:pt x="328" y="564"/>
                  <a:pt x="315" y="559"/>
                  <a:pt x="304" y="557"/>
                </a:cubicBezTo>
                <a:cubicBezTo>
                  <a:pt x="292" y="529"/>
                  <a:pt x="279" y="475"/>
                  <a:pt x="277" y="354"/>
                </a:cubicBezTo>
                <a:cubicBezTo>
                  <a:pt x="276" y="318"/>
                  <a:pt x="278" y="287"/>
                  <a:pt x="282" y="261"/>
                </a:cubicBezTo>
                <a:cubicBezTo>
                  <a:pt x="315" y="247"/>
                  <a:pt x="315" y="247"/>
                  <a:pt x="315" y="247"/>
                </a:cubicBezTo>
                <a:cubicBezTo>
                  <a:pt x="404" y="194"/>
                  <a:pt x="433" y="147"/>
                  <a:pt x="454" y="120"/>
                </a:cubicBezTo>
                <a:cubicBezTo>
                  <a:pt x="451" y="117"/>
                  <a:pt x="451" y="117"/>
                  <a:pt x="451" y="117"/>
                </a:cubicBezTo>
                <a:cubicBezTo>
                  <a:pt x="451" y="117"/>
                  <a:pt x="451" y="117"/>
                  <a:pt x="451" y="117"/>
                </a:cubicBezTo>
                <a:cubicBezTo>
                  <a:pt x="428" y="135"/>
                  <a:pt x="407" y="151"/>
                  <a:pt x="389" y="164"/>
                </a:cubicBezTo>
                <a:cubicBezTo>
                  <a:pt x="396" y="133"/>
                  <a:pt x="398" y="121"/>
                  <a:pt x="400" y="82"/>
                </a:cubicBezTo>
                <a:cubicBezTo>
                  <a:pt x="399" y="82"/>
                  <a:pt x="399" y="82"/>
                  <a:pt x="399" y="82"/>
                </a:cubicBezTo>
                <a:cubicBezTo>
                  <a:pt x="399" y="82"/>
                  <a:pt x="398" y="82"/>
                  <a:pt x="398" y="82"/>
                </a:cubicBezTo>
                <a:cubicBezTo>
                  <a:pt x="393" y="101"/>
                  <a:pt x="379" y="147"/>
                  <a:pt x="362" y="182"/>
                </a:cubicBezTo>
                <a:cubicBezTo>
                  <a:pt x="312" y="215"/>
                  <a:pt x="278" y="228"/>
                  <a:pt x="257" y="234"/>
                </a:cubicBezTo>
                <a:cubicBezTo>
                  <a:pt x="251" y="213"/>
                  <a:pt x="245" y="185"/>
                  <a:pt x="241" y="146"/>
                </a:cubicBezTo>
                <a:cubicBezTo>
                  <a:pt x="257" y="110"/>
                  <a:pt x="284" y="70"/>
                  <a:pt x="296" y="54"/>
                </a:cubicBezTo>
                <a:cubicBezTo>
                  <a:pt x="295" y="54"/>
                  <a:pt x="295" y="54"/>
                  <a:pt x="295" y="54"/>
                </a:cubicBezTo>
                <a:cubicBezTo>
                  <a:pt x="294" y="52"/>
                  <a:pt x="294" y="52"/>
                  <a:pt x="294" y="52"/>
                </a:cubicBezTo>
                <a:cubicBezTo>
                  <a:pt x="265" y="79"/>
                  <a:pt x="258" y="88"/>
                  <a:pt x="238" y="113"/>
                </a:cubicBezTo>
                <a:cubicBezTo>
                  <a:pt x="236" y="91"/>
                  <a:pt x="235" y="64"/>
                  <a:pt x="235" y="35"/>
                </a:cubicBezTo>
                <a:cubicBezTo>
                  <a:pt x="235" y="35"/>
                  <a:pt x="235" y="35"/>
                  <a:pt x="235" y="35"/>
                </a:cubicBezTo>
                <a:cubicBezTo>
                  <a:pt x="230" y="35"/>
                  <a:pt x="230" y="35"/>
                  <a:pt x="230" y="35"/>
                </a:cubicBezTo>
                <a:cubicBezTo>
                  <a:pt x="223" y="69"/>
                  <a:pt x="210" y="143"/>
                  <a:pt x="219" y="223"/>
                </a:cubicBezTo>
                <a:cubicBezTo>
                  <a:pt x="219" y="223"/>
                  <a:pt x="175" y="205"/>
                  <a:pt x="122" y="132"/>
                </a:cubicBezTo>
                <a:cubicBezTo>
                  <a:pt x="123" y="120"/>
                  <a:pt x="125" y="90"/>
                  <a:pt x="137" y="64"/>
                </a:cubicBezTo>
                <a:cubicBezTo>
                  <a:pt x="135" y="63"/>
                  <a:pt x="135" y="63"/>
                  <a:pt x="135" y="63"/>
                </a:cubicBezTo>
                <a:cubicBezTo>
                  <a:pt x="135" y="63"/>
                  <a:pt x="135" y="63"/>
                  <a:pt x="135" y="63"/>
                </a:cubicBezTo>
                <a:cubicBezTo>
                  <a:pt x="127" y="75"/>
                  <a:pt x="118" y="94"/>
                  <a:pt x="113" y="118"/>
                </a:cubicBezTo>
                <a:cubicBezTo>
                  <a:pt x="93" y="88"/>
                  <a:pt x="72" y="50"/>
                  <a:pt x="52" y="1"/>
                </a:cubicBezTo>
                <a:cubicBezTo>
                  <a:pt x="51" y="1"/>
                  <a:pt x="51" y="1"/>
                  <a:pt x="50" y="0"/>
                </a:cubicBezTo>
                <a:cubicBezTo>
                  <a:pt x="46" y="1"/>
                  <a:pt x="46" y="1"/>
                  <a:pt x="46" y="1"/>
                </a:cubicBezTo>
                <a:cubicBezTo>
                  <a:pt x="49" y="17"/>
                  <a:pt x="74" y="91"/>
                  <a:pt x="74" y="91"/>
                </a:cubicBezTo>
                <a:cubicBezTo>
                  <a:pt x="74" y="91"/>
                  <a:pt x="74" y="91"/>
                  <a:pt x="74" y="91"/>
                </a:cubicBezTo>
                <a:cubicBezTo>
                  <a:pt x="91" y="132"/>
                  <a:pt x="115" y="175"/>
                  <a:pt x="149" y="208"/>
                </a:cubicBezTo>
                <a:cubicBezTo>
                  <a:pt x="149" y="208"/>
                  <a:pt x="89" y="222"/>
                  <a:pt x="3" y="195"/>
                </a:cubicBezTo>
                <a:cubicBezTo>
                  <a:pt x="3" y="196"/>
                  <a:pt x="3" y="196"/>
                  <a:pt x="3" y="196"/>
                </a:cubicBezTo>
                <a:cubicBezTo>
                  <a:pt x="0" y="201"/>
                  <a:pt x="0" y="201"/>
                  <a:pt x="0" y="201"/>
                </a:cubicBezTo>
                <a:cubicBezTo>
                  <a:pt x="37" y="218"/>
                  <a:pt x="97" y="238"/>
                  <a:pt x="172" y="237"/>
                </a:cubicBezTo>
                <a:cubicBezTo>
                  <a:pt x="178" y="238"/>
                  <a:pt x="187" y="243"/>
                  <a:pt x="197" y="254"/>
                </a:cubicBezTo>
                <a:close/>
              </a:path>
            </a:pathLst>
          </a:custGeom>
          <a:solidFill>
            <a:srgbClr val="005188"/>
          </a:solidFill>
          <a:ln>
            <a:noFill/>
          </a:ln>
        </p:spPr>
        <p:txBody>
          <a:bodyPr vert="horz" wrap="square" lIns="91440" tIns="45720" rIns="91440" bIns="45720" numCol="1" anchor="t" anchorCtr="0" compatLnSpc="1"/>
          <a:lstStyle/>
          <a:p>
            <a:endParaRPr lang="id-ID">
              <a:solidFill>
                <a:srgbClr val="605448"/>
              </a:solidFill>
              <a:latin typeface="华文细黑" pitchFamily="2" charset="-122"/>
              <a:ea typeface="华文细黑" pitchFamily="2" charset="-122"/>
            </a:endParaRPr>
          </a:p>
        </p:txBody>
      </p:sp>
      <p:grpSp>
        <p:nvGrpSpPr>
          <p:cNvPr id="9" name="chenying0907 8"/>
          <p:cNvGrpSpPr/>
          <p:nvPr/>
        </p:nvGrpSpPr>
        <p:grpSpPr>
          <a:xfrm>
            <a:off x="2112394" y="1830296"/>
            <a:ext cx="2287653" cy="1248907"/>
            <a:chOff x="2112394" y="1830296"/>
            <a:chExt cx="2287653" cy="1248907"/>
          </a:xfrm>
        </p:grpSpPr>
        <p:sp>
          <p:nvSpPr>
            <p:cNvPr id="157" name="文本框 16"/>
            <p:cNvSpPr txBox="1">
              <a:spLocks noChangeArrowheads="1"/>
            </p:cNvSpPr>
            <p:nvPr/>
          </p:nvSpPr>
          <p:spPr bwMode="auto">
            <a:xfrm>
              <a:off x="2112394" y="2211273"/>
              <a:ext cx="2287653" cy="867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4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158" name="文本框 157"/>
            <p:cNvSpPr txBox="1"/>
            <p:nvPr/>
          </p:nvSpPr>
          <p:spPr>
            <a:xfrm>
              <a:off x="2483511" y="1830296"/>
              <a:ext cx="1424489" cy="369332"/>
            </a:xfrm>
            <a:prstGeom prst="rect">
              <a:avLst/>
            </a:prstGeom>
            <a:noFill/>
          </p:spPr>
          <p:txBody>
            <a:bodyPr wrap="square" rtlCol="0">
              <a:spAutoFit/>
            </a:bodyPr>
            <a:lstStyle/>
            <a:p>
              <a:r>
                <a:rPr lang="zh-CN" altLang="en-US"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b="1"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159" name="chenying0907 30"/>
            <p:cNvSpPr>
              <a:spLocks noEditPoints="1"/>
            </p:cNvSpPr>
            <p:nvPr/>
          </p:nvSpPr>
          <p:spPr bwMode="auto">
            <a:xfrm>
              <a:off x="2190573" y="1849991"/>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91440" tIns="45720" rIns="91440" bIns="45720" numCol="1" anchor="t" anchorCtr="0" compatLnSpc="1"/>
            <a:lstStyle/>
            <a:p>
              <a:endParaRPr lang="zh-CN" altLang="en-US" sz="1600">
                <a:solidFill>
                  <a:srgbClr val="605448"/>
                </a:solidFill>
              </a:endParaRPr>
            </a:p>
          </p:txBody>
        </p:sp>
      </p:grpSp>
      <p:grpSp>
        <p:nvGrpSpPr>
          <p:cNvPr id="8" name="chenying0907 7"/>
          <p:cNvGrpSpPr/>
          <p:nvPr/>
        </p:nvGrpSpPr>
        <p:grpSpPr>
          <a:xfrm>
            <a:off x="1145959" y="4002264"/>
            <a:ext cx="2287653" cy="1248907"/>
            <a:chOff x="1145959" y="4002264"/>
            <a:chExt cx="2287653" cy="1248907"/>
          </a:xfrm>
        </p:grpSpPr>
        <p:sp>
          <p:nvSpPr>
            <p:cNvPr id="160" name="文本框 16"/>
            <p:cNvSpPr txBox="1">
              <a:spLocks noChangeArrowheads="1"/>
            </p:cNvSpPr>
            <p:nvPr/>
          </p:nvSpPr>
          <p:spPr bwMode="auto">
            <a:xfrm>
              <a:off x="1145959" y="4383241"/>
              <a:ext cx="2287653" cy="867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4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161" name="文本框 160"/>
            <p:cNvSpPr txBox="1"/>
            <p:nvPr/>
          </p:nvSpPr>
          <p:spPr>
            <a:xfrm>
              <a:off x="1517076" y="4002264"/>
              <a:ext cx="1424489" cy="369332"/>
            </a:xfrm>
            <a:prstGeom prst="rect">
              <a:avLst/>
            </a:prstGeom>
            <a:noFill/>
          </p:spPr>
          <p:txBody>
            <a:bodyPr wrap="square" rtlCol="0">
              <a:spAutoFit/>
            </a:bodyPr>
            <a:lstStyle/>
            <a:p>
              <a:r>
                <a:rPr lang="zh-CN" altLang="en-US"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b="1"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162" name="chenying0907 30"/>
            <p:cNvSpPr>
              <a:spLocks noEditPoints="1"/>
            </p:cNvSpPr>
            <p:nvPr/>
          </p:nvSpPr>
          <p:spPr bwMode="auto">
            <a:xfrm>
              <a:off x="1224138" y="402195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91440" tIns="45720" rIns="91440" bIns="45720" numCol="1" anchor="t" anchorCtr="0" compatLnSpc="1"/>
            <a:lstStyle/>
            <a:p>
              <a:endParaRPr lang="zh-CN" altLang="en-US" sz="1600">
                <a:solidFill>
                  <a:srgbClr val="605448"/>
                </a:solidFill>
              </a:endParaRPr>
            </a:p>
          </p:txBody>
        </p:sp>
      </p:grpSp>
      <p:grpSp>
        <p:nvGrpSpPr>
          <p:cNvPr id="10" name="chenying0907 9"/>
          <p:cNvGrpSpPr/>
          <p:nvPr/>
        </p:nvGrpSpPr>
        <p:grpSpPr>
          <a:xfrm>
            <a:off x="7803420" y="1929503"/>
            <a:ext cx="2287653" cy="1248907"/>
            <a:chOff x="7803420" y="1929503"/>
            <a:chExt cx="2287653" cy="1248907"/>
          </a:xfrm>
        </p:grpSpPr>
        <p:sp>
          <p:nvSpPr>
            <p:cNvPr id="163" name="文本框 16"/>
            <p:cNvSpPr txBox="1">
              <a:spLocks noChangeArrowheads="1"/>
            </p:cNvSpPr>
            <p:nvPr/>
          </p:nvSpPr>
          <p:spPr bwMode="auto">
            <a:xfrm>
              <a:off x="7803420" y="2310480"/>
              <a:ext cx="2287653" cy="867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4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164" name="文本框 163"/>
            <p:cNvSpPr txBox="1"/>
            <p:nvPr/>
          </p:nvSpPr>
          <p:spPr>
            <a:xfrm>
              <a:off x="8174537" y="1929503"/>
              <a:ext cx="1424489" cy="369332"/>
            </a:xfrm>
            <a:prstGeom prst="rect">
              <a:avLst/>
            </a:prstGeom>
            <a:noFill/>
          </p:spPr>
          <p:txBody>
            <a:bodyPr wrap="square" rtlCol="0">
              <a:spAutoFit/>
            </a:bodyPr>
            <a:lstStyle/>
            <a:p>
              <a:r>
                <a:rPr lang="zh-CN" altLang="en-US"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b="1"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165" name="chenying0907 30"/>
            <p:cNvSpPr>
              <a:spLocks noEditPoints="1"/>
            </p:cNvSpPr>
            <p:nvPr/>
          </p:nvSpPr>
          <p:spPr bwMode="auto">
            <a:xfrm>
              <a:off x="7881599" y="194919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91440" tIns="45720" rIns="91440" bIns="45720" numCol="1" anchor="t" anchorCtr="0" compatLnSpc="1"/>
            <a:lstStyle/>
            <a:p>
              <a:endParaRPr lang="zh-CN" altLang="en-US" sz="1600">
                <a:solidFill>
                  <a:srgbClr val="605448"/>
                </a:solidFill>
              </a:endParaRPr>
            </a:p>
          </p:txBody>
        </p:sp>
      </p:grpSp>
      <p:grpSp>
        <p:nvGrpSpPr>
          <p:cNvPr id="11" name="chenying0907 10"/>
          <p:cNvGrpSpPr/>
          <p:nvPr/>
        </p:nvGrpSpPr>
        <p:grpSpPr>
          <a:xfrm>
            <a:off x="8515664" y="4002264"/>
            <a:ext cx="2287653" cy="1248907"/>
            <a:chOff x="8515664" y="4002264"/>
            <a:chExt cx="2287653" cy="1248907"/>
          </a:xfrm>
        </p:grpSpPr>
        <p:sp>
          <p:nvSpPr>
            <p:cNvPr id="166" name="文本框 16"/>
            <p:cNvSpPr txBox="1">
              <a:spLocks noChangeArrowheads="1"/>
            </p:cNvSpPr>
            <p:nvPr/>
          </p:nvSpPr>
          <p:spPr bwMode="auto">
            <a:xfrm>
              <a:off x="8515664" y="4383241"/>
              <a:ext cx="2287653" cy="867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在此录入上述图表的描述说明，在此录入上述图表的综合描述说明。在此录入上述图表的描述说明</a:t>
              </a:r>
              <a:r>
                <a:rPr lang="en-US" altLang="zh-CN"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sym typeface="Microsoft YaHei" panose="020B0503020204020204" pitchFamily="34" charset="-122"/>
                </a:rPr>
                <a:t>.</a:t>
              </a:r>
              <a:endParaRPr lang="en-US" altLang="zh-CN" sz="1400" dirty="0">
                <a:solidFill>
                  <a:srgbClr val="595959"/>
                </a:solidFill>
                <a:latin typeface="方正清刻本悦宋简体" panose="02000000000000000000" pitchFamily="2" charset="-122"/>
                <a:ea typeface="方正清刻本悦宋简体" panose="02000000000000000000" pitchFamily="2" charset="-122"/>
              </a:endParaRPr>
            </a:p>
          </p:txBody>
        </p:sp>
        <p:sp>
          <p:nvSpPr>
            <p:cNvPr id="167" name="文本框 166"/>
            <p:cNvSpPr txBox="1"/>
            <p:nvPr/>
          </p:nvSpPr>
          <p:spPr>
            <a:xfrm>
              <a:off x="8886781" y="4002264"/>
              <a:ext cx="1424489" cy="369332"/>
            </a:xfrm>
            <a:prstGeom prst="rect">
              <a:avLst/>
            </a:prstGeom>
            <a:noFill/>
          </p:spPr>
          <p:txBody>
            <a:bodyPr wrap="square" rtlCol="0">
              <a:spAutoFit/>
            </a:bodyPr>
            <a:lstStyle/>
            <a:p>
              <a:r>
                <a:rPr lang="zh-CN" altLang="en-US" b="1" dirty="0">
                  <a:solidFill>
                    <a:srgbClr val="005188"/>
                  </a:solidFill>
                  <a:latin typeface="方正清刻本悦宋简体" panose="02000000000000000000" pitchFamily="2" charset="-122"/>
                  <a:ea typeface="方正清刻本悦宋简体" panose="02000000000000000000" pitchFamily="2" charset="-122"/>
                </a:rPr>
                <a:t>小标题</a:t>
              </a:r>
              <a:endParaRPr lang="en-US" altLang="zh-CN" b="1"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168" name="chenying0907 30"/>
            <p:cNvSpPr>
              <a:spLocks noEditPoints="1"/>
            </p:cNvSpPr>
            <p:nvPr/>
          </p:nvSpPr>
          <p:spPr bwMode="auto">
            <a:xfrm>
              <a:off x="8593843" y="402195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91440" tIns="45720" rIns="91440" bIns="45720" numCol="1" anchor="t" anchorCtr="0" compatLnSpc="1"/>
            <a:lstStyle/>
            <a:p>
              <a:endParaRPr lang="zh-CN" altLang="en-US" sz="1600">
                <a:solidFill>
                  <a:srgbClr val="605448"/>
                </a:solidFill>
              </a:endParaRPr>
            </a:p>
          </p:txBody>
        </p:sp>
      </p:grpSp>
      <p:grpSp>
        <p:nvGrpSpPr>
          <p:cNvPr id="4" name="chenying0907 3"/>
          <p:cNvGrpSpPr/>
          <p:nvPr/>
        </p:nvGrpSpPr>
        <p:grpSpPr>
          <a:xfrm>
            <a:off x="6557336" y="3969080"/>
            <a:ext cx="1506414" cy="1521587"/>
            <a:chOff x="6557336" y="3969080"/>
            <a:chExt cx="1506414" cy="1521587"/>
          </a:xfrm>
        </p:grpSpPr>
        <p:sp>
          <p:nvSpPr>
            <p:cNvPr id="172" name="椭圆 31"/>
            <p:cNvSpPr/>
            <p:nvPr/>
          </p:nvSpPr>
          <p:spPr>
            <a:xfrm rot="15654318">
              <a:off x="6549749" y="3976667"/>
              <a:ext cx="1521587" cy="150641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lumMod val="95000"/>
              </a:schemeClr>
            </a:solid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173" name="chenying0907 172"/>
            <p:cNvGrpSpPr/>
            <p:nvPr/>
          </p:nvGrpSpPr>
          <p:grpSpPr>
            <a:xfrm>
              <a:off x="6945920" y="4376565"/>
              <a:ext cx="674484" cy="711466"/>
              <a:chOff x="4197350" y="2182813"/>
              <a:chExt cx="608013" cy="641350"/>
            </a:xfrm>
            <a:solidFill>
              <a:srgbClr val="005188"/>
            </a:solidFill>
          </p:grpSpPr>
          <p:sp>
            <p:nvSpPr>
              <p:cNvPr id="174" name="chenying0907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75" name="chenying0907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76" name="chenying0907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77" name="chenying0907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78" name="chenying0907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79" name="chenying0907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0" name="chenying0907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1" name="chenying0907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2" name="chenying0907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3" name="chenying0907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4" name="chenying0907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5" name="chenying0907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6" name="chenying0907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7" name="chenying0907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8" name="chenying0907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9" name="chenying0907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0" name="chenying0907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1" name="chenying0907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2" name="chenying0907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3" name="chenying0907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4" name="chenying0907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5" name="chenying0907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6" name="chenying0907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7" name="chenying0907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8" name="chenying0907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9" name="chenying0907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0" name="chenying0907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1" name="chenying0907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2" name="chenying0907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3" name="chenying0907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4" name="chenying0907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5" name="chenying0907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6" name="chenying0907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7" name="chenying0907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8" name="chenying0907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9" name="chenying0907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0" name="chenying0907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1" name="chenying0907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2" name="chenying0907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3" name="chenying0907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4" name="chenying0907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5" name="chenying0907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6" name="chenying0907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7" name="chenying0907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8" name="chenying0907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9" name="chenying0907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grpSp>
      </p:grpSp>
      <p:grpSp>
        <p:nvGrpSpPr>
          <p:cNvPr id="7" name="chenying0907 6"/>
          <p:cNvGrpSpPr/>
          <p:nvPr/>
        </p:nvGrpSpPr>
        <p:grpSpPr>
          <a:xfrm>
            <a:off x="3616066" y="3890310"/>
            <a:ext cx="1313209" cy="1326436"/>
            <a:chOff x="3616066" y="3890310"/>
            <a:chExt cx="1313209" cy="1326436"/>
          </a:xfrm>
        </p:grpSpPr>
        <p:sp>
          <p:nvSpPr>
            <p:cNvPr id="170" name="椭圆 31"/>
            <p:cNvSpPr/>
            <p:nvPr/>
          </p:nvSpPr>
          <p:spPr>
            <a:xfrm rot="15654318">
              <a:off x="3609453" y="3896923"/>
              <a:ext cx="1326436" cy="131320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lumMod val="95000"/>
              </a:schemeClr>
            </a:solid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220" name="chenying0907 219"/>
            <p:cNvGrpSpPr/>
            <p:nvPr/>
          </p:nvGrpSpPr>
          <p:grpSpPr>
            <a:xfrm>
              <a:off x="3903477" y="4174350"/>
              <a:ext cx="723795" cy="739644"/>
              <a:chOff x="5268913" y="4124325"/>
              <a:chExt cx="652463" cy="666751"/>
            </a:xfrm>
            <a:solidFill>
              <a:srgbClr val="005188"/>
            </a:solidFill>
          </p:grpSpPr>
          <p:sp>
            <p:nvSpPr>
              <p:cNvPr id="221" name="chenying0907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22" name="chenying0907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23" name="chenying0907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24" name="chenying0907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25" name="chenying0907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26" name="chenying0907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27" name="chenying0907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28" name="chenying0907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29" name="chenying0907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0" name="chenying0907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1" name="chenying0907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2" name="chenying0907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3" name="chenying0907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4" name="chenying0907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5" name="chenying0907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6" name="chenying0907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7" name="chenying0907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8" name="chenying0907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9" name="chenying0907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0" name="chenying0907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grpSp>
      </p:grpSp>
      <p:grpSp>
        <p:nvGrpSpPr>
          <p:cNvPr id="5" name="chenying0907 4"/>
          <p:cNvGrpSpPr/>
          <p:nvPr/>
        </p:nvGrpSpPr>
        <p:grpSpPr>
          <a:xfrm>
            <a:off x="6306836" y="2492307"/>
            <a:ext cx="1241703" cy="1254210"/>
            <a:chOff x="6306836" y="2492307"/>
            <a:chExt cx="1241703" cy="1254210"/>
          </a:xfrm>
        </p:grpSpPr>
        <p:sp>
          <p:nvSpPr>
            <p:cNvPr id="171" name="椭圆 31"/>
            <p:cNvSpPr/>
            <p:nvPr/>
          </p:nvSpPr>
          <p:spPr>
            <a:xfrm rot="15654318">
              <a:off x="6300583" y="2498560"/>
              <a:ext cx="1254210" cy="124170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lumMod val="95000"/>
              </a:schemeClr>
            </a:solid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241" name="chenying0907 240"/>
            <p:cNvGrpSpPr/>
            <p:nvPr/>
          </p:nvGrpSpPr>
          <p:grpSpPr>
            <a:xfrm>
              <a:off x="6679994" y="2888964"/>
              <a:ext cx="483459" cy="489186"/>
              <a:chOff x="4194175" y="1193800"/>
              <a:chExt cx="669926" cy="677863"/>
            </a:xfrm>
            <a:solidFill>
              <a:srgbClr val="005188"/>
            </a:solidFill>
          </p:grpSpPr>
          <p:sp>
            <p:nvSpPr>
              <p:cNvPr id="242" name="chenying0907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3" name="chenying0907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4" name="chenying0907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5" name="chenying0907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6" name="chenying0907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7" name="chenying0907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8" name="chenying0907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9" name="chenying0907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0" name="chenying0907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1" name="chenying0907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2" name="chenying0907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3" name="chenying0907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4" name="chenying0907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5" name="chenying0907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6" name="chenying0907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7" name="chenying0907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8" name="chenying0907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9" name="chenying0907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0" name="chenying0907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1" name="chenying0907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2" name="chenying0907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3" name="chenying0907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4" name="chenying0907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5" name="chenying0907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6" name="chenying0907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7" name="chenying0907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8" name="chenying0907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9" name="chenying0907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0" name="chenying0907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1" name="chenying0907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2" name="chenying0907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3" name="chenying0907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4" name="chenying0907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5" name="chenying0907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6" name="chenying0907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7" name="chenying0907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8" name="chenying0907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9" name="chenying0907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grpSp>
      </p:grpSp>
      <p:grpSp>
        <p:nvGrpSpPr>
          <p:cNvPr id="6" name="chenying0907 5"/>
          <p:cNvGrpSpPr/>
          <p:nvPr/>
        </p:nvGrpSpPr>
        <p:grpSpPr>
          <a:xfrm>
            <a:off x="4572038" y="2317937"/>
            <a:ext cx="1451315" cy="1465933"/>
            <a:chOff x="4572038" y="2317937"/>
            <a:chExt cx="1451315" cy="1465933"/>
          </a:xfrm>
        </p:grpSpPr>
        <p:sp>
          <p:nvSpPr>
            <p:cNvPr id="169" name="椭圆 31"/>
            <p:cNvSpPr/>
            <p:nvPr/>
          </p:nvSpPr>
          <p:spPr>
            <a:xfrm rot="15654318">
              <a:off x="4564729" y="2325246"/>
              <a:ext cx="1465933" cy="145131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lumMod val="95000"/>
              </a:schemeClr>
            </a:solid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280" name="chenying0907 279"/>
            <p:cNvGrpSpPr/>
            <p:nvPr/>
          </p:nvGrpSpPr>
          <p:grpSpPr>
            <a:xfrm>
              <a:off x="4928436" y="2645937"/>
              <a:ext cx="774866" cy="794236"/>
              <a:chOff x="3282950" y="1154113"/>
              <a:chExt cx="698501" cy="715963"/>
            </a:xfrm>
            <a:solidFill>
              <a:srgbClr val="005188"/>
            </a:solidFill>
          </p:grpSpPr>
          <p:sp>
            <p:nvSpPr>
              <p:cNvPr id="281" name="chenying0907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2" name="chenying0907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3" name="chenying0907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4" name="chenying0907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5" name="chenying0907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6" name="chenying0907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7" name="chenying0907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8" name="chenying0907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9" name="chenying0907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0" name="chenying0907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1" name="chenying0907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2" name="chenying0907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3" name="chenying0907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4" name="chenying0907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5" name="chenying0907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6" name="chenying0907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7" name="chenying0907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8" name="chenying0907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9" name="chenying0907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00" name="chenying0907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01" name="chenying0907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02" name="chenying0907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03" name="chenying0907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gr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2" presetClass="entr" presetSubtype="4" fill="hold" grpId="0" nodeType="after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down)">
                                      <p:cBhvr>
                                        <p:cTn id="17" dur="500"/>
                                        <p:tgtEl>
                                          <p:spTgt spid="156"/>
                                        </p:tgtEl>
                                      </p:cBhvr>
                                    </p:animEffect>
                                  </p:childTnLst>
                                </p:cTn>
                              </p:par>
                            </p:childTnLst>
                          </p:cTn>
                        </p:par>
                        <p:par>
                          <p:cTn id="18" fill="hold">
                            <p:stCondLst>
                              <p:cond delay="1799"/>
                            </p:stCondLst>
                            <p:childTnLst>
                              <p:par>
                                <p:cTn id="19" presetID="52" presetClass="entr" presetSubtype="0"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Scale>
                                      <p:cBhvr>
                                        <p:cTn id="21" dur="750" decel="50000" fill="hold">
                                          <p:stCondLst>
                                            <p:cond delay="0"/>
                                          </p:stCondLst>
                                        </p:cTn>
                                        <p:tgtEl>
                                          <p:spTgt spid="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750" decel="50000" fill="hold">
                                          <p:stCondLst>
                                            <p:cond delay="0"/>
                                          </p:stCondLst>
                                        </p:cTn>
                                        <p:tgtEl>
                                          <p:spTgt spid="7"/>
                                        </p:tgtEl>
                                        <p:attrNameLst>
                                          <p:attrName>ppt_x</p:attrName>
                                          <p:attrName>ppt_y</p:attrName>
                                        </p:attrNameLst>
                                      </p:cBhvr>
                                    </p:animMotion>
                                    <p:animEffect transition="in" filter="fade">
                                      <p:cBhvr>
                                        <p:cTn id="23" dur="750"/>
                                        <p:tgtEl>
                                          <p:spTgt spid="7"/>
                                        </p:tgtEl>
                                      </p:cBhvr>
                                    </p:animEffect>
                                  </p:childTnLst>
                                </p:cTn>
                              </p:par>
                            </p:childTnLst>
                          </p:cTn>
                        </p:par>
                        <p:par>
                          <p:cTn id="24" fill="hold">
                            <p:stCondLst>
                              <p:cond delay="2799"/>
                            </p:stCondLst>
                            <p:childTnLst>
                              <p:par>
                                <p:cTn id="25" presetID="52" presetClass="entr" presetSubtype="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Scale>
                                      <p:cBhvr>
                                        <p:cTn id="27" dur="75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8" dur="750" decel="50000" fill="hold">
                                          <p:stCondLst>
                                            <p:cond delay="0"/>
                                          </p:stCondLst>
                                        </p:cTn>
                                        <p:tgtEl>
                                          <p:spTgt spid="6"/>
                                        </p:tgtEl>
                                        <p:attrNameLst>
                                          <p:attrName>ppt_x</p:attrName>
                                          <p:attrName>ppt_y</p:attrName>
                                        </p:attrNameLst>
                                      </p:cBhvr>
                                    </p:animMotion>
                                    <p:animEffect transition="in" filter="fade">
                                      <p:cBhvr>
                                        <p:cTn id="29" dur="750"/>
                                        <p:tgtEl>
                                          <p:spTgt spid="6"/>
                                        </p:tgtEl>
                                      </p:cBhvr>
                                    </p:animEffect>
                                  </p:childTnLst>
                                </p:cTn>
                              </p:par>
                            </p:childTnLst>
                          </p:cTn>
                        </p:par>
                        <p:par>
                          <p:cTn id="30" fill="hold">
                            <p:stCondLst>
                              <p:cond delay="3799"/>
                            </p:stCondLst>
                            <p:childTnLst>
                              <p:par>
                                <p:cTn id="31" presetID="52"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Scale>
                                      <p:cBhvr>
                                        <p:cTn id="33" dur="75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750" decel="50000" fill="hold">
                                          <p:stCondLst>
                                            <p:cond delay="0"/>
                                          </p:stCondLst>
                                        </p:cTn>
                                        <p:tgtEl>
                                          <p:spTgt spid="5"/>
                                        </p:tgtEl>
                                        <p:attrNameLst>
                                          <p:attrName>ppt_x</p:attrName>
                                          <p:attrName>ppt_y</p:attrName>
                                        </p:attrNameLst>
                                      </p:cBhvr>
                                    </p:animMotion>
                                    <p:animEffect transition="in" filter="fade">
                                      <p:cBhvr>
                                        <p:cTn id="35" dur="750"/>
                                        <p:tgtEl>
                                          <p:spTgt spid="5"/>
                                        </p:tgtEl>
                                      </p:cBhvr>
                                    </p:animEffect>
                                  </p:childTnLst>
                                </p:cTn>
                              </p:par>
                            </p:childTnLst>
                          </p:cTn>
                        </p:par>
                        <p:par>
                          <p:cTn id="36" fill="hold">
                            <p:stCondLst>
                              <p:cond delay="4799"/>
                            </p:stCondLst>
                            <p:childTnLst>
                              <p:par>
                                <p:cTn id="37" presetID="52" presetClass="entr" presetSubtype="0"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Scale>
                                      <p:cBhvr>
                                        <p:cTn id="39" dur="75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0" dur="750" decel="50000" fill="hold">
                                          <p:stCondLst>
                                            <p:cond delay="0"/>
                                          </p:stCondLst>
                                        </p:cTn>
                                        <p:tgtEl>
                                          <p:spTgt spid="4"/>
                                        </p:tgtEl>
                                        <p:attrNameLst>
                                          <p:attrName>ppt_x</p:attrName>
                                          <p:attrName>ppt_y</p:attrName>
                                        </p:attrNameLst>
                                      </p:cBhvr>
                                    </p:animMotion>
                                    <p:animEffect transition="in" filter="fade">
                                      <p:cBhvr>
                                        <p:cTn id="41" dur="750"/>
                                        <p:tgtEl>
                                          <p:spTgt spid="4"/>
                                        </p:tgtEl>
                                      </p:cBhvr>
                                    </p:animEffect>
                                  </p:childTnLst>
                                </p:cTn>
                              </p:par>
                            </p:childTnLst>
                          </p:cTn>
                        </p:par>
                        <p:par>
                          <p:cTn id="42" fill="hold">
                            <p:stCondLst>
                              <p:cond delay="5799"/>
                            </p:stCondLst>
                            <p:childTnLst>
                              <p:par>
                                <p:cTn id="43" presetID="2" presetClass="entr" presetSubtype="8" decel="100000" fill="hold" nodeType="after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additive="base">
                                        <p:cTn id="45" dur="500" fill="hold"/>
                                        <p:tgtEl>
                                          <p:spTgt spid="8"/>
                                        </p:tgtEl>
                                        <p:attrNameLst>
                                          <p:attrName>ppt_x</p:attrName>
                                        </p:attrNameLst>
                                      </p:cBhvr>
                                      <p:tavLst>
                                        <p:tav tm="0">
                                          <p:val>
                                            <p:strVal val="0-#ppt_w/2"/>
                                          </p:val>
                                        </p:tav>
                                        <p:tav tm="100000">
                                          <p:val>
                                            <p:strVal val="#ppt_x"/>
                                          </p:val>
                                        </p:tav>
                                      </p:tavLst>
                                    </p:anim>
                                    <p:anim calcmode="lin" valueType="num">
                                      <p:cBhvr additive="base">
                                        <p:cTn id="46" dur="500" fill="hold"/>
                                        <p:tgtEl>
                                          <p:spTgt spid="8"/>
                                        </p:tgtEl>
                                        <p:attrNameLst>
                                          <p:attrName>ppt_y</p:attrName>
                                        </p:attrNameLst>
                                      </p:cBhvr>
                                      <p:tavLst>
                                        <p:tav tm="0">
                                          <p:val>
                                            <p:strVal val="#ppt_y"/>
                                          </p:val>
                                        </p:tav>
                                        <p:tav tm="100000">
                                          <p:val>
                                            <p:strVal val="#ppt_y"/>
                                          </p:val>
                                        </p:tav>
                                      </p:tavLst>
                                    </p:anim>
                                  </p:childTnLst>
                                </p:cTn>
                              </p:par>
                              <p:par>
                                <p:cTn id="47" presetID="2" presetClass="entr" presetSubtype="8" decel="100000" fill="hold" nodeType="with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0-#ppt_w/2"/>
                                          </p:val>
                                        </p:tav>
                                        <p:tav tm="100000">
                                          <p:val>
                                            <p:strVal val="#ppt_x"/>
                                          </p:val>
                                        </p:tav>
                                      </p:tavLst>
                                    </p:anim>
                                    <p:anim calcmode="lin" valueType="num">
                                      <p:cBhvr additive="base">
                                        <p:cTn id="50" dur="500" fill="hold"/>
                                        <p:tgtEl>
                                          <p:spTgt spid="9"/>
                                        </p:tgtEl>
                                        <p:attrNameLst>
                                          <p:attrName>ppt_y</p:attrName>
                                        </p:attrNameLst>
                                      </p:cBhvr>
                                      <p:tavLst>
                                        <p:tav tm="0">
                                          <p:val>
                                            <p:strVal val="#ppt_y"/>
                                          </p:val>
                                        </p:tav>
                                        <p:tav tm="100000">
                                          <p:val>
                                            <p:strVal val="#ppt_y"/>
                                          </p:val>
                                        </p:tav>
                                      </p:tavLst>
                                    </p:anim>
                                  </p:childTnLst>
                                </p:cTn>
                              </p:par>
                            </p:childTnLst>
                          </p:cTn>
                        </p:par>
                        <p:par>
                          <p:cTn id="51" fill="hold">
                            <p:stCondLst>
                              <p:cond delay="6299"/>
                            </p:stCondLst>
                            <p:childTnLst>
                              <p:par>
                                <p:cTn id="52" presetID="2" presetClass="entr" presetSubtype="2" decel="100000" fill="hold" nodeType="afterEffect">
                                  <p:stCondLst>
                                    <p:cond delay="0"/>
                                  </p:stCondLst>
                                  <p:childTnLst>
                                    <p:set>
                                      <p:cBhvr>
                                        <p:cTn id="53" dur="1" fill="hold">
                                          <p:stCondLst>
                                            <p:cond delay="0"/>
                                          </p:stCondLst>
                                        </p:cTn>
                                        <p:tgtEl>
                                          <p:spTgt spid="10"/>
                                        </p:tgtEl>
                                        <p:attrNameLst>
                                          <p:attrName>style.visibility</p:attrName>
                                        </p:attrNameLst>
                                      </p:cBhvr>
                                      <p:to>
                                        <p:strVal val="visible"/>
                                      </p:to>
                                    </p:set>
                                    <p:anim calcmode="lin" valueType="num">
                                      <p:cBhvr additive="base">
                                        <p:cTn id="54" dur="500" fill="hold"/>
                                        <p:tgtEl>
                                          <p:spTgt spid="10"/>
                                        </p:tgtEl>
                                        <p:attrNameLst>
                                          <p:attrName>ppt_x</p:attrName>
                                        </p:attrNameLst>
                                      </p:cBhvr>
                                      <p:tavLst>
                                        <p:tav tm="0">
                                          <p:val>
                                            <p:strVal val="1+#ppt_w/2"/>
                                          </p:val>
                                        </p:tav>
                                        <p:tav tm="100000">
                                          <p:val>
                                            <p:strVal val="#ppt_x"/>
                                          </p:val>
                                        </p:tav>
                                      </p:tavLst>
                                    </p:anim>
                                    <p:anim calcmode="lin" valueType="num">
                                      <p:cBhvr additive="base">
                                        <p:cTn id="55" dur="500" fill="hold"/>
                                        <p:tgtEl>
                                          <p:spTgt spid="10"/>
                                        </p:tgtEl>
                                        <p:attrNameLst>
                                          <p:attrName>ppt_y</p:attrName>
                                        </p:attrNameLst>
                                      </p:cBhvr>
                                      <p:tavLst>
                                        <p:tav tm="0">
                                          <p:val>
                                            <p:strVal val="#ppt_y"/>
                                          </p:val>
                                        </p:tav>
                                        <p:tav tm="100000">
                                          <p:val>
                                            <p:strVal val="#ppt_y"/>
                                          </p:val>
                                        </p:tav>
                                      </p:tavLst>
                                    </p:anim>
                                  </p:childTnLst>
                                </p:cTn>
                              </p:par>
                              <p:par>
                                <p:cTn id="56" presetID="2" presetClass="entr" presetSubtype="2" decel="100000" fill="hold" nodeType="with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additive="base">
                                        <p:cTn id="58" dur="500" fill="hold"/>
                                        <p:tgtEl>
                                          <p:spTgt spid="11"/>
                                        </p:tgtEl>
                                        <p:attrNameLst>
                                          <p:attrName>ppt_x</p:attrName>
                                        </p:attrNameLst>
                                      </p:cBhvr>
                                      <p:tavLst>
                                        <p:tav tm="0">
                                          <p:val>
                                            <p:strVal val="1+#ppt_w/2"/>
                                          </p:val>
                                        </p:tav>
                                        <p:tav tm="100000">
                                          <p:val>
                                            <p:strVal val="#ppt_x"/>
                                          </p:val>
                                        </p:tav>
                                      </p:tavLst>
                                    </p:anim>
                                    <p:anim calcmode="lin" valueType="num">
                                      <p:cBhvr additive="base">
                                        <p:cTn id="59"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15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6" name="chenying0907 5"/>
          <p:cNvGrpSpPr/>
          <p:nvPr/>
        </p:nvGrpSpPr>
        <p:grpSpPr>
          <a:xfrm>
            <a:off x="0" y="1713701"/>
            <a:ext cx="12192000" cy="3519054"/>
            <a:chOff x="0" y="1713701"/>
            <a:chExt cx="12192000" cy="3519054"/>
          </a:xfrm>
        </p:grpSpPr>
        <p:sp>
          <p:nvSpPr>
            <p:cNvPr id="2" name="矩形 1"/>
            <p:cNvSpPr/>
            <p:nvPr/>
          </p:nvSpPr>
          <p:spPr>
            <a:xfrm>
              <a:off x="0" y="1713701"/>
              <a:ext cx="12192000" cy="3519054"/>
            </a:xfrm>
            <a:prstGeom prst="rect">
              <a:avLst/>
            </a:prstGeom>
            <a:solidFill>
              <a:srgbClr val="0051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0" y="1713701"/>
              <a:ext cx="12192000" cy="3519054"/>
            </a:xfrm>
            <a:prstGeom prst="rect">
              <a:avLst/>
            </a:prstGeom>
            <a:blipFill dpi="0" rotWithShape="1">
              <a:blip r:embed="rId3" cstate="print">
                <a:alphaModFix amt="5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4" name="图片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23542" y="516401"/>
            <a:ext cx="3069952" cy="3029557"/>
          </a:xfrm>
          <a:prstGeom prst="rect">
            <a:avLst/>
          </a:prstGeom>
        </p:spPr>
      </p:pic>
      <p:sp>
        <p:nvSpPr>
          <p:cNvPr id="5" name="TextBox 37"/>
          <p:cNvSpPr txBox="1"/>
          <p:nvPr/>
        </p:nvSpPr>
        <p:spPr>
          <a:xfrm>
            <a:off x="4954333" y="3734096"/>
            <a:ext cx="2639162" cy="769441"/>
          </a:xfrm>
          <a:prstGeom prst="rect">
            <a:avLst/>
          </a:prstGeom>
          <a:noFill/>
        </p:spPr>
        <p:txBody>
          <a:bodyPr wrap="square" lIns="0" rIns="0" rtlCol="0">
            <a:spAutoFit/>
          </a:bodyPr>
          <a:lstStyle/>
          <a:p>
            <a:r>
              <a:rPr lang="zh-CN" altLang="en-US" sz="4400" b="1" dirty="0">
                <a:solidFill>
                  <a:schemeClr val="bg1"/>
                </a:solidFill>
                <a:effectLst>
                  <a:reflection blurRad="6350" stA="55000" endA="300" endPos="45500" dir="5400000" sy="-100000" algn="bl" rotWithShape="0"/>
                </a:effectLst>
                <a:latin typeface="方正清刻本悦宋简体" panose="02000000000000000000" pitchFamily="2" charset="-122"/>
                <a:ea typeface="方正清刻本悦宋简体" panose="02000000000000000000" pitchFamily="2" charset="-122"/>
                <a:cs typeface="方正静蕾简体" panose="03000509000000000000" pitchFamily="65" charset="-122"/>
              </a:rPr>
              <a:t>教学反思</a:t>
            </a: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2" presetClass="entr" presetSubtype="1" accel="26000" fill="hold" nodeType="afterEffect" p14:presetBounceEnd="67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12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1250" fill="hold"/>
                                            <p:tgtEl>
                                              <p:spTgt spid="4"/>
                                            </p:tgtEl>
                                            <p:attrNameLst>
                                              <p:attrName>ppt_y</p:attrName>
                                            </p:attrNameLst>
                                          </p:cBhvr>
                                          <p:tavLst>
                                            <p:tav tm="0">
                                              <p:val>
                                                <p:strVal val="0-#ppt_h/2"/>
                                              </p:val>
                                            </p:tav>
                                            <p:tav tm="100000">
                                              <p:val>
                                                <p:strVal val="#ppt_y"/>
                                              </p:val>
                                            </p:tav>
                                          </p:tavLst>
                                        </p:anim>
                                      </p:childTnLst>
                                    </p:cTn>
                                  </p:par>
                                </p:childTnLst>
                              </p:cTn>
                            </p:par>
                            <p:par>
                              <p:cTn id="13" fill="hold">
                                <p:stCondLst>
                                  <p:cond delay="20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2" presetClass="entr" presetSubtype="1" accel="2600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250" fill="hold"/>
                                            <p:tgtEl>
                                              <p:spTgt spid="4"/>
                                            </p:tgtEl>
                                            <p:attrNameLst>
                                              <p:attrName>ppt_x</p:attrName>
                                            </p:attrNameLst>
                                          </p:cBhvr>
                                          <p:tavLst>
                                            <p:tav tm="0">
                                              <p:val>
                                                <p:strVal val="#ppt_x"/>
                                              </p:val>
                                            </p:tav>
                                            <p:tav tm="100000">
                                              <p:val>
                                                <p:strVal val="#ppt_x"/>
                                              </p:val>
                                            </p:tav>
                                          </p:tavLst>
                                        </p:anim>
                                        <p:anim calcmode="lin" valueType="num">
                                          <p:cBhvr additive="base">
                                            <p:cTn id="12" dur="1250" fill="hold"/>
                                            <p:tgtEl>
                                              <p:spTgt spid="4"/>
                                            </p:tgtEl>
                                            <p:attrNameLst>
                                              <p:attrName>ppt_y</p:attrName>
                                            </p:attrNameLst>
                                          </p:cBhvr>
                                          <p:tavLst>
                                            <p:tav tm="0">
                                              <p:val>
                                                <p:strVal val="0-#ppt_h/2"/>
                                              </p:val>
                                            </p:tav>
                                            <p:tav tm="100000">
                                              <p:val>
                                                <p:strVal val="#ppt_y"/>
                                              </p:val>
                                            </p:tav>
                                          </p:tavLst>
                                        </p:anim>
                                      </p:childTnLst>
                                    </p:cTn>
                                  </p:par>
                                </p:childTnLst>
                              </p:cTn>
                            </p:par>
                            <p:par>
                              <p:cTn id="13" fill="hold">
                                <p:stCondLst>
                                  <p:cond delay="20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4"/>
          <p:cNvGrpSpPr>
            <a:grpSpLocks noChangeAspect="1"/>
          </p:cNvGrpSpPr>
          <p:nvPr/>
        </p:nvGrpSpPr>
        <p:grpSpPr bwMode="auto">
          <a:xfrm>
            <a:off x="4890623" y="2050544"/>
            <a:ext cx="2576513" cy="3009900"/>
            <a:chOff x="3082" y="1214"/>
            <a:chExt cx="1623" cy="1896"/>
          </a:xfrm>
          <a:solidFill>
            <a:srgbClr val="005188"/>
          </a:solidFill>
        </p:grpSpPr>
        <p:grpSp>
          <p:nvGrpSpPr>
            <p:cNvPr id="55" name="Group 205"/>
            <p:cNvGrpSpPr/>
            <p:nvPr/>
          </p:nvGrpSpPr>
          <p:grpSpPr bwMode="auto">
            <a:xfrm>
              <a:off x="3082" y="1214"/>
              <a:ext cx="1623" cy="1603"/>
              <a:chOff x="3082" y="1214"/>
              <a:chExt cx="1623" cy="1603"/>
            </a:xfrm>
            <a:grpFill/>
          </p:grpSpPr>
          <p:sp>
            <p:nvSpPr>
              <p:cNvPr id="303" name="chenying0907 5"/>
              <p:cNvSpPr/>
              <p:nvPr/>
            </p:nvSpPr>
            <p:spPr bwMode="auto">
              <a:xfrm>
                <a:off x="3608" y="2103"/>
                <a:ext cx="13"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1" y="0"/>
                      <a:pt x="3" y="0"/>
                      <a:pt x="6"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chenying0907 6"/>
              <p:cNvSpPr/>
              <p:nvPr/>
            </p:nvSpPr>
            <p:spPr bwMode="auto">
              <a:xfrm>
                <a:off x="3576" y="1893"/>
                <a:ext cx="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chenying0907 7"/>
              <p:cNvSpPr/>
              <p:nvPr/>
            </p:nvSpPr>
            <p:spPr bwMode="auto">
              <a:xfrm>
                <a:off x="3615"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chenying0907 8"/>
              <p:cNvSpPr/>
              <p:nvPr/>
            </p:nvSpPr>
            <p:spPr bwMode="auto">
              <a:xfrm>
                <a:off x="3566" y="1893"/>
                <a:ext cx="6" cy="0"/>
              </a:xfrm>
              <a:custGeom>
                <a:avLst/>
                <a:gdLst>
                  <a:gd name="T0" fmla="*/ 3 w 3"/>
                  <a:gd name="T1" fmla="*/ 3 w 3"/>
                </a:gdLst>
                <a:ahLst/>
                <a:cxnLst>
                  <a:cxn ang="0">
                    <a:pos x="T0" y="0"/>
                  </a:cxn>
                  <a:cxn ang="0">
                    <a:pos x="T1" y="0"/>
                  </a:cxn>
                </a:cxnLst>
                <a:rect l="0" t="0" r="r" b="b"/>
                <a:pathLst>
                  <a:path w="3">
                    <a:moveTo>
                      <a:pt x="3" y="0"/>
                    </a:move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chenying0907 9"/>
              <p:cNvSpPr/>
              <p:nvPr/>
            </p:nvSpPr>
            <p:spPr bwMode="auto">
              <a:xfrm>
                <a:off x="3820" y="2304"/>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chenying0907 10"/>
              <p:cNvSpPr/>
              <p:nvPr/>
            </p:nvSpPr>
            <p:spPr bwMode="auto">
              <a:xfrm>
                <a:off x="3642" y="22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chenying0907 11"/>
              <p:cNvSpPr/>
              <p:nvPr/>
            </p:nvSpPr>
            <p:spPr bwMode="auto">
              <a:xfrm>
                <a:off x="3549" y="2154"/>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chenying0907 12"/>
              <p:cNvSpPr/>
              <p:nvPr/>
            </p:nvSpPr>
            <p:spPr bwMode="auto">
              <a:xfrm>
                <a:off x="3610" y="1895"/>
                <a:ext cx="9" cy="8"/>
              </a:xfrm>
              <a:custGeom>
                <a:avLst/>
                <a:gdLst>
                  <a:gd name="T0" fmla="*/ 1 w 4"/>
                  <a:gd name="T1" fmla="*/ 1 h 4"/>
                  <a:gd name="T2" fmla="*/ 1 w 4"/>
                  <a:gd name="T3" fmla="*/ 2 h 4"/>
                  <a:gd name="T4" fmla="*/ 0 w 4"/>
                  <a:gd name="T5" fmla="*/ 2 h 4"/>
                  <a:gd name="T6" fmla="*/ 2 w 4"/>
                  <a:gd name="T7" fmla="*/ 4 h 4"/>
                  <a:gd name="T8" fmla="*/ 2 w 4"/>
                  <a:gd name="T9" fmla="*/ 2 h 4"/>
                  <a:gd name="T10" fmla="*/ 3 w 4"/>
                  <a:gd name="T11" fmla="*/ 1 h 4"/>
                  <a:gd name="T12" fmla="*/ 4 w 4"/>
                  <a:gd name="T13" fmla="*/ 0 h 4"/>
                  <a:gd name="T14" fmla="*/ 4 w 4"/>
                  <a:gd name="T15" fmla="*/ 0 h 4"/>
                  <a:gd name="T16" fmla="*/ 4 w 4"/>
                  <a:gd name="T17" fmla="*/ 0 h 4"/>
                  <a:gd name="T18" fmla="*/ 2 w 4"/>
                  <a:gd name="T19" fmla="*/ 0 h 4"/>
                  <a:gd name="T20" fmla="*/ 2 w 4"/>
                  <a:gd name="T21" fmla="*/ 0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chenying0907 13"/>
              <p:cNvSpPr/>
              <p:nvPr/>
            </p:nvSpPr>
            <p:spPr bwMode="auto">
              <a:xfrm>
                <a:off x="3926" y="19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chenying0907 14"/>
              <p:cNvSpPr/>
              <p:nvPr/>
            </p:nvSpPr>
            <p:spPr bwMode="auto">
              <a:xfrm>
                <a:off x="3810" y="1774"/>
                <a:ext cx="2" cy="4"/>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chenying0907 15"/>
              <p:cNvSpPr/>
              <p:nvPr/>
            </p:nvSpPr>
            <p:spPr bwMode="auto">
              <a:xfrm>
                <a:off x="3846" y="247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chenying0907 16"/>
              <p:cNvSpPr/>
              <p:nvPr/>
            </p:nvSpPr>
            <p:spPr bwMode="auto">
              <a:xfrm>
                <a:off x="3943" y="25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chenying0907 17"/>
              <p:cNvSpPr/>
              <p:nvPr/>
            </p:nvSpPr>
            <p:spPr bwMode="auto">
              <a:xfrm>
                <a:off x="3846" y="2474"/>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chenying0907 18"/>
              <p:cNvSpPr/>
              <p:nvPr/>
            </p:nvSpPr>
            <p:spPr bwMode="auto">
              <a:xfrm>
                <a:off x="4156" y="22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chenying0907 19"/>
              <p:cNvSpPr/>
              <p:nvPr/>
            </p:nvSpPr>
            <p:spPr bwMode="auto">
              <a:xfrm>
                <a:off x="4056" y="2213"/>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chenying0907 20"/>
              <p:cNvSpPr/>
              <p:nvPr/>
            </p:nvSpPr>
            <p:spPr bwMode="auto">
              <a:xfrm>
                <a:off x="3837" y="247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chenying0907 21"/>
              <p:cNvSpPr/>
              <p:nvPr/>
            </p:nvSpPr>
            <p:spPr bwMode="auto">
              <a:xfrm>
                <a:off x="3954" y="231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chenying0907 22"/>
              <p:cNvSpPr/>
              <p:nvPr/>
            </p:nvSpPr>
            <p:spPr bwMode="auto">
              <a:xfrm>
                <a:off x="3576" y="18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chenying0907 23"/>
              <p:cNvSpPr/>
              <p:nvPr/>
            </p:nvSpPr>
            <p:spPr bwMode="auto">
              <a:xfrm>
                <a:off x="3281" y="2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chenying0907 24"/>
              <p:cNvSpPr/>
              <p:nvPr/>
            </p:nvSpPr>
            <p:spPr bwMode="auto">
              <a:xfrm>
                <a:off x="3364" y="2470"/>
                <a:ext cx="2" cy="4"/>
              </a:xfrm>
              <a:custGeom>
                <a:avLst/>
                <a:gdLst>
                  <a:gd name="T0" fmla="*/ 1 w 1"/>
                  <a:gd name="T1" fmla="*/ 2 h 2"/>
                  <a:gd name="T2" fmla="*/ 1 w 1"/>
                  <a:gd name="T3" fmla="*/ 1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0" y="0"/>
                      <a:pt x="1" y="1"/>
                      <a:pt x="1"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chenying0907 25"/>
              <p:cNvSpPr/>
              <p:nvPr/>
            </p:nvSpPr>
            <p:spPr bwMode="auto">
              <a:xfrm>
                <a:off x="3360" y="247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chenying0907 26"/>
              <p:cNvSpPr/>
              <p:nvPr/>
            </p:nvSpPr>
            <p:spPr bwMode="auto">
              <a:xfrm>
                <a:off x="3353" y="2470"/>
                <a:ext cx="3" cy="4"/>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0"/>
                      <a:pt x="1" y="1"/>
                      <a:pt x="0"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chenying0907 27"/>
              <p:cNvSpPr/>
              <p:nvPr/>
            </p:nvSpPr>
            <p:spPr bwMode="auto">
              <a:xfrm>
                <a:off x="3392" y="2482"/>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chenying0907 28"/>
              <p:cNvSpPr/>
              <p:nvPr/>
            </p:nvSpPr>
            <p:spPr bwMode="auto">
              <a:xfrm>
                <a:off x="3390" y="2480"/>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chenying0907 29"/>
              <p:cNvSpPr/>
              <p:nvPr/>
            </p:nvSpPr>
            <p:spPr bwMode="auto">
              <a:xfrm>
                <a:off x="3341" y="2474"/>
                <a:ext cx="2" cy="4"/>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1" y="1"/>
                      <a:pt x="1"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chenying0907 30"/>
              <p:cNvSpPr/>
              <p:nvPr/>
            </p:nvSpPr>
            <p:spPr bwMode="auto">
              <a:xfrm>
                <a:off x="3822" y="2279"/>
                <a:ext cx="5" cy="4"/>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2"/>
                      <a:pt x="0" y="2"/>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chenying0907 31"/>
              <p:cNvSpPr/>
              <p:nvPr/>
            </p:nvSpPr>
            <p:spPr bwMode="auto">
              <a:xfrm>
                <a:off x="3292" y="2529"/>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chenying0907 32"/>
              <p:cNvSpPr/>
              <p:nvPr/>
            </p:nvSpPr>
            <p:spPr bwMode="auto">
              <a:xfrm>
                <a:off x="3699" y="2796"/>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2" y="0"/>
                    </a:cubicBezTo>
                    <a:cubicBezTo>
                      <a:pt x="0" y="0"/>
                      <a:pt x="3"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chenying0907 33"/>
              <p:cNvSpPr/>
              <p:nvPr/>
            </p:nvSpPr>
            <p:spPr bwMode="auto">
              <a:xfrm>
                <a:off x="4616" y="1870"/>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chenying0907 34"/>
              <p:cNvSpPr/>
              <p:nvPr/>
            </p:nvSpPr>
            <p:spPr bwMode="auto">
              <a:xfrm>
                <a:off x="3262" y="2567"/>
                <a:ext cx="4" cy="4"/>
              </a:xfrm>
              <a:custGeom>
                <a:avLst/>
                <a:gdLst>
                  <a:gd name="T0" fmla="*/ 0 w 4"/>
                  <a:gd name="T1" fmla="*/ 2 h 4"/>
                  <a:gd name="T2" fmla="*/ 4 w 4"/>
                  <a:gd name="T3" fmla="*/ 4 h 4"/>
                  <a:gd name="T4" fmla="*/ 0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4" y="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chenying0907 35"/>
              <p:cNvSpPr/>
              <p:nvPr/>
            </p:nvSpPr>
            <p:spPr bwMode="auto">
              <a:xfrm>
                <a:off x="3570" y="1893"/>
                <a:ext cx="6" cy="6"/>
              </a:xfrm>
              <a:custGeom>
                <a:avLst/>
                <a:gdLst>
                  <a:gd name="T0" fmla="*/ 1 w 3"/>
                  <a:gd name="T1" fmla="*/ 0 h 3"/>
                  <a:gd name="T2" fmla="*/ 1 w 3"/>
                  <a:gd name="T3" fmla="*/ 0 h 3"/>
                  <a:gd name="T4" fmla="*/ 1 w 3"/>
                  <a:gd name="T5" fmla="*/ 0 h 3"/>
                  <a:gd name="T6" fmla="*/ 1 w 3"/>
                  <a:gd name="T7" fmla="*/ 0 h 3"/>
                  <a:gd name="T8" fmla="*/ 1 w 3"/>
                  <a:gd name="T9" fmla="*/ 0 h 3"/>
                  <a:gd name="T10" fmla="*/ 2 w 3"/>
                  <a:gd name="T11" fmla="*/ 1 h 3"/>
                  <a:gd name="T12" fmla="*/ 0 w 3"/>
                  <a:gd name="T13" fmla="*/ 2 h 3"/>
                  <a:gd name="T14" fmla="*/ 2 w 3"/>
                  <a:gd name="T15" fmla="*/ 2 h 3"/>
                  <a:gd name="T16" fmla="*/ 3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chenying0907 36"/>
              <p:cNvSpPr/>
              <p:nvPr/>
            </p:nvSpPr>
            <p:spPr bwMode="auto">
              <a:xfrm>
                <a:off x="3207" y="2465"/>
                <a:ext cx="183" cy="174"/>
              </a:xfrm>
              <a:custGeom>
                <a:avLst/>
                <a:gdLst>
                  <a:gd name="T0" fmla="*/ 83 w 86"/>
                  <a:gd name="T1" fmla="*/ 5 h 82"/>
                  <a:gd name="T2" fmla="*/ 80 w 86"/>
                  <a:gd name="T3" fmla="*/ 4 h 82"/>
                  <a:gd name="T4" fmla="*/ 77 w 86"/>
                  <a:gd name="T5" fmla="*/ 8 h 82"/>
                  <a:gd name="T6" fmla="*/ 76 w 86"/>
                  <a:gd name="T7" fmla="*/ 6 h 82"/>
                  <a:gd name="T8" fmla="*/ 72 w 86"/>
                  <a:gd name="T9" fmla="*/ 7 h 82"/>
                  <a:gd name="T10" fmla="*/ 70 w 86"/>
                  <a:gd name="T11" fmla="*/ 4 h 82"/>
                  <a:gd name="T12" fmla="*/ 67 w 86"/>
                  <a:gd name="T13" fmla="*/ 1 h 82"/>
                  <a:gd name="T14" fmla="*/ 68 w 86"/>
                  <a:gd name="T15" fmla="*/ 6 h 82"/>
                  <a:gd name="T16" fmla="*/ 70 w 86"/>
                  <a:gd name="T17" fmla="*/ 10 h 82"/>
                  <a:gd name="T18" fmla="*/ 65 w 86"/>
                  <a:gd name="T19" fmla="*/ 6 h 82"/>
                  <a:gd name="T20" fmla="*/ 65 w 86"/>
                  <a:gd name="T21" fmla="*/ 8 h 82"/>
                  <a:gd name="T22" fmla="*/ 62 w 86"/>
                  <a:gd name="T23" fmla="*/ 6 h 82"/>
                  <a:gd name="T24" fmla="*/ 61 w 86"/>
                  <a:gd name="T25" fmla="*/ 8 h 82"/>
                  <a:gd name="T26" fmla="*/ 59 w 86"/>
                  <a:gd name="T27" fmla="*/ 9 h 82"/>
                  <a:gd name="T28" fmla="*/ 62 w 86"/>
                  <a:gd name="T29" fmla="*/ 15 h 82"/>
                  <a:gd name="T30" fmla="*/ 58 w 86"/>
                  <a:gd name="T31" fmla="*/ 10 h 82"/>
                  <a:gd name="T32" fmla="*/ 57 w 86"/>
                  <a:gd name="T33" fmla="*/ 12 h 82"/>
                  <a:gd name="T34" fmla="*/ 53 w 86"/>
                  <a:gd name="T35" fmla="*/ 17 h 82"/>
                  <a:gd name="T36" fmla="*/ 51 w 86"/>
                  <a:gd name="T37" fmla="*/ 19 h 82"/>
                  <a:gd name="T38" fmla="*/ 48 w 86"/>
                  <a:gd name="T39" fmla="*/ 22 h 82"/>
                  <a:gd name="T40" fmla="*/ 48 w 86"/>
                  <a:gd name="T41" fmla="*/ 24 h 82"/>
                  <a:gd name="T42" fmla="*/ 46 w 86"/>
                  <a:gd name="T43" fmla="*/ 24 h 82"/>
                  <a:gd name="T44" fmla="*/ 45 w 86"/>
                  <a:gd name="T45" fmla="*/ 25 h 82"/>
                  <a:gd name="T46" fmla="*/ 46 w 86"/>
                  <a:gd name="T47" fmla="*/ 27 h 82"/>
                  <a:gd name="T48" fmla="*/ 43 w 86"/>
                  <a:gd name="T49" fmla="*/ 28 h 82"/>
                  <a:gd name="T50" fmla="*/ 40 w 86"/>
                  <a:gd name="T51" fmla="*/ 30 h 82"/>
                  <a:gd name="T52" fmla="*/ 38 w 86"/>
                  <a:gd name="T53" fmla="*/ 32 h 82"/>
                  <a:gd name="T54" fmla="*/ 36 w 86"/>
                  <a:gd name="T55" fmla="*/ 34 h 82"/>
                  <a:gd name="T56" fmla="*/ 36 w 86"/>
                  <a:gd name="T57" fmla="*/ 37 h 82"/>
                  <a:gd name="T58" fmla="*/ 34 w 86"/>
                  <a:gd name="T59" fmla="*/ 36 h 82"/>
                  <a:gd name="T60" fmla="*/ 34 w 86"/>
                  <a:gd name="T61" fmla="*/ 37 h 82"/>
                  <a:gd name="T62" fmla="*/ 31 w 86"/>
                  <a:gd name="T63" fmla="*/ 41 h 82"/>
                  <a:gd name="T64" fmla="*/ 32 w 86"/>
                  <a:gd name="T65" fmla="*/ 45 h 82"/>
                  <a:gd name="T66" fmla="*/ 31 w 86"/>
                  <a:gd name="T67" fmla="*/ 48 h 82"/>
                  <a:gd name="T68" fmla="*/ 28 w 86"/>
                  <a:gd name="T69" fmla="*/ 47 h 82"/>
                  <a:gd name="T70" fmla="*/ 25 w 86"/>
                  <a:gd name="T71" fmla="*/ 53 h 82"/>
                  <a:gd name="T72" fmla="*/ 24 w 86"/>
                  <a:gd name="T73" fmla="*/ 55 h 82"/>
                  <a:gd name="T74" fmla="*/ 18 w 86"/>
                  <a:gd name="T75" fmla="*/ 59 h 82"/>
                  <a:gd name="T76" fmla="*/ 15 w 86"/>
                  <a:gd name="T77" fmla="*/ 59 h 82"/>
                  <a:gd name="T78" fmla="*/ 14 w 86"/>
                  <a:gd name="T79" fmla="*/ 60 h 82"/>
                  <a:gd name="T80" fmla="*/ 11 w 86"/>
                  <a:gd name="T81" fmla="*/ 69 h 82"/>
                  <a:gd name="T82" fmla="*/ 2 w 86"/>
                  <a:gd name="T83" fmla="*/ 75 h 82"/>
                  <a:gd name="T84" fmla="*/ 23 w 86"/>
                  <a:gd name="T85" fmla="*/ 72 h 82"/>
                  <a:gd name="T86" fmla="*/ 28 w 86"/>
                  <a:gd name="T87" fmla="*/ 68 h 82"/>
                  <a:gd name="T88" fmla="*/ 42 w 86"/>
                  <a:gd name="T89" fmla="*/ 48 h 82"/>
                  <a:gd name="T90" fmla="*/ 49 w 86"/>
                  <a:gd name="T91" fmla="*/ 45 h 82"/>
                  <a:gd name="T92" fmla="*/ 55 w 86"/>
                  <a:gd name="T93" fmla="*/ 43 h 82"/>
                  <a:gd name="T94" fmla="*/ 63 w 86"/>
                  <a:gd name="T95" fmla="*/ 35 h 82"/>
                  <a:gd name="T96" fmla="*/ 68 w 86"/>
                  <a:gd name="T97" fmla="*/ 31 h 82"/>
                  <a:gd name="T98" fmla="*/ 74 w 86"/>
                  <a:gd name="T99" fmla="*/ 23 h 82"/>
                  <a:gd name="T100" fmla="*/ 75 w 86"/>
                  <a:gd name="T101" fmla="*/ 16 h 82"/>
                  <a:gd name="T102" fmla="*/ 82 w 86"/>
                  <a:gd name="T103" fmla="*/ 14 h 82"/>
                  <a:gd name="T104" fmla="*/ 84 w 86"/>
                  <a:gd name="T105" fmla="*/ 13 h 82"/>
                  <a:gd name="T106" fmla="*/ 84 w 86"/>
                  <a:gd name="T10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2">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chenying0907 37"/>
              <p:cNvSpPr/>
              <p:nvPr/>
            </p:nvSpPr>
            <p:spPr bwMode="auto">
              <a:xfrm>
                <a:off x="3725" y="22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chenying0907 38"/>
              <p:cNvSpPr/>
              <p:nvPr/>
            </p:nvSpPr>
            <p:spPr bwMode="auto">
              <a:xfrm>
                <a:off x="3474"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chenying0907 39"/>
              <p:cNvSpPr/>
              <p:nvPr/>
            </p:nvSpPr>
            <p:spPr bwMode="auto">
              <a:xfrm>
                <a:off x="3799" y="260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chenying0907 40"/>
              <p:cNvSpPr/>
              <p:nvPr/>
            </p:nvSpPr>
            <p:spPr bwMode="auto">
              <a:xfrm>
                <a:off x="3470" y="2079"/>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chenying0907 41"/>
              <p:cNvSpPr/>
              <p:nvPr/>
            </p:nvSpPr>
            <p:spPr bwMode="auto">
              <a:xfrm>
                <a:off x="3825"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chenying0907 42"/>
              <p:cNvSpPr/>
              <p:nvPr/>
            </p:nvSpPr>
            <p:spPr bwMode="auto">
              <a:xfrm>
                <a:off x="3466" y="21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chenying0907 43"/>
              <p:cNvSpPr/>
              <p:nvPr/>
            </p:nvSpPr>
            <p:spPr bwMode="auto">
              <a:xfrm>
                <a:off x="3916" y="25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chenying0907 44"/>
              <p:cNvSpPr/>
              <p:nvPr/>
            </p:nvSpPr>
            <p:spPr bwMode="auto">
              <a:xfrm>
                <a:off x="3899" y="27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chenying0907 45"/>
              <p:cNvSpPr/>
              <p:nvPr/>
            </p:nvSpPr>
            <p:spPr bwMode="auto">
              <a:xfrm>
                <a:off x="3926" y="2582"/>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chenying0907 46"/>
              <p:cNvSpPr/>
              <p:nvPr/>
            </p:nvSpPr>
            <p:spPr bwMode="auto">
              <a:xfrm>
                <a:off x="3850" y="2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chenying0907 47"/>
              <p:cNvSpPr/>
              <p:nvPr/>
            </p:nvSpPr>
            <p:spPr bwMode="auto">
              <a:xfrm>
                <a:off x="3926" y="25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chenying0907 48"/>
              <p:cNvSpPr/>
              <p:nvPr/>
            </p:nvSpPr>
            <p:spPr bwMode="auto">
              <a:xfrm>
                <a:off x="3810"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chenying0907 49"/>
              <p:cNvSpPr/>
              <p:nvPr/>
            </p:nvSpPr>
            <p:spPr bwMode="auto">
              <a:xfrm>
                <a:off x="3827" y="227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chenying0907 50"/>
              <p:cNvSpPr/>
              <p:nvPr/>
            </p:nvSpPr>
            <p:spPr bwMode="auto">
              <a:xfrm>
                <a:off x="3470" y="2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chenying0907 51"/>
              <p:cNvSpPr/>
              <p:nvPr/>
            </p:nvSpPr>
            <p:spPr bwMode="auto">
              <a:xfrm>
                <a:off x="4497" y="2332"/>
                <a:ext cx="2" cy="4"/>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0"/>
                      <a:pt x="0"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chenying0907 52"/>
              <p:cNvSpPr/>
              <p:nvPr/>
            </p:nvSpPr>
            <p:spPr bwMode="auto">
              <a:xfrm>
                <a:off x="4468" y="2319"/>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chenying0907 53"/>
              <p:cNvSpPr/>
              <p:nvPr/>
            </p:nvSpPr>
            <p:spPr bwMode="auto">
              <a:xfrm>
                <a:off x="4451" y="22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chenying0907 54"/>
              <p:cNvSpPr/>
              <p:nvPr/>
            </p:nvSpPr>
            <p:spPr bwMode="auto">
              <a:xfrm>
                <a:off x="4385" y="22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chenying0907 55"/>
              <p:cNvSpPr/>
              <p:nvPr/>
            </p:nvSpPr>
            <p:spPr bwMode="auto">
              <a:xfrm>
                <a:off x="4381" y="2277"/>
                <a:ext cx="4" cy="2"/>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1" y="1"/>
                      <a:pt x="1" y="1"/>
                    </a:cubicBezTo>
                    <a:cubicBezTo>
                      <a:pt x="1" y="0"/>
                      <a:pt x="2" y="0"/>
                      <a:pt x="1"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chenying0907 56"/>
              <p:cNvSpPr/>
              <p:nvPr/>
            </p:nvSpPr>
            <p:spPr bwMode="auto">
              <a:xfrm>
                <a:off x="4383" y="2281"/>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chenying0907 57"/>
              <p:cNvSpPr/>
              <p:nvPr/>
            </p:nvSpPr>
            <p:spPr bwMode="auto">
              <a:xfrm>
                <a:off x="4504" y="23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chenying0907 58"/>
              <p:cNvSpPr/>
              <p:nvPr/>
            </p:nvSpPr>
            <p:spPr bwMode="auto">
              <a:xfrm>
                <a:off x="3602" y="1893"/>
                <a:ext cx="27" cy="2"/>
              </a:xfrm>
              <a:custGeom>
                <a:avLst/>
                <a:gdLst>
                  <a:gd name="T0" fmla="*/ 4 w 13"/>
                  <a:gd name="T1" fmla="*/ 1 h 1"/>
                  <a:gd name="T2" fmla="*/ 6 w 13"/>
                  <a:gd name="T3" fmla="*/ 1 h 1"/>
                  <a:gd name="T4" fmla="*/ 6 w 13"/>
                  <a:gd name="T5" fmla="*/ 1 h 1"/>
                  <a:gd name="T6" fmla="*/ 6 w 13"/>
                  <a:gd name="T7" fmla="*/ 1 h 1"/>
                  <a:gd name="T8" fmla="*/ 6 w 13"/>
                  <a:gd name="T9" fmla="*/ 1 h 1"/>
                  <a:gd name="T10" fmla="*/ 6 w 13"/>
                  <a:gd name="T11" fmla="*/ 1 h 1"/>
                  <a:gd name="T12" fmla="*/ 6 w 13"/>
                  <a:gd name="T13" fmla="*/ 1 h 1"/>
                  <a:gd name="T14" fmla="*/ 6 w 13"/>
                  <a:gd name="T15" fmla="*/ 1 h 1"/>
                  <a:gd name="T16" fmla="*/ 4 w 13"/>
                  <a:gd name="T17" fmla="*/ 1 h 1"/>
                  <a:gd name="T18" fmla="*/ 4 w 1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chenying0907 59"/>
              <p:cNvSpPr/>
              <p:nvPr/>
            </p:nvSpPr>
            <p:spPr bwMode="auto">
              <a:xfrm>
                <a:off x="4495" y="23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chenying0907 60"/>
              <p:cNvSpPr/>
              <p:nvPr/>
            </p:nvSpPr>
            <p:spPr bwMode="auto">
              <a:xfrm>
                <a:off x="4381" y="2277"/>
                <a:ext cx="4" cy="8"/>
              </a:xfrm>
              <a:custGeom>
                <a:avLst/>
                <a:gdLst>
                  <a:gd name="T0" fmla="*/ 2 w 2"/>
                  <a:gd name="T1" fmla="*/ 1 h 4"/>
                  <a:gd name="T2" fmla="*/ 2 w 2"/>
                  <a:gd name="T3" fmla="*/ 0 h 4"/>
                  <a:gd name="T4" fmla="*/ 1 w 2"/>
                  <a:gd name="T5" fmla="*/ 2 h 4"/>
                  <a:gd name="T6" fmla="*/ 1 w 2"/>
                  <a:gd name="T7" fmla="*/ 2 h 4"/>
                  <a:gd name="T8" fmla="*/ 0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chenying0907 61"/>
              <p:cNvSpPr/>
              <p:nvPr/>
            </p:nvSpPr>
            <p:spPr bwMode="auto">
              <a:xfrm>
                <a:off x="4519" y="2328"/>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chenying0907 62"/>
              <p:cNvSpPr/>
              <p:nvPr/>
            </p:nvSpPr>
            <p:spPr bwMode="auto">
              <a:xfrm>
                <a:off x="4504" y="232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chenying0907 63"/>
              <p:cNvSpPr/>
              <p:nvPr/>
            </p:nvSpPr>
            <p:spPr bwMode="auto">
              <a:xfrm>
                <a:off x="4391" y="2294"/>
                <a:ext cx="4" cy="4"/>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0" y="2"/>
                      <a:pt x="1" y="1"/>
                      <a:pt x="1" y="1"/>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chenying0907 64"/>
              <p:cNvSpPr/>
              <p:nvPr/>
            </p:nvSpPr>
            <p:spPr bwMode="auto">
              <a:xfrm>
                <a:off x="4381" y="22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chenying0907 65"/>
              <p:cNvSpPr/>
              <p:nvPr/>
            </p:nvSpPr>
            <p:spPr bwMode="auto">
              <a:xfrm>
                <a:off x="3332" y="1903"/>
                <a:ext cx="2" cy="7"/>
              </a:xfrm>
              <a:custGeom>
                <a:avLst/>
                <a:gdLst>
                  <a:gd name="T0" fmla="*/ 0 w 1"/>
                  <a:gd name="T1" fmla="*/ 3 h 3"/>
                  <a:gd name="T2" fmla="*/ 1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1" y="3"/>
                    </a:cubicBezTo>
                    <a:cubicBezTo>
                      <a:pt x="1" y="2"/>
                      <a:pt x="1" y="1"/>
                      <a:pt x="1"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chenying0907 66"/>
              <p:cNvSpPr/>
              <p:nvPr/>
            </p:nvSpPr>
            <p:spPr bwMode="auto">
              <a:xfrm>
                <a:off x="3566" y="237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chenying0907 67"/>
              <p:cNvSpPr/>
              <p:nvPr/>
            </p:nvSpPr>
            <p:spPr bwMode="auto">
              <a:xfrm>
                <a:off x="3474" y="207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chenying0907 68"/>
              <p:cNvSpPr/>
              <p:nvPr/>
            </p:nvSpPr>
            <p:spPr bwMode="auto">
              <a:xfrm>
                <a:off x="4060" y="156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chenying0907 69"/>
              <p:cNvSpPr/>
              <p:nvPr/>
            </p:nvSpPr>
            <p:spPr bwMode="auto">
              <a:xfrm>
                <a:off x="3472" y="2073"/>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chenying0907 70"/>
              <p:cNvSpPr/>
              <p:nvPr/>
            </p:nvSpPr>
            <p:spPr bwMode="auto">
              <a:xfrm>
                <a:off x="3474" y="2073"/>
                <a:ext cx="0" cy="2"/>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chenying0907 71"/>
              <p:cNvSpPr/>
              <p:nvPr/>
            </p:nvSpPr>
            <p:spPr bwMode="auto">
              <a:xfrm>
                <a:off x="3702" y="1530"/>
                <a:ext cx="4" cy="2"/>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chenying0907 72"/>
              <p:cNvSpPr/>
              <p:nvPr/>
            </p:nvSpPr>
            <p:spPr bwMode="auto">
              <a:xfrm>
                <a:off x="3421" y="2084"/>
                <a:ext cx="17" cy="15"/>
              </a:xfrm>
              <a:custGeom>
                <a:avLst/>
                <a:gdLst>
                  <a:gd name="T0" fmla="*/ 2 w 8"/>
                  <a:gd name="T1" fmla="*/ 5 h 7"/>
                  <a:gd name="T2" fmla="*/ 4 w 8"/>
                  <a:gd name="T3" fmla="*/ 2 h 7"/>
                  <a:gd name="T4" fmla="*/ 2 w 8"/>
                  <a:gd name="T5" fmla="*/ 5 h 7"/>
                </a:gdLst>
                <a:ahLst/>
                <a:cxnLst>
                  <a:cxn ang="0">
                    <a:pos x="T0" y="T1"/>
                  </a:cxn>
                  <a:cxn ang="0">
                    <a:pos x="T2" y="T3"/>
                  </a:cxn>
                  <a:cxn ang="0">
                    <a:pos x="T4" y="T5"/>
                  </a:cxn>
                </a:cxnLst>
                <a:rect l="0" t="0" r="r" b="b"/>
                <a:pathLst>
                  <a:path w="8" h="7">
                    <a:moveTo>
                      <a:pt x="2" y="5"/>
                    </a:moveTo>
                    <a:cubicBezTo>
                      <a:pt x="8" y="0"/>
                      <a:pt x="0" y="7"/>
                      <a:pt x="4" y="2"/>
                    </a:cubicBezTo>
                    <a:cubicBezTo>
                      <a:pt x="2" y="3"/>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chenying0907 73"/>
              <p:cNvSpPr/>
              <p:nvPr/>
            </p:nvSpPr>
            <p:spPr bwMode="auto">
              <a:xfrm>
                <a:off x="4381" y="2247"/>
                <a:ext cx="2" cy="4"/>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0"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chenying0907 74"/>
              <p:cNvSpPr/>
              <p:nvPr/>
            </p:nvSpPr>
            <p:spPr bwMode="auto">
              <a:xfrm>
                <a:off x="4381" y="2247"/>
                <a:ext cx="2" cy="6"/>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chenying0907 75"/>
              <p:cNvSpPr/>
              <p:nvPr/>
            </p:nvSpPr>
            <p:spPr bwMode="auto">
              <a:xfrm>
                <a:off x="3914" y="15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chenying0907 76"/>
              <p:cNvSpPr/>
              <p:nvPr/>
            </p:nvSpPr>
            <p:spPr bwMode="auto">
              <a:xfrm>
                <a:off x="3317" y="1492"/>
                <a:ext cx="1064" cy="1219"/>
              </a:xfrm>
              <a:custGeom>
                <a:avLst/>
                <a:gdLst>
                  <a:gd name="T0" fmla="*/ 307 w 501"/>
                  <a:gd name="T1" fmla="*/ 7 h 575"/>
                  <a:gd name="T2" fmla="*/ 204 w 501"/>
                  <a:gd name="T3" fmla="*/ 13 h 575"/>
                  <a:gd name="T4" fmla="*/ 130 w 501"/>
                  <a:gd name="T5" fmla="*/ 42 h 575"/>
                  <a:gd name="T6" fmla="*/ 23 w 501"/>
                  <a:gd name="T7" fmla="*/ 152 h 575"/>
                  <a:gd name="T8" fmla="*/ 0 w 501"/>
                  <a:gd name="T9" fmla="*/ 247 h 575"/>
                  <a:gd name="T10" fmla="*/ 50 w 501"/>
                  <a:gd name="T11" fmla="*/ 385 h 575"/>
                  <a:gd name="T12" fmla="*/ 111 w 501"/>
                  <a:gd name="T13" fmla="*/ 430 h 575"/>
                  <a:gd name="T14" fmla="*/ 184 w 501"/>
                  <a:gd name="T15" fmla="*/ 490 h 575"/>
                  <a:gd name="T16" fmla="*/ 202 w 501"/>
                  <a:gd name="T17" fmla="*/ 528 h 575"/>
                  <a:gd name="T18" fmla="*/ 213 w 501"/>
                  <a:gd name="T19" fmla="*/ 562 h 575"/>
                  <a:gd name="T20" fmla="*/ 214 w 501"/>
                  <a:gd name="T21" fmla="*/ 567 h 575"/>
                  <a:gd name="T22" fmla="*/ 211 w 501"/>
                  <a:gd name="T23" fmla="*/ 536 h 575"/>
                  <a:gd name="T24" fmla="*/ 199 w 501"/>
                  <a:gd name="T25" fmla="*/ 494 h 575"/>
                  <a:gd name="T26" fmla="*/ 165 w 501"/>
                  <a:gd name="T27" fmla="*/ 454 h 575"/>
                  <a:gd name="T28" fmla="*/ 164 w 501"/>
                  <a:gd name="T29" fmla="*/ 451 h 575"/>
                  <a:gd name="T30" fmla="*/ 135 w 501"/>
                  <a:gd name="T31" fmla="*/ 430 h 575"/>
                  <a:gd name="T32" fmla="*/ 134 w 501"/>
                  <a:gd name="T33" fmla="*/ 428 h 575"/>
                  <a:gd name="T34" fmla="*/ 125 w 501"/>
                  <a:gd name="T35" fmla="*/ 419 h 575"/>
                  <a:gd name="T36" fmla="*/ 97 w 501"/>
                  <a:gd name="T37" fmla="*/ 407 h 575"/>
                  <a:gd name="T38" fmla="*/ 85 w 501"/>
                  <a:gd name="T39" fmla="*/ 394 h 575"/>
                  <a:gd name="T40" fmla="*/ 77 w 501"/>
                  <a:gd name="T41" fmla="*/ 384 h 575"/>
                  <a:gd name="T42" fmla="*/ 63 w 501"/>
                  <a:gd name="T43" fmla="*/ 368 h 575"/>
                  <a:gd name="T44" fmla="*/ 49 w 501"/>
                  <a:gd name="T45" fmla="*/ 353 h 575"/>
                  <a:gd name="T46" fmla="*/ 40 w 501"/>
                  <a:gd name="T47" fmla="*/ 338 h 575"/>
                  <a:gd name="T48" fmla="*/ 25 w 501"/>
                  <a:gd name="T49" fmla="*/ 323 h 575"/>
                  <a:gd name="T50" fmla="*/ 29 w 501"/>
                  <a:gd name="T51" fmla="*/ 315 h 575"/>
                  <a:gd name="T52" fmla="*/ 21 w 501"/>
                  <a:gd name="T53" fmla="*/ 247 h 575"/>
                  <a:gd name="T54" fmla="*/ 23 w 501"/>
                  <a:gd name="T55" fmla="*/ 221 h 575"/>
                  <a:gd name="T56" fmla="*/ 26 w 501"/>
                  <a:gd name="T57" fmla="*/ 191 h 575"/>
                  <a:gd name="T58" fmla="*/ 56 w 501"/>
                  <a:gd name="T59" fmla="*/ 133 h 575"/>
                  <a:gd name="T60" fmla="*/ 74 w 501"/>
                  <a:gd name="T61" fmla="*/ 107 h 575"/>
                  <a:gd name="T62" fmla="*/ 84 w 501"/>
                  <a:gd name="T63" fmla="*/ 99 h 575"/>
                  <a:gd name="T64" fmla="*/ 90 w 501"/>
                  <a:gd name="T65" fmla="*/ 91 h 575"/>
                  <a:gd name="T66" fmla="*/ 110 w 501"/>
                  <a:gd name="T67" fmla="*/ 80 h 575"/>
                  <a:gd name="T68" fmla="*/ 129 w 501"/>
                  <a:gd name="T69" fmla="*/ 65 h 575"/>
                  <a:gd name="T70" fmla="*/ 182 w 501"/>
                  <a:gd name="T71" fmla="*/ 36 h 575"/>
                  <a:gd name="T72" fmla="*/ 211 w 501"/>
                  <a:gd name="T73" fmla="*/ 29 h 575"/>
                  <a:gd name="T74" fmla="*/ 253 w 501"/>
                  <a:gd name="T75" fmla="*/ 19 h 575"/>
                  <a:gd name="T76" fmla="*/ 281 w 501"/>
                  <a:gd name="T77" fmla="*/ 19 h 575"/>
                  <a:gd name="T78" fmla="*/ 284 w 501"/>
                  <a:gd name="T79" fmla="*/ 19 h 575"/>
                  <a:gd name="T80" fmla="*/ 320 w 501"/>
                  <a:gd name="T81" fmla="*/ 24 h 575"/>
                  <a:gd name="T82" fmla="*/ 369 w 501"/>
                  <a:gd name="T83" fmla="*/ 42 h 575"/>
                  <a:gd name="T84" fmla="*/ 388 w 501"/>
                  <a:gd name="T85" fmla="*/ 53 h 575"/>
                  <a:gd name="T86" fmla="*/ 407 w 501"/>
                  <a:gd name="T87" fmla="*/ 71 h 575"/>
                  <a:gd name="T88" fmla="*/ 435 w 501"/>
                  <a:gd name="T89" fmla="*/ 107 h 575"/>
                  <a:gd name="T90" fmla="*/ 462 w 501"/>
                  <a:gd name="T91" fmla="*/ 154 h 575"/>
                  <a:gd name="T92" fmla="*/ 471 w 501"/>
                  <a:gd name="T93" fmla="*/ 184 h 575"/>
                  <a:gd name="T94" fmla="*/ 464 w 501"/>
                  <a:gd name="T95" fmla="*/ 279 h 575"/>
                  <a:gd name="T96" fmla="*/ 451 w 501"/>
                  <a:gd name="T97" fmla="*/ 307 h 575"/>
                  <a:gd name="T98" fmla="*/ 395 w 501"/>
                  <a:gd name="T99" fmla="*/ 377 h 575"/>
                  <a:gd name="T100" fmla="*/ 368 w 501"/>
                  <a:gd name="T101" fmla="*/ 412 h 575"/>
                  <a:gd name="T102" fmla="*/ 363 w 501"/>
                  <a:gd name="T103" fmla="*/ 573 h 575"/>
                  <a:gd name="T104" fmla="*/ 446 w 501"/>
                  <a:gd name="T105" fmla="*/ 342 h 575"/>
                  <a:gd name="T106" fmla="*/ 463 w 501"/>
                  <a:gd name="T107" fmla="*/ 11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1" h="575">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Rectangle 77"/>
              <p:cNvSpPr>
                <a:spLocks noChangeArrowheads="1"/>
              </p:cNvSpPr>
              <p:nvPr/>
            </p:nvSpPr>
            <p:spPr bwMode="auto">
              <a:xfrm>
                <a:off x="4586" y="189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6" name="chenying0907 78"/>
              <p:cNvSpPr/>
              <p:nvPr/>
            </p:nvSpPr>
            <p:spPr bwMode="auto">
              <a:xfrm>
                <a:off x="3937" y="281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chenying0907 79"/>
              <p:cNvSpPr/>
              <p:nvPr/>
            </p:nvSpPr>
            <p:spPr bwMode="auto">
              <a:xfrm>
                <a:off x="4629" y="1859"/>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chenying0907 80"/>
              <p:cNvSpPr/>
              <p:nvPr/>
            </p:nvSpPr>
            <p:spPr bwMode="auto">
              <a:xfrm>
                <a:off x="3967" y="281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chenying0907 81"/>
              <p:cNvSpPr/>
              <p:nvPr/>
            </p:nvSpPr>
            <p:spPr bwMode="auto">
              <a:xfrm>
                <a:off x="4618" y="1878"/>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0"/>
                      <a:pt x="1" y="2"/>
                      <a:pt x="1" y="2"/>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chenying0907 82"/>
              <p:cNvSpPr/>
              <p:nvPr/>
            </p:nvSpPr>
            <p:spPr bwMode="auto">
              <a:xfrm>
                <a:off x="3814" y="22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chenying0907 83"/>
              <p:cNvSpPr/>
              <p:nvPr/>
            </p:nvSpPr>
            <p:spPr bwMode="auto">
              <a:xfrm>
                <a:off x="3876" y="24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chenying0907 84"/>
              <p:cNvSpPr/>
              <p:nvPr/>
            </p:nvSpPr>
            <p:spPr bwMode="auto">
              <a:xfrm>
                <a:off x="4618" y="18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chenying0907 85"/>
              <p:cNvSpPr/>
              <p:nvPr/>
            </p:nvSpPr>
            <p:spPr bwMode="auto">
              <a:xfrm>
                <a:off x="3801" y="2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chenying0907 86"/>
              <p:cNvSpPr/>
              <p:nvPr/>
            </p:nvSpPr>
            <p:spPr bwMode="auto">
              <a:xfrm>
                <a:off x="3808" y="226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chenying0907 87"/>
              <p:cNvSpPr/>
              <p:nvPr/>
            </p:nvSpPr>
            <p:spPr bwMode="auto">
              <a:xfrm>
                <a:off x="3878" y="239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chenying0907 88"/>
              <p:cNvSpPr/>
              <p:nvPr/>
            </p:nvSpPr>
            <p:spPr bwMode="auto">
              <a:xfrm>
                <a:off x="3810" y="2266"/>
                <a:ext cx="6"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3"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chenying0907 89"/>
              <p:cNvSpPr/>
              <p:nvPr/>
            </p:nvSpPr>
            <p:spPr bwMode="auto">
              <a:xfrm>
                <a:off x="3935" y="224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chenying0907 90"/>
              <p:cNvSpPr/>
              <p:nvPr/>
            </p:nvSpPr>
            <p:spPr bwMode="auto">
              <a:xfrm>
                <a:off x="3876" y="22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Oval 91"/>
              <p:cNvSpPr>
                <a:spLocks noChangeArrowheads="1"/>
              </p:cNvSpPr>
              <p:nvPr/>
            </p:nvSpPr>
            <p:spPr bwMode="auto">
              <a:xfrm>
                <a:off x="3814" y="22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chenying0907 92"/>
              <p:cNvSpPr/>
              <p:nvPr/>
            </p:nvSpPr>
            <p:spPr bwMode="auto">
              <a:xfrm>
                <a:off x="3801" y="2007"/>
                <a:ext cx="5" cy="7"/>
              </a:xfrm>
              <a:custGeom>
                <a:avLst/>
                <a:gdLst>
                  <a:gd name="T0" fmla="*/ 1 w 2"/>
                  <a:gd name="T1" fmla="*/ 0 h 3"/>
                  <a:gd name="T2" fmla="*/ 2 w 2"/>
                  <a:gd name="T3" fmla="*/ 3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2" y="3"/>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chenying0907 93"/>
              <p:cNvSpPr/>
              <p:nvPr/>
            </p:nvSpPr>
            <p:spPr bwMode="auto">
              <a:xfrm>
                <a:off x="3837" y="24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chenying0907 94"/>
              <p:cNvSpPr/>
              <p:nvPr/>
            </p:nvSpPr>
            <p:spPr bwMode="auto">
              <a:xfrm>
                <a:off x="4398" y="22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chenying0907 95"/>
              <p:cNvSpPr/>
              <p:nvPr/>
            </p:nvSpPr>
            <p:spPr bwMode="auto">
              <a:xfrm>
                <a:off x="4376" y="2249"/>
                <a:ext cx="227" cy="119"/>
              </a:xfrm>
              <a:custGeom>
                <a:avLst/>
                <a:gdLst>
                  <a:gd name="T0" fmla="*/ 90 w 107"/>
                  <a:gd name="T1" fmla="*/ 34 h 56"/>
                  <a:gd name="T2" fmla="*/ 75 w 107"/>
                  <a:gd name="T3" fmla="*/ 23 h 56"/>
                  <a:gd name="T4" fmla="*/ 59 w 107"/>
                  <a:gd name="T5" fmla="*/ 22 h 56"/>
                  <a:gd name="T6" fmla="*/ 54 w 107"/>
                  <a:gd name="T7" fmla="*/ 18 h 56"/>
                  <a:gd name="T8" fmla="*/ 44 w 107"/>
                  <a:gd name="T9" fmla="*/ 13 h 56"/>
                  <a:gd name="T10" fmla="*/ 37 w 107"/>
                  <a:gd name="T11" fmla="*/ 9 h 56"/>
                  <a:gd name="T12" fmla="*/ 30 w 107"/>
                  <a:gd name="T13" fmla="*/ 11 h 56"/>
                  <a:gd name="T14" fmla="*/ 20 w 107"/>
                  <a:gd name="T15" fmla="*/ 8 h 56"/>
                  <a:gd name="T16" fmla="*/ 15 w 107"/>
                  <a:gd name="T17" fmla="*/ 6 h 56"/>
                  <a:gd name="T18" fmla="*/ 9 w 107"/>
                  <a:gd name="T19" fmla="*/ 1 h 56"/>
                  <a:gd name="T20" fmla="*/ 6 w 107"/>
                  <a:gd name="T21" fmla="*/ 1 h 56"/>
                  <a:gd name="T22" fmla="*/ 3 w 107"/>
                  <a:gd name="T23" fmla="*/ 3 h 56"/>
                  <a:gd name="T24" fmla="*/ 0 w 107"/>
                  <a:gd name="T25" fmla="*/ 5 h 56"/>
                  <a:gd name="T26" fmla="*/ 1 w 107"/>
                  <a:gd name="T27" fmla="*/ 8 h 56"/>
                  <a:gd name="T28" fmla="*/ 6 w 107"/>
                  <a:gd name="T29" fmla="*/ 9 h 56"/>
                  <a:gd name="T30" fmla="*/ 8 w 107"/>
                  <a:gd name="T31" fmla="*/ 14 h 56"/>
                  <a:gd name="T32" fmla="*/ 3 w 107"/>
                  <a:gd name="T33" fmla="*/ 19 h 56"/>
                  <a:gd name="T34" fmla="*/ 5 w 107"/>
                  <a:gd name="T35" fmla="*/ 20 h 56"/>
                  <a:gd name="T36" fmla="*/ 8 w 107"/>
                  <a:gd name="T37" fmla="*/ 18 h 56"/>
                  <a:gd name="T38" fmla="*/ 8 w 107"/>
                  <a:gd name="T39" fmla="*/ 20 h 56"/>
                  <a:gd name="T40" fmla="*/ 12 w 107"/>
                  <a:gd name="T41" fmla="*/ 17 h 56"/>
                  <a:gd name="T42" fmla="*/ 11 w 107"/>
                  <a:gd name="T43" fmla="*/ 22 h 56"/>
                  <a:gd name="T44" fmla="*/ 11 w 107"/>
                  <a:gd name="T45" fmla="*/ 25 h 56"/>
                  <a:gd name="T46" fmla="*/ 13 w 107"/>
                  <a:gd name="T47" fmla="*/ 23 h 56"/>
                  <a:gd name="T48" fmla="*/ 14 w 107"/>
                  <a:gd name="T49" fmla="*/ 25 h 56"/>
                  <a:gd name="T50" fmla="*/ 17 w 107"/>
                  <a:gd name="T51" fmla="*/ 22 h 56"/>
                  <a:gd name="T52" fmla="*/ 21 w 107"/>
                  <a:gd name="T53" fmla="*/ 18 h 56"/>
                  <a:gd name="T54" fmla="*/ 20 w 107"/>
                  <a:gd name="T55" fmla="*/ 23 h 56"/>
                  <a:gd name="T56" fmla="*/ 24 w 107"/>
                  <a:gd name="T57" fmla="*/ 26 h 56"/>
                  <a:gd name="T58" fmla="*/ 26 w 107"/>
                  <a:gd name="T59" fmla="*/ 27 h 56"/>
                  <a:gd name="T60" fmla="*/ 28 w 107"/>
                  <a:gd name="T61" fmla="*/ 27 h 56"/>
                  <a:gd name="T62" fmla="*/ 33 w 107"/>
                  <a:gd name="T63" fmla="*/ 29 h 56"/>
                  <a:gd name="T64" fmla="*/ 35 w 107"/>
                  <a:gd name="T65" fmla="*/ 30 h 56"/>
                  <a:gd name="T66" fmla="*/ 36 w 107"/>
                  <a:gd name="T67" fmla="*/ 30 h 56"/>
                  <a:gd name="T68" fmla="*/ 38 w 107"/>
                  <a:gd name="T69" fmla="*/ 28 h 56"/>
                  <a:gd name="T70" fmla="*/ 39 w 107"/>
                  <a:gd name="T71" fmla="*/ 31 h 56"/>
                  <a:gd name="T72" fmla="*/ 41 w 107"/>
                  <a:gd name="T73" fmla="*/ 30 h 56"/>
                  <a:gd name="T74" fmla="*/ 44 w 107"/>
                  <a:gd name="T75" fmla="*/ 33 h 56"/>
                  <a:gd name="T76" fmla="*/ 48 w 107"/>
                  <a:gd name="T77" fmla="*/ 34 h 56"/>
                  <a:gd name="T78" fmla="*/ 50 w 107"/>
                  <a:gd name="T79" fmla="*/ 37 h 56"/>
                  <a:gd name="T80" fmla="*/ 52 w 107"/>
                  <a:gd name="T81" fmla="*/ 36 h 56"/>
                  <a:gd name="T82" fmla="*/ 52 w 107"/>
                  <a:gd name="T83" fmla="*/ 37 h 56"/>
                  <a:gd name="T84" fmla="*/ 55 w 107"/>
                  <a:gd name="T85" fmla="*/ 37 h 56"/>
                  <a:gd name="T86" fmla="*/ 58 w 107"/>
                  <a:gd name="T87" fmla="*/ 38 h 56"/>
                  <a:gd name="T88" fmla="*/ 61 w 107"/>
                  <a:gd name="T89" fmla="*/ 38 h 56"/>
                  <a:gd name="T90" fmla="*/ 67 w 107"/>
                  <a:gd name="T91" fmla="*/ 33 h 56"/>
                  <a:gd name="T92" fmla="*/ 67 w 107"/>
                  <a:gd name="T93" fmla="*/ 38 h 56"/>
                  <a:gd name="T94" fmla="*/ 71 w 107"/>
                  <a:gd name="T95" fmla="*/ 39 h 56"/>
                  <a:gd name="T96" fmla="*/ 73 w 107"/>
                  <a:gd name="T97" fmla="*/ 40 h 56"/>
                  <a:gd name="T98" fmla="*/ 79 w 107"/>
                  <a:gd name="T99" fmla="*/ 44 h 56"/>
                  <a:gd name="T100" fmla="*/ 81 w 107"/>
                  <a:gd name="T101" fmla="*/ 46 h 56"/>
                  <a:gd name="T102" fmla="*/ 90 w 107"/>
                  <a:gd name="T103" fmla="*/ 46 h 56"/>
                  <a:gd name="T104" fmla="*/ 93 w 107"/>
                  <a:gd name="T10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56">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chenying0907 96"/>
              <p:cNvSpPr/>
              <p:nvPr/>
            </p:nvSpPr>
            <p:spPr bwMode="auto">
              <a:xfrm>
                <a:off x="4117" y="2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chenying0907 97"/>
              <p:cNvSpPr/>
              <p:nvPr/>
            </p:nvSpPr>
            <p:spPr bwMode="auto">
              <a:xfrm>
                <a:off x="4487" y="2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chenying0907 98"/>
              <p:cNvSpPr/>
              <p:nvPr/>
            </p:nvSpPr>
            <p:spPr bwMode="auto">
              <a:xfrm>
                <a:off x="4387" y="2285"/>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chenying0907 99"/>
              <p:cNvSpPr/>
              <p:nvPr/>
            </p:nvSpPr>
            <p:spPr bwMode="auto">
              <a:xfrm>
                <a:off x="4508" y="19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chenying0907 100"/>
              <p:cNvSpPr/>
              <p:nvPr/>
            </p:nvSpPr>
            <p:spPr bwMode="auto">
              <a:xfrm>
                <a:off x="4487" y="2285"/>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chenying0907 101"/>
              <p:cNvSpPr/>
              <p:nvPr/>
            </p:nvSpPr>
            <p:spPr bwMode="auto">
              <a:xfrm>
                <a:off x="4514" y="1929"/>
                <a:ext cx="0" cy="4"/>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chenying0907 102"/>
              <p:cNvSpPr/>
              <p:nvPr/>
            </p:nvSpPr>
            <p:spPr bwMode="auto">
              <a:xfrm>
                <a:off x="4506" y="1927"/>
                <a:ext cx="0" cy="4"/>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1"/>
                      <a:pt x="0" y="0"/>
                      <a:pt x="0" y="0"/>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chenying0907 103"/>
              <p:cNvSpPr/>
              <p:nvPr/>
            </p:nvSpPr>
            <p:spPr bwMode="auto">
              <a:xfrm>
                <a:off x="4516" y="192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chenying0907 104"/>
              <p:cNvSpPr/>
              <p:nvPr/>
            </p:nvSpPr>
            <p:spPr bwMode="auto">
              <a:xfrm>
                <a:off x="4495" y="1925"/>
                <a:ext cx="2" cy="4"/>
              </a:xfrm>
              <a:custGeom>
                <a:avLst/>
                <a:gdLst>
                  <a:gd name="T0" fmla="*/ 1 w 1"/>
                  <a:gd name="T1" fmla="*/ 1 h 2"/>
                  <a:gd name="T2" fmla="*/ 0 w 1"/>
                  <a:gd name="T3" fmla="*/ 0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1"/>
                      <a:pt x="1" y="1"/>
                      <a:pt x="1"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chenying0907 105"/>
              <p:cNvSpPr/>
              <p:nvPr/>
            </p:nvSpPr>
            <p:spPr bwMode="auto">
              <a:xfrm>
                <a:off x="3201" y="2162"/>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chenying0907 106"/>
              <p:cNvSpPr/>
              <p:nvPr/>
            </p:nvSpPr>
            <p:spPr bwMode="auto">
              <a:xfrm>
                <a:off x="3544" y="15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chenying0907 107"/>
              <p:cNvSpPr/>
              <p:nvPr/>
            </p:nvSpPr>
            <p:spPr bwMode="auto">
              <a:xfrm>
                <a:off x="3914" y="14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chenying0907 108"/>
              <p:cNvSpPr/>
              <p:nvPr/>
            </p:nvSpPr>
            <p:spPr bwMode="auto">
              <a:xfrm>
                <a:off x="3916" y="1409"/>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2" y="1"/>
                      <a:pt x="0"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chenying0907 109"/>
              <p:cNvSpPr/>
              <p:nvPr/>
            </p:nvSpPr>
            <p:spPr bwMode="auto">
              <a:xfrm>
                <a:off x="3893" y="1441"/>
                <a:ext cx="4" cy="4"/>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1"/>
                      <a:pt x="1" y="1"/>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chenying0907 110"/>
              <p:cNvSpPr/>
              <p:nvPr/>
            </p:nvSpPr>
            <p:spPr bwMode="auto">
              <a:xfrm>
                <a:off x="3893" y="1437"/>
                <a:ext cx="6" cy="6"/>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chenying0907 111"/>
              <p:cNvSpPr/>
              <p:nvPr/>
            </p:nvSpPr>
            <p:spPr bwMode="auto">
              <a:xfrm>
                <a:off x="3909" y="1418"/>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chenying0907 112"/>
              <p:cNvSpPr/>
              <p:nvPr/>
            </p:nvSpPr>
            <p:spPr bwMode="auto">
              <a:xfrm>
                <a:off x="3912" y="141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chenying0907 113"/>
              <p:cNvSpPr/>
              <p:nvPr/>
            </p:nvSpPr>
            <p:spPr bwMode="auto">
              <a:xfrm>
                <a:off x="4472" y="1804"/>
                <a:ext cx="233" cy="133"/>
              </a:xfrm>
              <a:custGeom>
                <a:avLst/>
                <a:gdLst>
                  <a:gd name="T0" fmla="*/ 86 w 110"/>
                  <a:gd name="T1" fmla="*/ 5 h 63"/>
                  <a:gd name="T2" fmla="*/ 79 w 110"/>
                  <a:gd name="T3" fmla="*/ 7 h 63"/>
                  <a:gd name="T4" fmla="*/ 58 w 110"/>
                  <a:gd name="T5" fmla="*/ 24 h 63"/>
                  <a:gd name="T6" fmla="*/ 50 w 110"/>
                  <a:gd name="T7" fmla="*/ 26 h 63"/>
                  <a:gd name="T8" fmla="*/ 44 w 110"/>
                  <a:gd name="T9" fmla="*/ 26 h 63"/>
                  <a:gd name="T10" fmla="*/ 34 w 110"/>
                  <a:gd name="T11" fmla="*/ 31 h 63"/>
                  <a:gd name="T12" fmla="*/ 28 w 110"/>
                  <a:gd name="T13" fmla="*/ 33 h 63"/>
                  <a:gd name="T14" fmla="*/ 17 w 110"/>
                  <a:gd name="T15" fmla="*/ 38 h 63"/>
                  <a:gd name="T16" fmla="*/ 13 w 110"/>
                  <a:gd name="T17" fmla="*/ 45 h 63"/>
                  <a:gd name="T18" fmla="*/ 5 w 110"/>
                  <a:gd name="T19" fmla="*/ 47 h 63"/>
                  <a:gd name="T20" fmla="*/ 1 w 110"/>
                  <a:gd name="T21" fmla="*/ 50 h 63"/>
                  <a:gd name="T22" fmla="*/ 3 w 110"/>
                  <a:gd name="T23" fmla="*/ 55 h 63"/>
                  <a:gd name="T24" fmla="*/ 3 w 110"/>
                  <a:gd name="T25" fmla="*/ 56 h 63"/>
                  <a:gd name="T26" fmla="*/ 5 w 110"/>
                  <a:gd name="T27" fmla="*/ 55 h 63"/>
                  <a:gd name="T28" fmla="*/ 9 w 110"/>
                  <a:gd name="T29" fmla="*/ 56 h 63"/>
                  <a:gd name="T30" fmla="*/ 12 w 110"/>
                  <a:gd name="T31" fmla="*/ 58 h 63"/>
                  <a:gd name="T32" fmla="*/ 12 w 110"/>
                  <a:gd name="T33" fmla="*/ 51 h 63"/>
                  <a:gd name="T34" fmla="*/ 15 w 110"/>
                  <a:gd name="T35" fmla="*/ 57 h 63"/>
                  <a:gd name="T36" fmla="*/ 18 w 110"/>
                  <a:gd name="T37" fmla="*/ 61 h 63"/>
                  <a:gd name="T38" fmla="*/ 16 w 110"/>
                  <a:gd name="T39" fmla="*/ 54 h 63"/>
                  <a:gd name="T40" fmla="*/ 19 w 110"/>
                  <a:gd name="T41" fmla="*/ 59 h 63"/>
                  <a:gd name="T42" fmla="*/ 21 w 110"/>
                  <a:gd name="T43" fmla="*/ 60 h 63"/>
                  <a:gd name="T44" fmla="*/ 22 w 110"/>
                  <a:gd name="T45" fmla="*/ 60 h 63"/>
                  <a:gd name="T46" fmla="*/ 23 w 110"/>
                  <a:gd name="T47" fmla="*/ 60 h 63"/>
                  <a:gd name="T48" fmla="*/ 23 w 110"/>
                  <a:gd name="T49" fmla="*/ 55 h 63"/>
                  <a:gd name="T50" fmla="*/ 26 w 110"/>
                  <a:gd name="T51" fmla="*/ 58 h 63"/>
                  <a:gd name="T52" fmla="*/ 26 w 110"/>
                  <a:gd name="T53" fmla="*/ 54 h 63"/>
                  <a:gd name="T54" fmla="*/ 27 w 110"/>
                  <a:gd name="T55" fmla="*/ 54 h 63"/>
                  <a:gd name="T56" fmla="*/ 29 w 110"/>
                  <a:gd name="T57" fmla="*/ 54 h 63"/>
                  <a:gd name="T58" fmla="*/ 34 w 110"/>
                  <a:gd name="T59" fmla="*/ 51 h 63"/>
                  <a:gd name="T60" fmla="*/ 36 w 110"/>
                  <a:gd name="T61" fmla="*/ 51 h 63"/>
                  <a:gd name="T62" fmla="*/ 40 w 110"/>
                  <a:gd name="T63" fmla="*/ 49 h 63"/>
                  <a:gd name="T64" fmla="*/ 44 w 110"/>
                  <a:gd name="T65" fmla="*/ 47 h 63"/>
                  <a:gd name="T66" fmla="*/ 45 w 110"/>
                  <a:gd name="T67" fmla="*/ 45 h 63"/>
                  <a:gd name="T68" fmla="*/ 46 w 110"/>
                  <a:gd name="T69" fmla="*/ 45 h 63"/>
                  <a:gd name="T70" fmla="*/ 46 w 110"/>
                  <a:gd name="T71" fmla="*/ 42 h 63"/>
                  <a:gd name="T72" fmla="*/ 49 w 110"/>
                  <a:gd name="T73" fmla="*/ 42 h 63"/>
                  <a:gd name="T74" fmla="*/ 53 w 110"/>
                  <a:gd name="T75" fmla="*/ 42 h 63"/>
                  <a:gd name="T76" fmla="*/ 55 w 110"/>
                  <a:gd name="T77" fmla="*/ 39 h 63"/>
                  <a:gd name="T78" fmla="*/ 60 w 110"/>
                  <a:gd name="T79" fmla="*/ 39 h 63"/>
                  <a:gd name="T80" fmla="*/ 61 w 110"/>
                  <a:gd name="T81" fmla="*/ 38 h 63"/>
                  <a:gd name="T82" fmla="*/ 62 w 110"/>
                  <a:gd name="T83" fmla="*/ 38 h 63"/>
                  <a:gd name="T84" fmla="*/ 64 w 110"/>
                  <a:gd name="T85" fmla="*/ 40 h 63"/>
                  <a:gd name="T86" fmla="*/ 66 w 110"/>
                  <a:gd name="T87" fmla="*/ 35 h 63"/>
                  <a:gd name="T88" fmla="*/ 68 w 110"/>
                  <a:gd name="T89" fmla="*/ 30 h 63"/>
                  <a:gd name="T90" fmla="*/ 71 w 110"/>
                  <a:gd name="T91" fmla="*/ 31 h 63"/>
                  <a:gd name="T92" fmla="*/ 72 w 110"/>
                  <a:gd name="T93" fmla="*/ 26 h 63"/>
                  <a:gd name="T94" fmla="*/ 76 w 110"/>
                  <a:gd name="T95" fmla="*/ 26 h 63"/>
                  <a:gd name="T96" fmla="*/ 79 w 110"/>
                  <a:gd name="T97" fmla="*/ 24 h 63"/>
                  <a:gd name="T98" fmla="*/ 82 w 110"/>
                  <a:gd name="T99" fmla="*/ 23 h 63"/>
                  <a:gd name="T100" fmla="*/ 88 w 110"/>
                  <a:gd name="T101" fmla="*/ 20 h 63"/>
                  <a:gd name="T102" fmla="*/ 91 w 110"/>
                  <a:gd name="T103" fmla="*/ 16 h 63"/>
                  <a:gd name="T104" fmla="*/ 97 w 110"/>
                  <a:gd name="T105" fmla="*/ 13 h 63"/>
                  <a:gd name="T106" fmla="*/ 105 w 110"/>
                  <a:gd name="T107"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63">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chenying0907 114"/>
              <p:cNvSpPr/>
              <p:nvPr/>
            </p:nvSpPr>
            <p:spPr bwMode="auto">
              <a:xfrm>
                <a:off x="3897" y="1269"/>
                <a:ext cx="6" cy="2"/>
              </a:xfrm>
              <a:custGeom>
                <a:avLst/>
                <a:gdLst>
                  <a:gd name="T0" fmla="*/ 6 w 6"/>
                  <a:gd name="T1" fmla="*/ 0 h 2"/>
                  <a:gd name="T2" fmla="*/ 6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6" y="0"/>
                    </a:lnTo>
                    <a:lnTo>
                      <a:pt x="0" y="2"/>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chenying0907 115"/>
              <p:cNvSpPr/>
              <p:nvPr/>
            </p:nvSpPr>
            <p:spPr bwMode="auto">
              <a:xfrm>
                <a:off x="3935" y="1214"/>
                <a:ext cx="78" cy="253"/>
              </a:xfrm>
              <a:custGeom>
                <a:avLst/>
                <a:gdLst>
                  <a:gd name="T0" fmla="*/ 15 w 37"/>
                  <a:gd name="T1" fmla="*/ 54 h 119"/>
                  <a:gd name="T2" fmla="*/ 12 w 37"/>
                  <a:gd name="T3" fmla="*/ 62 h 119"/>
                  <a:gd name="T4" fmla="*/ 8 w 37"/>
                  <a:gd name="T5" fmla="*/ 67 h 119"/>
                  <a:gd name="T6" fmla="*/ 6 w 37"/>
                  <a:gd name="T7" fmla="*/ 78 h 119"/>
                  <a:gd name="T8" fmla="*/ 4 w 37"/>
                  <a:gd name="T9" fmla="*/ 84 h 119"/>
                  <a:gd name="T10" fmla="*/ 2 w 37"/>
                  <a:gd name="T11" fmla="*/ 96 h 119"/>
                  <a:gd name="T12" fmla="*/ 5 w 37"/>
                  <a:gd name="T13" fmla="*/ 103 h 119"/>
                  <a:gd name="T14" fmla="*/ 2 w 37"/>
                  <a:gd name="T15" fmla="*/ 111 h 119"/>
                  <a:gd name="T16" fmla="*/ 2 w 37"/>
                  <a:gd name="T17" fmla="*/ 115 h 119"/>
                  <a:gd name="T18" fmla="*/ 7 w 37"/>
                  <a:gd name="T19" fmla="*/ 117 h 119"/>
                  <a:gd name="T20" fmla="*/ 8 w 37"/>
                  <a:gd name="T21" fmla="*/ 117 h 119"/>
                  <a:gd name="T22" fmla="*/ 9 w 37"/>
                  <a:gd name="T23" fmla="*/ 115 h 119"/>
                  <a:gd name="T24" fmla="*/ 12 w 37"/>
                  <a:gd name="T25" fmla="*/ 113 h 119"/>
                  <a:gd name="T26" fmla="*/ 15 w 37"/>
                  <a:gd name="T27" fmla="*/ 110 h 119"/>
                  <a:gd name="T28" fmla="*/ 17 w 37"/>
                  <a:gd name="T29" fmla="*/ 110 h 119"/>
                  <a:gd name="T30" fmla="*/ 17 w 37"/>
                  <a:gd name="T31" fmla="*/ 108 h 119"/>
                  <a:gd name="T32" fmla="*/ 18 w 37"/>
                  <a:gd name="T33" fmla="*/ 108 h 119"/>
                  <a:gd name="T34" fmla="*/ 21 w 37"/>
                  <a:gd name="T35" fmla="*/ 108 h 119"/>
                  <a:gd name="T36" fmla="*/ 15 w 37"/>
                  <a:gd name="T37" fmla="*/ 104 h 119"/>
                  <a:gd name="T38" fmla="*/ 18 w 37"/>
                  <a:gd name="T39" fmla="*/ 104 h 119"/>
                  <a:gd name="T40" fmla="*/ 20 w 37"/>
                  <a:gd name="T41" fmla="*/ 104 h 119"/>
                  <a:gd name="T42" fmla="*/ 22 w 37"/>
                  <a:gd name="T43" fmla="*/ 102 h 119"/>
                  <a:gd name="T44" fmla="*/ 20 w 37"/>
                  <a:gd name="T45" fmla="*/ 100 h 119"/>
                  <a:gd name="T46" fmla="*/ 22 w 37"/>
                  <a:gd name="T47" fmla="*/ 99 h 119"/>
                  <a:gd name="T48" fmla="*/ 15 w 37"/>
                  <a:gd name="T49" fmla="*/ 95 h 119"/>
                  <a:gd name="T50" fmla="*/ 21 w 37"/>
                  <a:gd name="T51" fmla="*/ 97 h 119"/>
                  <a:gd name="T52" fmla="*/ 24 w 37"/>
                  <a:gd name="T53" fmla="*/ 92 h 119"/>
                  <a:gd name="T54" fmla="*/ 24 w 37"/>
                  <a:gd name="T55" fmla="*/ 89 h 119"/>
                  <a:gd name="T56" fmla="*/ 21 w 37"/>
                  <a:gd name="T57" fmla="*/ 85 h 119"/>
                  <a:gd name="T58" fmla="*/ 26 w 37"/>
                  <a:gd name="T59" fmla="*/ 81 h 119"/>
                  <a:gd name="T60" fmla="*/ 24 w 37"/>
                  <a:gd name="T61" fmla="*/ 78 h 119"/>
                  <a:gd name="T62" fmla="*/ 25 w 37"/>
                  <a:gd name="T63" fmla="*/ 77 h 119"/>
                  <a:gd name="T64" fmla="*/ 23 w 37"/>
                  <a:gd name="T65" fmla="*/ 75 h 119"/>
                  <a:gd name="T66" fmla="*/ 27 w 37"/>
                  <a:gd name="T67" fmla="*/ 75 h 119"/>
                  <a:gd name="T68" fmla="*/ 26 w 37"/>
                  <a:gd name="T69" fmla="*/ 72 h 119"/>
                  <a:gd name="T70" fmla="*/ 25 w 37"/>
                  <a:gd name="T71" fmla="*/ 67 h 119"/>
                  <a:gd name="T72" fmla="*/ 29 w 37"/>
                  <a:gd name="T73" fmla="*/ 65 h 119"/>
                  <a:gd name="T74" fmla="*/ 28 w 37"/>
                  <a:gd name="T75" fmla="*/ 61 h 119"/>
                  <a:gd name="T76" fmla="*/ 29 w 37"/>
                  <a:gd name="T77" fmla="*/ 59 h 119"/>
                  <a:gd name="T78" fmla="*/ 29 w 37"/>
                  <a:gd name="T79" fmla="*/ 59 h 119"/>
                  <a:gd name="T80" fmla="*/ 29 w 37"/>
                  <a:gd name="T81" fmla="*/ 56 h 119"/>
                  <a:gd name="T82" fmla="*/ 27 w 37"/>
                  <a:gd name="T83" fmla="*/ 51 h 119"/>
                  <a:gd name="T84" fmla="*/ 25 w 37"/>
                  <a:gd name="T85" fmla="*/ 49 h 119"/>
                  <a:gd name="T86" fmla="*/ 27 w 37"/>
                  <a:gd name="T87" fmla="*/ 47 h 119"/>
                  <a:gd name="T88" fmla="*/ 29 w 37"/>
                  <a:gd name="T89" fmla="*/ 44 h 119"/>
                  <a:gd name="T90" fmla="*/ 27 w 37"/>
                  <a:gd name="T91" fmla="*/ 39 h 119"/>
                  <a:gd name="T92" fmla="*/ 28 w 37"/>
                  <a:gd name="T93" fmla="*/ 37 h 119"/>
                  <a:gd name="T94" fmla="*/ 31 w 37"/>
                  <a:gd name="T95" fmla="*/ 30 h 119"/>
                  <a:gd name="T96" fmla="*/ 32 w 37"/>
                  <a:gd name="T97" fmla="*/ 27 h 119"/>
                  <a:gd name="T98" fmla="*/ 29 w 37"/>
                  <a:gd name="T99" fmla="*/ 19 h 119"/>
                  <a:gd name="T100" fmla="*/ 30 w 37"/>
                  <a:gd name="T101" fmla="*/ 16 h 119"/>
                  <a:gd name="T102" fmla="*/ 26 w 37"/>
                  <a:gd name="T103" fmla="*/ 0 h 119"/>
                  <a:gd name="T104" fmla="*/ 18 w 37"/>
                  <a:gd name="T105" fmla="*/ 21 h 119"/>
                  <a:gd name="T106" fmla="*/ 11 w 37"/>
                  <a:gd name="T107" fmla="*/ 3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19">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chenying0907 116"/>
              <p:cNvSpPr/>
              <p:nvPr/>
            </p:nvSpPr>
            <p:spPr bwMode="auto">
              <a:xfrm>
                <a:off x="3914"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chenying0907 117"/>
              <p:cNvSpPr/>
              <p:nvPr/>
            </p:nvSpPr>
            <p:spPr bwMode="auto">
              <a:xfrm>
                <a:off x="3364" y="2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chenying0907 118"/>
              <p:cNvSpPr/>
              <p:nvPr/>
            </p:nvSpPr>
            <p:spPr bwMode="auto">
              <a:xfrm>
                <a:off x="3920" y="1403"/>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chenying0907 119"/>
              <p:cNvSpPr/>
              <p:nvPr/>
            </p:nvSpPr>
            <p:spPr bwMode="auto">
              <a:xfrm>
                <a:off x="3918" y="140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chenying0907 120"/>
              <p:cNvSpPr/>
              <p:nvPr/>
            </p:nvSpPr>
            <p:spPr bwMode="auto">
              <a:xfrm>
                <a:off x="3920" y="141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chenying0907 121"/>
              <p:cNvSpPr/>
              <p:nvPr/>
            </p:nvSpPr>
            <p:spPr bwMode="auto">
              <a:xfrm>
                <a:off x="3477"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chenying0907 122"/>
              <p:cNvSpPr/>
              <p:nvPr/>
            </p:nvSpPr>
            <p:spPr bwMode="auto">
              <a:xfrm>
                <a:off x="3453" y="145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chenying0907 123"/>
              <p:cNvSpPr/>
              <p:nvPr/>
            </p:nvSpPr>
            <p:spPr bwMode="auto">
              <a:xfrm>
                <a:off x="3477" y="142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chenying0907 124"/>
              <p:cNvSpPr/>
              <p:nvPr/>
            </p:nvSpPr>
            <p:spPr bwMode="auto">
              <a:xfrm>
                <a:off x="4603" y="18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chenying0907 125"/>
              <p:cNvSpPr/>
              <p:nvPr/>
            </p:nvSpPr>
            <p:spPr bwMode="auto">
              <a:xfrm>
                <a:off x="3540" y="153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Rectangle 126"/>
              <p:cNvSpPr>
                <a:spLocks noChangeArrowheads="1"/>
              </p:cNvSpPr>
              <p:nvPr/>
            </p:nvSpPr>
            <p:spPr bwMode="auto">
              <a:xfrm>
                <a:off x="3489" y="144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5" name="chenying0907 127"/>
              <p:cNvSpPr/>
              <p:nvPr/>
            </p:nvSpPr>
            <p:spPr bwMode="auto">
              <a:xfrm>
                <a:off x="3375" y="1310"/>
                <a:ext cx="174" cy="269"/>
              </a:xfrm>
              <a:custGeom>
                <a:avLst/>
                <a:gdLst>
                  <a:gd name="T0" fmla="*/ 11 w 82"/>
                  <a:gd name="T1" fmla="*/ 27 h 127"/>
                  <a:gd name="T2" fmla="*/ 20 w 82"/>
                  <a:gd name="T3" fmla="*/ 47 h 127"/>
                  <a:gd name="T4" fmla="*/ 34 w 82"/>
                  <a:gd name="T5" fmla="*/ 60 h 127"/>
                  <a:gd name="T6" fmla="*/ 37 w 82"/>
                  <a:gd name="T7" fmla="*/ 68 h 127"/>
                  <a:gd name="T8" fmla="*/ 43 w 82"/>
                  <a:gd name="T9" fmla="*/ 80 h 127"/>
                  <a:gd name="T10" fmla="*/ 47 w 82"/>
                  <a:gd name="T11" fmla="*/ 89 h 127"/>
                  <a:gd name="T12" fmla="*/ 53 w 82"/>
                  <a:gd name="T13" fmla="*/ 94 h 127"/>
                  <a:gd name="T14" fmla="*/ 60 w 82"/>
                  <a:gd name="T15" fmla="*/ 105 h 127"/>
                  <a:gd name="T16" fmla="*/ 63 w 82"/>
                  <a:gd name="T17" fmla="*/ 111 h 127"/>
                  <a:gd name="T18" fmla="*/ 63 w 82"/>
                  <a:gd name="T19" fmla="*/ 121 h 127"/>
                  <a:gd name="T20" fmla="*/ 65 w 82"/>
                  <a:gd name="T21" fmla="*/ 124 h 127"/>
                  <a:gd name="T22" fmla="*/ 69 w 82"/>
                  <a:gd name="T23" fmla="*/ 126 h 127"/>
                  <a:gd name="T24" fmla="*/ 72 w 82"/>
                  <a:gd name="T25" fmla="*/ 126 h 127"/>
                  <a:gd name="T26" fmla="*/ 73 w 82"/>
                  <a:gd name="T27" fmla="*/ 123 h 127"/>
                  <a:gd name="T28" fmla="*/ 71 w 82"/>
                  <a:gd name="T29" fmla="*/ 118 h 127"/>
                  <a:gd name="T30" fmla="*/ 73 w 82"/>
                  <a:gd name="T31" fmla="*/ 112 h 127"/>
                  <a:gd name="T32" fmla="*/ 80 w 82"/>
                  <a:gd name="T33" fmla="*/ 112 h 127"/>
                  <a:gd name="T34" fmla="*/ 80 w 82"/>
                  <a:gd name="T35" fmla="*/ 109 h 127"/>
                  <a:gd name="T36" fmla="*/ 76 w 82"/>
                  <a:gd name="T37" fmla="*/ 108 h 127"/>
                  <a:gd name="T38" fmla="*/ 78 w 82"/>
                  <a:gd name="T39" fmla="*/ 107 h 127"/>
                  <a:gd name="T40" fmla="*/ 73 w 82"/>
                  <a:gd name="T41" fmla="*/ 105 h 127"/>
                  <a:gd name="T42" fmla="*/ 77 w 82"/>
                  <a:gd name="T43" fmla="*/ 102 h 127"/>
                  <a:gd name="T44" fmla="*/ 78 w 82"/>
                  <a:gd name="T45" fmla="*/ 100 h 127"/>
                  <a:gd name="T46" fmla="*/ 76 w 82"/>
                  <a:gd name="T47" fmla="*/ 100 h 127"/>
                  <a:gd name="T48" fmla="*/ 76 w 82"/>
                  <a:gd name="T49" fmla="*/ 96 h 127"/>
                  <a:gd name="T50" fmla="*/ 71 w 82"/>
                  <a:gd name="T51" fmla="*/ 96 h 127"/>
                  <a:gd name="T52" fmla="*/ 65 w 82"/>
                  <a:gd name="T53" fmla="*/ 95 h 127"/>
                  <a:gd name="T54" fmla="*/ 70 w 82"/>
                  <a:gd name="T55" fmla="*/ 92 h 127"/>
                  <a:gd name="T56" fmla="*/ 68 w 82"/>
                  <a:gd name="T57" fmla="*/ 86 h 127"/>
                  <a:gd name="T58" fmla="*/ 67 w 82"/>
                  <a:gd name="T59" fmla="*/ 84 h 127"/>
                  <a:gd name="T60" fmla="*/ 65 w 82"/>
                  <a:gd name="T61" fmla="*/ 81 h 127"/>
                  <a:gd name="T62" fmla="*/ 62 w 82"/>
                  <a:gd name="T63" fmla="*/ 75 h 127"/>
                  <a:gd name="T64" fmla="*/ 60 w 82"/>
                  <a:gd name="T65" fmla="*/ 73 h 127"/>
                  <a:gd name="T66" fmla="*/ 59 w 82"/>
                  <a:gd name="T67" fmla="*/ 72 h 127"/>
                  <a:gd name="T68" fmla="*/ 57 w 82"/>
                  <a:gd name="T69" fmla="*/ 71 h 127"/>
                  <a:gd name="T70" fmla="*/ 58 w 82"/>
                  <a:gd name="T71" fmla="*/ 68 h 127"/>
                  <a:gd name="T72" fmla="*/ 55 w 82"/>
                  <a:gd name="T73" fmla="*/ 67 h 127"/>
                  <a:gd name="T74" fmla="*/ 54 w 82"/>
                  <a:gd name="T75" fmla="*/ 62 h 127"/>
                  <a:gd name="T76" fmla="*/ 51 w 82"/>
                  <a:gd name="T77" fmla="*/ 58 h 127"/>
                  <a:gd name="T78" fmla="*/ 51 w 82"/>
                  <a:gd name="T79" fmla="*/ 54 h 127"/>
                  <a:gd name="T80" fmla="*/ 48 w 82"/>
                  <a:gd name="T81" fmla="*/ 53 h 127"/>
                  <a:gd name="T82" fmla="*/ 49 w 82"/>
                  <a:gd name="T83" fmla="*/ 53 h 127"/>
                  <a:gd name="T84" fmla="*/ 45 w 82"/>
                  <a:gd name="T85" fmla="*/ 50 h 127"/>
                  <a:gd name="T86" fmla="*/ 43 w 82"/>
                  <a:gd name="T87" fmla="*/ 46 h 127"/>
                  <a:gd name="T88" fmla="*/ 41 w 82"/>
                  <a:gd name="T89" fmla="*/ 44 h 127"/>
                  <a:gd name="T90" fmla="*/ 32 w 82"/>
                  <a:gd name="T91" fmla="*/ 44 h 127"/>
                  <a:gd name="T92" fmla="*/ 35 w 82"/>
                  <a:gd name="T93" fmla="*/ 39 h 127"/>
                  <a:gd name="T94" fmla="*/ 31 w 82"/>
                  <a:gd name="T95" fmla="*/ 36 h 127"/>
                  <a:gd name="T96" fmla="*/ 30 w 82"/>
                  <a:gd name="T97" fmla="*/ 32 h 127"/>
                  <a:gd name="T98" fmla="*/ 26 w 82"/>
                  <a:gd name="T99" fmla="*/ 24 h 127"/>
                  <a:gd name="T100" fmla="*/ 25 w 82"/>
                  <a:gd name="T101" fmla="*/ 21 h 127"/>
                  <a:gd name="T102" fmla="*/ 15 w 82"/>
                  <a:gd name="T103" fmla="*/ 15 h 127"/>
                  <a:gd name="T104" fmla="*/ 13 w 82"/>
                  <a:gd name="T10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27">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chenying0907 128"/>
              <p:cNvSpPr/>
              <p:nvPr/>
            </p:nvSpPr>
            <p:spPr bwMode="auto">
              <a:xfrm>
                <a:off x="3538" y="152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chenying0907 129"/>
              <p:cNvSpPr/>
              <p:nvPr/>
            </p:nvSpPr>
            <p:spPr bwMode="auto">
              <a:xfrm>
                <a:off x="3460" y="1407"/>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chenying0907 130"/>
              <p:cNvSpPr/>
              <p:nvPr/>
            </p:nvSpPr>
            <p:spPr bwMode="auto">
              <a:xfrm>
                <a:off x="3445" y="1392"/>
                <a:ext cx="4" cy="2"/>
              </a:xfrm>
              <a:custGeom>
                <a:avLst/>
                <a:gdLst>
                  <a:gd name="T0" fmla="*/ 4 w 4"/>
                  <a:gd name="T1" fmla="*/ 0 h 2"/>
                  <a:gd name="T2" fmla="*/ 4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4"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chenying0907 131"/>
              <p:cNvSpPr/>
              <p:nvPr/>
            </p:nvSpPr>
            <p:spPr bwMode="auto">
              <a:xfrm>
                <a:off x="3468" y="1405"/>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chenying0907 132"/>
              <p:cNvSpPr/>
              <p:nvPr/>
            </p:nvSpPr>
            <p:spPr bwMode="auto">
              <a:xfrm>
                <a:off x="3515" y="15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chenying0907 133"/>
              <p:cNvSpPr/>
              <p:nvPr/>
            </p:nvSpPr>
            <p:spPr bwMode="auto">
              <a:xfrm>
                <a:off x="3470" y="140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chenying0907 134"/>
              <p:cNvSpPr/>
              <p:nvPr/>
            </p:nvSpPr>
            <p:spPr bwMode="auto">
              <a:xfrm>
                <a:off x="3462" y="140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chenying0907 135"/>
              <p:cNvSpPr/>
              <p:nvPr/>
            </p:nvSpPr>
            <p:spPr bwMode="auto">
              <a:xfrm>
                <a:off x="3909" y="1416"/>
                <a:ext cx="11" cy="2"/>
              </a:xfrm>
              <a:custGeom>
                <a:avLst/>
                <a:gdLst>
                  <a:gd name="T0" fmla="*/ 1 w 5"/>
                  <a:gd name="T1" fmla="*/ 1 h 1"/>
                  <a:gd name="T2" fmla="*/ 0 w 5"/>
                  <a:gd name="T3" fmla="*/ 1 h 1"/>
                  <a:gd name="T4" fmla="*/ 2 w 5"/>
                  <a:gd name="T5" fmla="*/ 1 h 1"/>
                  <a:gd name="T6" fmla="*/ 3 w 5"/>
                  <a:gd name="T7" fmla="*/ 1 h 1"/>
                  <a:gd name="T8" fmla="*/ 5 w 5"/>
                  <a:gd name="T9" fmla="*/ 0 h 1"/>
                  <a:gd name="T10" fmla="*/ 1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chenying0907 136"/>
              <p:cNvSpPr/>
              <p:nvPr/>
            </p:nvSpPr>
            <p:spPr bwMode="auto">
              <a:xfrm>
                <a:off x="4491" y="1382"/>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chenying0907 137"/>
              <p:cNvSpPr/>
              <p:nvPr/>
            </p:nvSpPr>
            <p:spPr bwMode="auto">
              <a:xfrm>
                <a:off x="4368" y="148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chenying0907 138"/>
              <p:cNvSpPr/>
              <p:nvPr/>
            </p:nvSpPr>
            <p:spPr bwMode="auto">
              <a:xfrm>
                <a:off x="4504" y="1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chenying0907 139"/>
              <p:cNvSpPr/>
              <p:nvPr/>
            </p:nvSpPr>
            <p:spPr bwMode="auto">
              <a:xfrm>
                <a:off x="4506" y="13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chenying0907 140"/>
              <p:cNvSpPr/>
              <p:nvPr/>
            </p:nvSpPr>
            <p:spPr bwMode="auto">
              <a:xfrm>
                <a:off x="4368" y="14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chenying0907 141"/>
              <p:cNvSpPr/>
              <p:nvPr/>
            </p:nvSpPr>
            <p:spPr bwMode="auto">
              <a:xfrm>
                <a:off x="4364" y="1484"/>
                <a:ext cx="2" cy="4"/>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chenying0907 142"/>
              <p:cNvSpPr/>
              <p:nvPr/>
            </p:nvSpPr>
            <p:spPr bwMode="auto">
              <a:xfrm>
                <a:off x="4368" y="14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chenying0907 143"/>
              <p:cNvSpPr/>
              <p:nvPr/>
            </p:nvSpPr>
            <p:spPr bwMode="auto">
              <a:xfrm>
                <a:off x="4487" y="138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chenying0907 144"/>
              <p:cNvSpPr/>
              <p:nvPr/>
            </p:nvSpPr>
            <p:spPr bwMode="auto">
              <a:xfrm>
                <a:off x="4514" y="1382"/>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chenying0907 145"/>
              <p:cNvSpPr/>
              <p:nvPr/>
            </p:nvSpPr>
            <p:spPr bwMode="auto">
              <a:xfrm>
                <a:off x="4548" y="1397"/>
                <a:ext cx="2" cy="6"/>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chenying0907 146"/>
              <p:cNvSpPr/>
              <p:nvPr/>
            </p:nvSpPr>
            <p:spPr bwMode="auto">
              <a:xfrm>
                <a:off x="4550" y="1399"/>
                <a:ext cx="3" cy="4"/>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2"/>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chenying0907 147"/>
              <p:cNvSpPr/>
              <p:nvPr/>
            </p:nvSpPr>
            <p:spPr bwMode="auto">
              <a:xfrm>
                <a:off x="4521" y="1382"/>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chenying0907 148"/>
              <p:cNvSpPr/>
              <p:nvPr/>
            </p:nvSpPr>
            <p:spPr bwMode="auto">
              <a:xfrm>
                <a:off x="4516" y="1378"/>
                <a:ext cx="5" cy="8"/>
              </a:xfrm>
              <a:custGeom>
                <a:avLst/>
                <a:gdLst>
                  <a:gd name="T0" fmla="*/ 2 w 2"/>
                  <a:gd name="T1" fmla="*/ 4 h 4"/>
                  <a:gd name="T2" fmla="*/ 1 w 2"/>
                  <a:gd name="T3" fmla="*/ 2 h 4"/>
                  <a:gd name="T4" fmla="*/ 0 w 2"/>
                  <a:gd name="T5" fmla="*/ 2 h 4"/>
                  <a:gd name="T6" fmla="*/ 0 w 2"/>
                  <a:gd name="T7" fmla="*/ 0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chenying0907 149"/>
              <p:cNvSpPr/>
              <p:nvPr/>
            </p:nvSpPr>
            <p:spPr bwMode="auto">
              <a:xfrm>
                <a:off x="4519" y="138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chenying0907 150"/>
              <p:cNvSpPr/>
              <p:nvPr/>
            </p:nvSpPr>
            <p:spPr bwMode="auto">
              <a:xfrm>
                <a:off x="3876"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chenying0907 151"/>
              <p:cNvSpPr/>
              <p:nvPr/>
            </p:nvSpPr>
            <p:spPr bwMode="auto">
              <a:xfrm>
                <a:off x="4465" y="1920"/>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chenying0907 152"/>
              <p:cNvSpPr/>
              <p:nvPr/>
            </p:nvSpPr>
            <p:spPr bwMode="auto">
              <a:xfrm>
                <a:off x="4468" y="1918"/>
                <a:ext cx="6"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chenying0907 153"/>
              <p:cNvSpPr/>
              <p:nvPr/>
            </p:nvSpPr>
            <p:spPr bwMode="auto">
              <a:xfrm>
                <a:off x="3912" y="1286"/>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chenying0907 154"/>
              <p:cNvSpPr/>
              <p:nvPr/>
            </p:nvSpPr>
            <p:spPr bwMode="auto">
              <a:xfrm>
                <a:off x="3876" y="13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Rectangle 155"/>
              <p:cNvSpPr>
                <a:spLocks noChangeArrowheads="1"/>
              </p:cNvSpPr>
              <p:nvPr/>
            </p:nvSpPr>
            <p:spPr bwMode="auto">
              <a:xfrm>
                <a:off x="4402" y="1454"/>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4" name="chenying0907 156"/>
              <p:cNvSpPr/>
              <p:nvPr/>
            </p:nvSpPr>
            <p:spPr bwMode="auto">
              <a:xfrm>
                <a:off x="4546" y="14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chenying0907 157"/>
              <p:cNvSpPr/>
              <p:nvPr/>
            </p:nvSpPr>
            <p:spPr bwMode="auto">
              <a:xfrm>
                <a:off x="3914"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chenying0907 158"/>
              <p:cNvSpPr/>
              <p:nvPr/>
            </p:nvSpPr>
            <p:spPr bwMode="auto">
              <a:xfrm>
                <a:off x="4423"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chenying0907 159"/>
              <p:cNvSpPr/>
              <p:nvPr/>
            </p:nvSpPr>
            <p:spPr bwMode="auto">
              <a:xfrm>
                <a:off x="4465" y="145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chenying0907 160"/>
              <p:cNvSpPr/>
              <p:nvPr/>
            </p:nvSpPr>
            <p:spPr bwMode="auto">
              <a:xfrm>
                <a:off x="4355" y="1509"/>
                <a:ext cx="4" cy="4"/>
              </a:xfrm>
              <a:custGeom>
                <a:avLst/>
                <a:gdLst>
                  <a:gd name="T0" fmla="*/ 0 w 4"/>
                  <a:gd name="T1" fmla="*/ 0 h 4"/>
                  <a:gd name="T2" fmla="*/ 0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chenying0907 161"/>
              <p:cNvSpPr/>
              <p:nvPr/>
            </p:nvSpPr>
            <p:spPr bwMode="auto">
              <a:xfrm>
                <a:off x="4383" y="14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chenying0907 162"/>
              <p:cNvSpPr/>
              <p:nvPr/>
            </p:nvSpPr>
            <p:spPr bwMode="auto">
              <a:xfrm>
                <a:off x="4287" y="1378"/>
                <a:ext cx="261" cy="237"/>
              </a:xfrm>
              <a:custGeom>
                <a:avLst/>
                <a:gdLst>
                  <a:gd name="T0" fmla="*/ 27 w 123"/>
                  <a:gd name="T1" fmla="*/ 92 h 112"/>
                  <a:gd name="T2" fmla="*/ 33 w 123"/>
                  <a:gd name="T3" fmla="*/ 85 h 112"/>
                  <a:gd name="T4" fmla="*/ 52 w 123"/>
                  <a:gd name="T5" fmla="*/ 57 h 112"/>
                  <a:gd name="T6" fmla="*/ 61 w 123"/>
                  <a:gd name="T7" fmla="*/ 52 h 112"/>
                  <a:gd name="T8" fmla="*/ 69 w 123"/>
                  <a:gd name="T9" fmla="*/ 49 h 112"/>
                  <a:gd name="T10" fmla="*/ 81 w 123"/>
                  <a:gd name="T11" fmla="*/ 39 h 112"/>
                  <a:gd name="T12" fmla="*/ 89 w 123"/>
                  <a:gd name="T13" fmla="*/ 34 h 112"/>
                  <a:gd name="T14" fmla="*/ 100 w 123"/>
                  <a:gd name="T15" fmla="*/ 25 h 112"/>
                  <a:gd name="T16" fmla="*/ 105 w 123"/>
                  <a:gd name="T17" fmla="*/ 17 h 112"/>
                  <a:gd name="T18" fmla="*/ 115 w 123"/>
                  <a:gd name="T19" fmla="*/ 15 h 112"/>
                  <a:gd name="T20" fmla="*/ 119 w 123"/>
                  <a:gd name="T21" fmla="*/ 14 h 112"/>
                  <a:gd name="T22" fmla="*/ 121 w 123"/>
                  <a:gd name="T23" fmla="*/ 8 h 112"/>
                  <a:gd name="T24" fmla="*/ 122 w 123"/>
                  <a:gd name="T25" fmla="*/ 7 h 112"/>
                  <a:gd name="T26" fmla="*/ 118 w 123"/>
                  <a:gd name="T27" fmla="*/ 7 h 112"/>
                  <a:gd name="T28" fmla="*/ 113 w 123"/>
                  <a:gd name="T29" fmla="*/ 5 h 112"/>
                  <a:gd name="T30" fmla="*/ 107 w 123"/>
                  <a:gd name="T31" fmla="*/ 4 h 112"/>
                  <a:gd name="T32" fmla="*/ 106 w 123"/>
                  <a:gd name="T33" fmla="*/ 3 h 112"/>
                  <a:gd name="T34" fmla="*/ 102 w 123"/>
                  <a:gd name="T35" fmla="*/ 4 h 112"/>
                  <a:gd name="T36" fmla="*/ 101 w 123"/>
                  <a:gd name="T37" fmla="*/ 4 h 112"/>
                  <a:gd name="T38" fmla="*/ 99 w 123"/>
                  <a:gd name="T39" fmla="*/ 2 h 112"/>
                  <a:gd name="T40" fmla="*/ 98 w 123"/>
                  <a:gd name="T41" fmla="*/ 9 h 112"/>
                  <a:gd name="T42" fmla="*/ 96 w 123"/>
                  <a:gd name="T43" fmla="*/ 8 h 112"/>
                  <a:gd name="T44" fmla="*/ 93 w 123"/>
                  <a:gd name="T45" fmla="*/ 7 h 112"/>
                  <a:gd name="T46" fmla="*/ 91 w 123"/>
                  <a:gd name="T47" fmla="*/ 7 h 112"/>
                  <a:gd name="T48" fmla="*/ 89 w 123"/>
                  <a:gd name="T49" fmla="*/ 10 h 112"/>
                  <a:gd name="T50" fmla="*/ 87 w 123"/>
                  <a:gd name="T51" fmla="*/ 10 h 112"/>
                  <a:gd name="T52" fmla="*/ 89 w 123"/>
                  <a:gd name="T53" fmla="*/ 18 h 112"/>
                  <a:gd name="T54" fmla="*/ 85 w 123"/>
                  <a:gd name="T55" fmla="*/ 12 h 112"/>
                  <a:gd name="T56" fmla="*/ 78 w 123"/>
                  <a:gd name="T57" fmla="*/ 16 h 112"/>
                  <a:gd name="T58" fmla="*/ 75 w 123"/>
                  <a:gd name="T59" fmla="*/ 18 h 112"/>
                  <a:gd name="T60" fmla="*/ 75 w 123"/>
                  <a:gd name="T61" fmla="*/ 24 h 112"/>
                  <a:gd name="T62" fmla="*/ 67 w 123"/>
                  <a:gd name="T63" fmla="*/ 25 h 112"/>
                  <a:gd name="T64" fmla="*/ 65 w 123"/>
                  <a:gd name="T65" fmla="*/ 29 h 112"/>
                  <a:gd name="T66" fmla="*/ 64 w 123"/>
                  <a:gd name="T67" fmla="*/ 29 h 112"/>
                  <a:gd name="T68" fmla="*/ 64 w 123"/>
                  <a:gd name="T69" fmla="*/ 32 h 112"/>
                  <a:gd name="T70" fmla="*/ 60 w 123"/>
                  <a:gd name="T71" fmla="*/ 30 h 112"/>
                  <a:gd name="T72" fmla="*/ 59 w 123"/>
                  <a:gd name="T73" fmla="*/ 34 h 112"/>
                  <a:gd name="T74" fmla="*/ 55 w 123"/>
                  <a:gd name="T75" fmla="*/ 39 h 112"/>
                  <a:gd name="T76" fmla="*/ 50 w 123"/>
                  <a:gd name="T77" fmla="*/ 39 h 112"/>
                  <a:gd name="T78" fmla="*/ 47 w 123"/>
                  <a:gd name="T79" fmla="*/ 43 h 112"/>
                  <a:gd name="T80" fmla="*/ 45 w 123"/>
                  <a:gd name="T81" fmla="*/ 45 h 112"/>
                  <a:gd name="T82" fmla="*/ 44 w 123"/>
                  <a:gd name="T83" fmla="*/ 45 h 112"/>
                  <a:gd name="T84" fmla="*/ 42 w 123"/>
                  <a:gd name="T85" fmla="*/ 48 h 112"/>
                  <a:gd name="T86" fmla="*/ 39 w 123"/>
                  <a:gd name="T87" fmla="*/ 54 h 112"/>
                  <a:gd name="T88" fmla="*/ 38 w 123"/>
                  <a:gd name="T89" fmla="*/ 56 h 112"/>
                  <a:gd name="T90" fmla="*/ 38 w 123"/>
                  <a:gd name="T91" fmla="*/ 63 h 112"/>
                  <a:gd name="T92" fmla="*/ 34 w 123"/>
                  <a:gd name="T93" fmla="*/ 65 h 112"/>
                  <a:gd name="T94" fmla="*/ 30 w 123"/>
                  <a:gd name="T95" fmla="*/ 69 h 112"/>
                  <a:gd name="T96" fmla="*/ 27 w 123"/>
                  <a:gd name="T97" fmla="*/ 71 h 112"/>
                  <a:gd name="T98" fmla="*/ 19 w 123"/>
                  <a:gd name="T99" fmla="*/ 78 h 112"/>
                  <a:gd name="T100" fmla="*/ 17 w 123"/>
                  <a:gd name="T101" fmla="*/ 80 h 112"/>
                  <a:gd name="T102" fmla="*/ 13 w 123"/>
                  <a:gd name="T103" fmla="*/ 88 h 112"/>
                  <a:gd name="T104" fmla="*/ 12 w 123"/>
                  <a:gd name="T105"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12">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chenying0907 163"/>
              <p:cNvSpPr/>
              <p:nvPr/>
            </p:nvSpPr>
            <p:spPr bwMode="auto">
              <a:xfrm>
                <a:off x="4499" y="1925"/>
                <a:ext cx="3"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chenying0907 164"/>
              <p:cNvSpPr/>
              <p:nvPr/>
            </p:nvSpPr>
            <p:spPr bwMode="auto">
              <a:xfrm>
                <a:off x="3914" y="1322"/>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chenying0907 165"/>
              <p:cNvSpPr/>
              <p:nvPr/>
            </p:nvSpPr>
            <p:spPr bwMode="auto">
              <a:xfrm>
                <a:off x="3122" y="2198"/>
                <a:ext cx="2" cy="4"/>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chenying0907 166"/>
              <p:cNvSpPr/>
              <p:nvPr/>
            </p:nvSpPr>
            <p:spPr bwMode="auto">
              <a:xfrm>
                <a:off x="3126" y="2183"/>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chenying0907 167"/>
              <p:cNvSpPr/>
              <p:nvPr/>
            </p:nvSpPr>
            <p:spPr bwMode="auto">
              <a:xfrm>
                <a:off x="3540" y="154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chenying0907 168"/>
              <p:cNvSpPr/>
              <p:nvPr/>
            </p:nvSpPr>
            <p:spPr bwMode="auto">
              <a:xfrm>
                <a:off x="3156" y="22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chenying0907 169"/>
              <p:cNvSpPr/>
              <p:nvPr/>
            </p:nvSpPr>
            <p:spPr bwMode="auto">
              <a:xfrm>
                <a:off x="3129" y="218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chenying0907 170"/>
              <p:cNvSpPr/>
              <p:nvPr/>
            </p:nvSpPr>
            <p:spPr bwMode="auto">
              <a:xfrm>
                <a:off x="3129" y="21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chenying0907 171"/>
              <p:cNvSpPr/>
              <p:nvPr/>
            </p:nvSpPr>
            <p:spPr bwMode="auto">
              <a:xfrm>
                <a:off x="3129" y="21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chenying0907 172"/>
              <p:cNvSpPr/>
              <p:nvPr/>
            </p:nvSpPr>
            <p:spPr bwMode="auto">
              <a:xfrm>
                <a:off x="3205" y="2162"/>
                <a:ext cx="2" cy="9"/>
              </a:xfrm>
              <a:custGeom>
                <a:avLst/>
                <a:gdLst>
                  <a:gd name="T0" fmla="*/ 1 w 1"/>
                  <a:gd name="T1" fmla="*/ 2 h 4"/>
                  <a:gd name="T2" fmla="*/ 1 w 1"/>
                  <a:gd name="T3" fmla="*/ 0 h 4"/>
                  <a:gd name="T4" fmla="*/ 1 w 1"/>
                  <a:gd name="T5" fmla="*/ 4 h 4"/>
                  <a:gd name="T6" fmla="*/ 1 w 1"/>
                  <a:gd name="T7" fmla="*/ 4 h 4"/>
                  <a:gd name="T8" fmla="*/ 1 w 1"/>
                  <a:gd name="T9" fmla="*/ 3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chenying0907 173"/>
              <p:cNvSpPr/>
              <p:nvPr/>
            </p:nvSpPr>
            <p:spPr bwMode="auto">
              <a:xfrm>
                <a:off x="3207" y="21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chenying0907 174"/>
              <p:cNvSpPr/>
              <p:nvPr/>
            </p:nvSpPr>
            <p:spPr bwMode="auto">
              <a:xfrm>
                <a:off x="3207" y="2169"/>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chenying0907 175"/>
              <p:cNvSpPr/>
              <p:nvPr/>
            </p:nvSpPr>
            <p:spPr bwMode="auto">
              <a:xfrm>
                <a:off x="3194" y="2156"/>
                <a:ext cx="0" cy="6"/>
              </a:xfrm>
              <a:custGeom>
                <a:avLst/>
                <a:gdLst>
                  <a:gd name="T0" fmla="*/ 2 h 3"/>
                  <a:gd name="T1" fmla="*/ 2 h 3"/>
                  <a:gd name="T2" fmla="*/ 2 h 3"/>
                </a:gdLst>
                <a:ahLst/>
                <a:cxnLst>
                  <a:cxn ang="0">
                    <a:pos x="0" y="T0"/>
                  </a:cxn>
                  <a:cxn ang="0">
                    <a:pos x="0" y="T1"/>
                  </a:cxn>
                  <a:cxn ang="0">
                    <a:pos x="0" y="T2"/>
                  </a:cxn>
                </a:cxnLst>
                <a:rect l="0" t="0" r="r" b="b"/>
                <a:pathLst>
                  <a:path h="3">
                    <a:moveTo>
                      <a:pt x="0" y="2"/>
                    </a:moveTo>
                    <a:cubicBezTo>
                      <a:pt x="0" y="0"/>
                      <a:pt x="0" y="2"/>
                      <a:pt x="0" y="2"/>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chenying0907 176"/>
              <p:cNvSpPr/>
              <p:nvPr/>
            </p:nvSpPr>
            <p:spPr bwMode="auto">
              <a:xfrm>
                <a:off x="3209" y="2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chenying0907 177"/>
              <p:cNvSpPr/>
              <p:nvPr/>
            </p:nvSpPr>
            <p:spPr bwMode="auto">
              <a:xfrm>
                <a:off x="3472" y="20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chenying0907 178"/>
              <p:cNvSpPr/>
              <p:nvPr/>
            </p:nvSpPr>
            <p:spPr bwMode="auto">
              <a:xfrm>
                <a:off x="3201" y="21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chenying0907 179"/>
              <p:cNvSpPr/>
              <p:nvPr/>
            </p:nvSpPr>
            <p:spPr bwMode="auto">
              <a:xfrm>
                <a:off x="3211" y="2194"/>
                <a:ext cx="2" cy="4"/>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1" y="1"/>
                      <a:pt x="0" y="2"/>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chenying0907 180"/>
              <p:cNvSpPr/>
              <p:nvPr/>
            </p:nvSpPr>
            <p:spPr bwMode="auto">
              <a:xfrm>
                <a:off x="3317" y="256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chenying0907 181"/>
              <p:cNvSpPr/>
              <p:nvPr/>
            </p:nvSpPr>
            <p:spPr bwMode="auto">
              <a:xfrm>
                <a:off x="3345" y="253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chenying0907 182"/>
              <p:cNvSpPr/>
              <p:nvPr/>
            </p:nvSpPr>
            <p:spPr bwMode="auto">
              <a:xfrm>
                <a:off x="3211" y="2192"/>
                <a:ext cx="2" cy="6"/>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chenying0907 183"/>
              <p:cNvSpPr/>
              <p:nvPr/>
            </p:nvSpPr>
            <p:spPr bwMode="auto">
              <a:xfrm>
                <a:off x="3266" y="254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chenying0907 184"/>
              <p:cNvSpPr/>
              <p:nvPr/>
            </p:nvSpPr>
            <p:spPr bwMode="auto">
              <a:xfrm>
                <a:off x="3271" y="2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chenying0907 185"/>
              <p:cNvSpPr/>
              <p:nvPr/>
            </p:nvSpPr>
            <p:spPr bwMode="auto">
              <a:xfrm>
                <a:off x="3273" y="255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chenying0907 186"/>
              <p:cNvSpPr/>
              <p:nvPr/>
            </p:nvSpPr>
            <p:spPr bwMode="auto">
              <a:xfrm>
                <a:off x="3271" y="255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chenying0907 187"/>
              <p:cNvSpPr/>
              <p:nvPr/>
            </p:nvSpPr>
            <p:spPr bwMode="auto">
              <a:xfrm>
                <a:off x="4616" y="18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chenying0907 188"/>
              <p:cNvSpPr/>
              <p:nvPr/>
            </p:nvSpPr>
            <p:spPr bwMode="auto">
              <a:xfrm>
                <a:off x="3175" y="22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chenying0907 189"/>
              <p:cNvSpPr/>
              <p:nvPr/>
            </p:nvSpPr>
            <p:spPr bwMode="auto">
              <a:xfrm>
                <a:off x="3137" y="21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chenying0907 190"/>
              <p:cNvSpPr/>
              <p:nvPr/>
            </p:nvSpPr>
            <p:spPr bwMode="auto">
              <a:xfrm>
                <a:off x="3203" y="2166"/>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chenying0907 191"/>
              <p:cNvSpPr/>
              <p:nvPr/>
            </p:nvSpPr>
            <p:spPr bwMode="auto">
              <a:xfrm>
                <a:off x="4497" y="192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chenying0907 192"/>
              <p:cNvSpPr/>
              <p:nvPr/>
            </p:nvSpPr>
            <p:spPr bwMode="auto">
              <a:xfrm>
                <a:off x="3082" y="2156"/>
                <a:ext cx="131" cy="91"/>
              </a:xfrm>
              <a:custGeom>
                <a:avLst/>
                <a:gdLst>
                  <a:gd name="T0" fmla="*/ 46 w 62"/>
                  <a:gd name="T1" fmla="*/ 23 h 43"/>
                  <a:gd name="T2" fmla="*/ 51 w 62"/>
                  <a:gd name="T3" fmla="*/ 20 h 43"/>
                  <a:gd name="T4" fmla="*/ 54 w 62"/>
                  <a:gd name="T5" fmla="*/ 19 h 43"/>
                  <a:gd name="T6" fmla="*/ 58 w 62"/>
                  <a:gd name="T7" fmla="*/ 21 h 43"/>
                  <a:gd name="T8" fmla="*/ 60 w 62"/>
                  <a:gd name="T9" fmla="*/ 20 h 43"/>
                  <a:gd name="T10" fmla="*/ 61 w 62"/>
                  <a:gd name="T11" fmla="*/ 16 h 43"/>
                  <a:gd name="T12" fmla="*/ 62 w 62"/>
                  <a:gd name="T13" fmla="*/ 13 h 43"/>
                  <a:gd name="T14" fmla="*/ 62 w 62"/>
                  <a:gd name="T15" fmla="*/ 11 h 43"/>
                  <a:gd name="T16" fmla="*/ 58 w 62"/>
                  <a:gd name="T17" fmla="*/ 12 h 43"/>
                  <a:gd name="T18" fmla="*/ 56 w 62"/>
                  <a:gd name="T19" fmla="*/ 9 h 43"/>
                  <a:gd name="T20" fmla="*/ 57 w 62"/>
                  <a:gd name="T21" fmla="*/ 2 h 43"/>
                  <a:gd name="T22" fmla="*/ 56 w 62"/>
                  <a:gd name="T23" fmla="*/ 2 h 43"/>
                  <a:gd name="T24" fmla="*/ 55 w 62"/>
                  <a:gd name="T25" fmla="*/ 5 h 43"/>
                  <a:gd name="T26" fmla="*/ 54 w 62"/>
                  <a:gd name="T27" fmla="*/ 3 h 43"/>
                  <a:gd name="T28" fmla="*/ 53 w 62"/>
                  <a:gd name="T29" fmla="*/ 8 h 43"/>
                  <a:gd name="T30" fmla="*/ 51 w 62"/>
                  <a:gd name="T31" fmla="*/ 3 h 43"/>
                  <a:gd name="T32" fmla="*/ 51 w 62"/>
                  <a:gd name="T33" fmla="*/ 1 h 43"/>
                  <a:gd name="T34" fmla="*/ 50 w 62"/>
                  <a:gd name="T35" fmla="*/ 4 h 43"/>
                  <a:gd name="T36" fmla="*/ 49 w 62"/>
                  <a:gd name="T37" fmla="*/ 2 h 43"/>
                  <a:gd name="T38" fmla="*/ 48 w 62"/>
                  <a:gd name="T39" fmla="*/ 7 h 43"/>
                  <a:gd name="T40" fmla="*/ 47 w 62"/>
                  <a:gd name="T41" fmla="*/ 12 h 43"/>
                  <a:gd name="T42" fmla="*/ 46 w 62"/>
                  <a:gd name="T43" fmla="*/ 7 h 43"/>
                  <a:gd name="T44" fmla="*/ 43 w 62"/>
                  <a:gd name="T45" fmla="*/ 7 h 43"/>
                  <a:gd name="T46" fmla="*/ 42 w 62"/>
                  <a:gd name="T47" fmla="*/ 7 h 43"/>
                  <a:gd name="T48" fmla="*/ 40 w 62"/>
                  <a:gd name="T49" fmla="*/ 8 h 43"/>
                  <a:gd name="T50" fmla="*/ 37 w 62"/>
                  <a:gd name="T51" fmla="*/ 9 h 43"/>
                  <a:gd name="T52" fmla="*/ 36 w 62"/>
                  <a:gd name="T53" fmla="*/ 10 h 43"/>
                  <a:gd name="T54" fmla="*/ 36 w 62"/>
                  <a:gd name="T55" fmla="*/ 10 h 43"/>
                  <a:gd name="T56" fmla="*/ 35 w 62"/>
                  <a:gd name="T57" fmla="*/ 12 h 43"/>
                  <a:gd name="T58" fmla="*/ 34 w 62"/>
                  <a:gd name="T59" fmla="*/ 10 h 43"/>
                  <a:gd name="T60" fmla="*/ 33 w 62"/>
                  <a:gd name="T61" fmla="*/ 12 h 43"/>
                  <a:gd name="T62" fmla="*/ 30 w 62"/>
                  <a:gd name="T63" fmla="*/ 11 h 43"/>
                  <a:gd name="T64" fmla="*/ 28 w 62"/>
                  <a:gd name="T65" fmla="*/ 12 h 43"/>
                  <a:gd name="T66" fmla="*/ 26 w 62"/>
                  <a:gd name="T67" fmla="*/ 12 h 43"/>
                  <a:gd name="T68" fmla="*/ 26 w 62"/>
                  <a:gd name="T69" fmla="*/ 14 h 43"/>
                  <a:gd name="T70" fmla="*/ 25 w 62"/>
                  <a:gd name="T71" fmla="*/ 13 h 43"/>
                  <a:gd name="T72" fmla="*/ 24 w 62"/>
                  <a:gd name="T73" fmla="*/ 15 h 43"/>
                  <a:gd name="T74" fmla="*/ 22 w 62"/>
                  <a:gd name="T75" fmla="*/ 16 h 43"/>
                  <a:gd name="T76" fmla="*/ 21 w 62"/>
                  <a:gd name="T77" fmla="*/ 17 h 43"/>
                  <a:gd name="T78" fmla="*/ 22 w 62"/>
                  <a:gd name="T79" fmla="*/ 25 h 43"/>
                  <a:gd name="T80" fmla="*/ 19 w 62"/>
                  <a:gd name="T81" fmla="*/ 21 h 43"/>
                  <a:gd name="T82" fmla="*/ 17 w 62"/>
                  <a:gd name="T83" fmla="*/ 23 h 43"/>
                  <a:gd name="T84" fmla="*/ 16 w 62"/>
                  <a:gd name="T85" fmla="*/ 23 h 43"/>
                  <a:gd name="T86" fmla="*/ 11 w 62"/>
                  <a:gd name="T87" fmla="*/ 24 h 43"/>
                  <a:gd name="T88" fmla="*/ 10 w 62"/>
                  <a:gd name="T89" fmla="*/ 24 h 43"/>
                  <a:gd name="T90" fmla="*/ 8 w 62"/>
                  <a:gd name="T91" fmla="*/ 31 h 43"/>
                  <a:gd name="T92" fmla="*/ 7 w 62"/>
                  <a:gd name="T93" fmla="*/ 32 h 43"/>
                  <a:gd name="T94" fmla="*/ 12 w 62"/>
                  <a:gd name="T95" fmla="*/ 41 h 43"/>
                  <a:gd name="T96" fmla="*/ 18 w 62"/>
                  <a:gd name="T97" fmla="*/ 38 h 43"/>
                  <a:gd name="T98" fmla="*/ 28 w 62"/>
                  <a:gd name="T99" fmla="*/ 27 h 43"/>
                  <a:gd name="T100" fmla="*/ 31 w 62"/>
                  <a:gd name="T101" fmla="*/ 31 h 43"/>
                  <a:gd name="T102" fmla="*/ 36 w 62"/>
                  <a:gd name="T103" fmla="*/ 29 h 43"/>
                  <a:gd name="T104" fmla="*/ 41 w 62"/>
                  <a:gd name="T10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3">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chenying0907 193"/>
              <p:cNvSpPr/>
              <p:nvPr/>
            </p:nvSpPr>
            <p:spPr bwMode="auto">
              <a:xfrm>
                <a:off x="3192" y="2160"/>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chenying0907 194"/>
              <p:cNvSpPr/>
              <p:nvPr/>
            </p:nvSpPr>
            <p:spPr bwMode="auto">
              <a:xfrm>
                <a:off x="3146" y="2177"/>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chenying0907 195"/>
              <p:cNvSpPr/>
              <p:nvPr/>
            </p:nvSpPr>
            <p:spPr bwMode="auto">
              <a:xfrm>
                <a:off x="3264" y="1853"/>
                <a:ext cx="2" cy="4"/>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0"/>
                      <a:pt x="0" y="2"/>
                      <a:pt x="0" y="1"/>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chenying0907 196"/>
              <p:cNvSpPr/>
              <p:nvPr/>
            </p:nvSpPr>
            <p:spPr bwMode="auto">
              <a:xfrm>
                <a:off x="3209" y="1836"/>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chenying0907 197"/>
              <p:cNvSpPr/>
              <p:nvPr/>
            </p:nvSpPr>
            <p:spPr bwMode="auto">
              <a:xfrm>
                <a:off x="3343" y="2470"/>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chenying0907 198"/>
              <p:cNvSpPr/>
              <p:nvPr/>
            </p:nvSpPr>
            <p:spPr bwMode="auto">
              <a:xfrm>
                <a:off x="3186"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chenying0907 199"/>
              <p:cNvSpPr/>
              <p:nvPr/>
            </p:nvSpPr>
            <p:spPr bwMode="auto">
              <a:xfrm>
                <a:off x="3188" y="1825"/>
                <a:ext cx="2" cy="4"/>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2"/>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chenying0907 200"/>
              <p:cNvSpPr/>
              <p:nvPr/>
            </p:nvSpPr>
            <p:spPr bwMode="auto">
              <a:xfrm>
                <a:off x="3184" y="1833"/>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chenying0907 201"/>
              <p:cNvSpPr/>
              <p:nvPr/>
            </p:nvSpPr>
            <p:spPr bwMode="auto">
              <a:xfrm>
                <a:off x="3351" y="2465"/>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chenying0907 202"/>
              <p:cNvSpPr/>
              <p:nvPr/>
            </p:nvSpPr>
            <p:spPr bwMode="auto">
              <a:xfrm>
                <a:off x="3173" y="1831"/>
                <a:ext cx="2" cy="5"/>
              </a:xfrm>
              <a:custGeom>
                <a:avLst/>
                <a:gdLst>
                  <a:gd name="T0" fmla="*/ 2 w 2"/>
                  <a:gd name="T1" fmla="*/ 0 h 5"/>
                  <a:gd name="T2" fmla="*/ 2 w 2"/>
                  <a:gd name="T3" fmla="*/ 0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2"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chenying0907 203"/>
              <p:cNvSpPr/>
              <p:nvPr/>
            </p:nvSpPr>
            <p:spPr bwMode="auto">
              <a:xfrm>
                <a:off x="3536" y="1554"/>
                <a:ext cx="8" cy="2"/>
              </a:xfrm>
              <a:custGeom>
                <a:avLst/>
                <a:gdLst>
                  <a:gd name="T0" fmla="*/ 0 w 4"/>
                  <a:gd name="T1" fmla="*/ 1 h 1"/>
                  <a:gd name="T2" fmla="*/ 0 w 4"/>
                  <a:gd name="T3" fmla="*/ 1 h 1"/>
                  <a:gd name="T4" fmla="*/ 1 w 4"/>
                  <a:gd name="T5" fmla="*/ 1 h 1"/>
                  <a:gd name="T6" fmla="*/ 2 w 4"/>
                  <a:gd name="T7" fmla="*/ 0 h 1"/>
                  <a:gd name="T8" fmla="*/ 4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chenying0907 204"/>
              <p:cNvSpPr/>
              <p:nvPr/>
            </p:nvSpPr>
            <p:spPr bwMode="auto">
              <a:xfrm>
                <a:off x="3538" y="155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 name="Group 406"/>
            <p:cNvGrpSpPr/>
            <p:nvPr/>
          </p:nvGrpSpPr>
          <p:grpSpPr bwMode="auto">
            <a:xfrm>
              <a:off x="3112" y="1551"/>
              <a:ext cx="1462" cy="1559"/>
              <a:chOff x="3112" y="1551"/>
              <a:chExt cx="1462" cy="1559"/>
            </a:xfrm>
            <a:grpFill/>
          </p:grpSpPr>
          <p:sp>
            <p:nvSpPr>
              <p:cNvPr id="103" name="chenying0907 206"/>
              <p:cNvSpPr/>
              <p:nvPr/>
            </p:nvSpPr>
            <p:spPr bwMode="auto">
              <a:xfrm>
                <a:off x="3534" y="1558"/>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chenying0907 207"/>
              <p:cNvSpPr/>
              <p:nvPr/>
            </p:nvSpPr>
            <p:spPr bwMode="auto">
              <a:xfrm>
                <a:off x="3513" y="158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chenying0907 208"/>
              <p:cNvSpPr/>
              <p:nvPr/>
            </p:nvSpPr>
            <p:spPr bwMode="auto">
              <a:xfrm>
                <a:off x="3513" y="1579"/>
                <a:ext cx="6"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chenying0907 209"/>
              <p:cNvSpPr/>
              <p:nvPr/>
            </p:nvSpPr>
            <p:spPr bwMode="auto">
              <a:xfrm>
                <a:off x="3536" y="1551"/>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chenying0907 210"/>
              <p:cNvSpPr/>
              <p:nvPr/>
            </p:nvSpPr>
            <p:spPr bwMode="auto">
              <a:xfrm>
                <a:off x="3112" y="1810"/>
                <a:ext cx="161" cy="87"/>
              </a:xfrm>
              <a:custGeom>
                <a:avLst/>
                <a:gdLst>
                  <a:gd name="T0" fmla="*/ 12 w 76"/>
                  <a:gd name="T1" fmla="*/ 18 h 41"/>
                  <a:gd name="T2" fmla="*/ 22 w 76"/>
                  <a:gd name="T3" fmla="*/ 26 h 41"/>
                  <a:gd name="T4" fmla="*/ 33 w 76"/>
                  <a:gd name="T5" fmla="*/ 25 h 41"/>
                  <a:gd name="T6" fmla="*/ 37 w 76"/>
                  <a:gd name="T7" fmla="*/ 28 h 41"/>
                  <a:gd name="T8" fmla="*/ 43 w 76"/>
                  <a:gd name="T9" fmla="*/ 32 h 41"/>
                  <a:gd name="T10" fmla="*/ 48 w 76"/>
                  <a:gd name="T11" fmla="*/ 35 h 41"/>
                  <a:gd name="T12" fmla="*/ 53 w 76"/>
                  <a:gd name="T13" fmla="*/ 33 h 41"/>
                  <a:gd name="T14" fmla="*/ 60 w 76"/>
                  <a:gd name="T15" fmla="*/ 35 h 41"/>
                  <a:gd name="T16" fmla="*/ 63 w 76"/>
                  <a:gd name="T17" fmla="*/ 36 h 41"/>
                  <a:gd name="T18" fmla="*/ 67 w 76"/>
                  <a:gd name="T19" fmla="*/ 40 h 41"/>
                  <a:gd name="T20" fmla="*/ 69 w 76"/>
                  <a:gd name="T21" fmla="*/ 40 h 41"/>
                  <a:gd name="T22" fmla="*/ 72 w 76"/>
                  <a:gd name="T23" fmla="*/ 38 h 41"/>
                  <a:gd name="T24" fmla="*/ 74 w 76"/>
                  <a:gd name="T25" fmla="*/ 36 h 41"/>
                  <a:gd name="T26" fmla="*/ 75 w 76"/>
                  <a:gd name="T27" fmla="*/ 34 h 41"/>
                  <a:gd name="T28" fmla="*/ 71 w 76"/>
                  <a:gd name="T29" fmla="*/ 33 h 41"/>
                  <a:gd name="T30" fmla="*/ 72 w 76"/>
                  <a:gd name="T31" fmla="*/ 31 h 41"/>
                  <a:gd name="T32" fmla="*/ 71 w 76"/>
                  <a:gd name="T33" fmla="*/ 29 h 41"/>
                  <a:gd name="T34" fmla="*/ 73 w 76"/>
                  <a:gd name="T35" fmla="*/ 25 h 41"/>
                  <a:gd name="T36" fmla="*/ 75 w 76"/>
                  <a:gd name="T37" fmla="*/ 22 h 41"/>
                  <a:gd name="T38" fmla="*/ 71 w 76"/>
                  <a:gd name="T39" fmla="*/ 25 h 41"/>
                  <a:gd name="T40" fmla="*/ 67 w 76"/>
                  <a:gd name="T41" fmla="*/ 28 h 41"/>
                  <a:gd name="T42" fmla="*/ 70 w 76"/>
                  <a:gd name="T43" fmla="*/ 22 h 41"/>
                  <a:gd name="T44" fmla="*/ 69 w 76"/>
                  <a:gd name="T45" fmla="*/ 23 h 41"/>
                  <a:gd name="T46" fmla="*/ 70 w 76"/>
                  <a:gd name="T47" fmla="*/ 20 h 41"/>
                  <a:gd name="T48" fmla="*/ 68 w 76"/>
                  <a:gd name="T49" fmla="*/ 20 h 41"/>
                  <a:gd name="T50" fmla="*/ 67 w 76"/>
                  <a:gd name="T51" fmla="*/ 19 h 41"/>
                  <a:gd name="T52" fmla="*/ 62 w 76"/>
                  <a:gd name="T53" fmla="*/ 24 h 41"/>
                  <a:gd name="T54" fmla="*/ 66 w 76"/>
                  <a:gd name="T55" fmla="*/ 18 h 41"/>
                  <a:gd name="T56" fmla="*/ 65 w 76"/>
                  <a:gd name="T57" fmla="*/ 18 h 41"/>
                  <a:gd name="T58" fmla="*/ 60 w 76"/>
                  <a:gd name="T59" fmla="*/ 17 h 41"/>
                  <a:gd name="T60" fmla="*/ 58 w 76"/>
                  <a:gd name="T61" fmla="*/ 17 h 41"/>
                  <a:gd name="T62" fmla="*/ 55 w 76"/>
                  <a:gd name="T63" fmla="*/ 15 h 41"/>
                  <a:gd name="T64" fmla="*/ 53 w 76"/>
                  <a:gd name="T65" fmla="*/ 16 h 41"/>
                  <a:gd name="T66" fmla="*/ 53 w 76"/>
                  <a:gd name="T67" fmla="*/ 15 h 41"/>
                  <a:gd name="T68" fmla="*/ 52 w 76"/>
                  <a:gd name="T69" fmla="*/ 14 h 41"/>
                  <a:gd name="T70" fmla="*/ 50 w 76"/>
                  <a:gd name="T71" fmla="*/ 16 h 41"/>
                  <a:gd name="T72" fmla="*/ 49 w 76"/>
                  <a:gd name="T73" fmla="*/ 13 h 41"/>
                  <a:gd name="T74" fmla="*/ 47 w 76"/>
                  <a:gd name="T75" fmla="*/ 12 h 41"/>
                  <a:gd name="T76" fmla="*/ 45 w 76"/>
                  <a:gd name="T77" fmla="*/ 12 h 41"/>
                  <a:gd name="T78" fmla="*/ 43 w 76"/>
                  <a:gd name="T79" fmla="*/ 11 h 41"/>
                  <a:gd name="T80" fmla="*/ 40 w 76"/>
                  <a:gd name="T81" fmla="*/ 13 h 41"/>
                  <a:gd name="T82" fmla="*/ 40 w 76"/>
                  <a:gd name="T83" fmla="*/ 11 h 41"/>
                  <a:gd name="T84" fmla="*/ 40 w 76"/>
                  <a:gd name="T85" fmla="*/ 11 h 41"/>
                  <a:gd name="T86" fmla="*/ 37 w 76"/>
                  <a:gd name="T87" fmla="*/ 10 h 41"/>
                  <a:gd name="T88" fmla="*/ 34 w 76"/>
                  <a:gd name="T89" fmla="*/ 13 h 41"/>
                  <a:gd name="T90" fmla="*/ 31 w 76"/>
                  <a:gd name="T91" fmla="*/ 14 h 41"/>
                  <a:gd name="T92" fmla="*/ 31 w 76"/>
                  <a:gd name="T93" fmla="*/ 10 h 41"/>
                  <a:gd name="T94" fmla="*/ 26 w 76"/>
                  <a:gd name="T95" fmla="*/ 12 h 41"/>
                  <a:gd name="T96" fmla="*/ 24 w 76"/>
                  <a:gd name="T97" fmla="*/ 12 h 41"/>
                  <a:gd name="T98" fmla="*/ 20 w 76"/>
                  <a:gd name="T99" fmla="*/ 9 h 41"/>
                  <a:gd name="T100" fmla="*/ 20 w 76"/>
                  <a:gd name="T101" fmla="*/ 7 h 41"/>
                  <a:gd name="T102" fmla="*/ 18 w 76"/>
                  <a:gd name="T103" fmla="*/ 6 h 41"/>
                  <a:gd name="T104" fmla="*/ 11 w 76"/>
                  <a:gd name="T105" fmla="*/ 8 h 41"/>
                  <a:gd name="T106" fmla="*/ 4 w 76"/>
                  <a:gd name="T10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41">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chenying0907 211"/>
              <p:cNvSpPr/>
              <p:nvPr/>
            </p:nvSpPr>
            <p:spPr bwMode="auto">
              <a:xfrm>
                <a:off x="3266" y="1867"/>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chenying0907 212"/>
              <p:cNvSpPr/>
              <p:nvPr/>
            </p:nvSpPr>
            <p:spPr bwMode="auto">
              <a:xfrm>
                <a:off x="3266" y="1861"/>
                <a:ext cx="3" cy="4"/>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0"/>
                      <a:pt x="0" y="1"/>
                      <a:pt x="1"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chenying0907 213"/>
              <p:cNvSpPr/>
              <p:nvPr/>
            </p:nvSpPr>
            <p:spPr bwMode="auto">
              <a:xfrm>
                <a:off x="3260" y="185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chenying0907 214"/>
              <p:cNvSpPr/>
              <p:nvPr/>
            </p:nvSpPr>
            <p:spPr bwMode="auto">
              <a:xfrm>
                <a:off x="3260" y="1893"/>
                <a:ext cx="4" cy="6"/>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chenying0907 215"/>
              <p:cNvSpPr/>
              <p:nvPr/>
            </p:nvSpPr>
            <p:spPr bwMode="auto">
              <a:xfrm>
                <a:off x="3269" y="1870"/>
                <a:ext cx="2" cy="4"/>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chenying0907 216"/>
              <p:cNvSpPr/>
              <p:nvPr/>
            </p:nvSpPr>
            <p:spPr bwMode="auto">
              <a:xfrm>
                <a:off x="3260" y="1895"/>
                <a:ext cx="4" cy="4"/>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2" y="0"/>
                      <a:pt x="1" y="2"/>
                      <a:pt x="1" y="2"/>
                    </a:cubicBezTo>
                    <a:cubicBezTo>
                      <a:pt x="0" y="2"/>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chenying0907 217"/>
              <p:cNvSpPr/>
              <p:nvPr/>
            </p:nvSpPr>
            <p:spPr bwMode="auto">
              <a:xfrm>
                <a:off x="4538"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chenying0907 218"/>
              <p:cNvSpPr/>
              <p:nvPr/>
            </p:nvSpPr>
            <p:spPr bwMode="auto">
              <a:xfrm>
                <a:off x="3213" y="188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chenying0907 219"/>
              <p:cNvSpPr/>
              <p:nvPr/>
            </p:nvSpPr>
            <p:spPr bwMode="auto">
              <a:xfrm>
                <a:off x="3190" y="182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chenying0907 220"/>
              <p:cNvSpPr/>
              <p:nvPr/>
            </p:nvSpPr>
            <p:spPr bwMode="auto">
              <a:xfrm>
                <a:off x="3271" y="18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chenying0907 221"/>
              <p:cNvSpPr/>
              <p:nvPr/>
            </p:nvSpPr>
            <p:spPr bwMode="auto">
              <a:xfrm>
                <a:off x="3190" y="187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chenying0907 222"/>
              <p:cNvSpPr/>
              <p:nvPr/>
            </p:nvSpPr>
            <p:spPr bwMode="auto">
              <a:xfrm>
                <a:off x="4574" y="185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chenying0907 223"/>
              <p:cNvSpPr/>
              <p:nvPr/>
            </p:nvSpPr>
            <p:spPr bwMode="auto">
              <a:xfrm>
                <a:off x="3199"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chenying0907 224"/>
              <p:cNvSpPr/>
              <p:nvPr/>
            </p:nvSpPr>
            <p:spPr bwMode="auto">
              <a:xfrm>
                <a:off x="3271" y="185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chenying0907 225"/>
              <p:cNvSpPr/>
              <p:nvPr/>
            </p:nvSpPr>
            <p:spPr bwMode="auto">
              <a:xfrm>
                <a:off x="3742" y="3006"/>
                <a:ext cx="6" cy="9"/>
              </a:xfrm>
              <a:custGeom>
                <a:avLst/>
                <a:gdLst>
                  <a:gd name="T0" fmla="*/ 3 w 3"/>
                  <a:gd name="T1" fmla="*/ 0 h 4"/>
                  <a:gd name="T2" fmla="*/ 1 w 3"/>
                  <a:gd name="T3" fmla="*/ 1 h 4"/>
                  <a:gd name="T4" fmla="*/ 1 w 3"/>
                  <a:gd name="T5" fmla="*/ 3 h 4"/>
                  <a:gd name="T6" fmla="*/ 0 w 3"/>
                  <a:gd name="T7" fmla="*/ 4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chenying0907 226"/>
              <p:cNvSpPr/>
              <p:nvPr/>
            </p:nvSpPr>
            <p:spPr bwMode="auto">
              <a:xfrm>
                <a:off x="3988"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chenying0907 227"/>
              <p:cNvSpPr/>
              <p:nvPr/>
            </p:nvSpPr>
            <p:spPr bwMode="auto">
              <a:xfrm>
                <a:off x="3742" y="30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Rectangle 228"/>
              <p:cNvSpPr>
                <a:spLocks noChangeArrowheads="1"/>
              </p:cNvSpPr>
              <p:nvPr/>
            </p:nvSpPr>
            <p:spPr bwMode="auto">
              <a:xfrm>
                <a:off x="3748" y="301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6" name="chenying0907 229"/>
              <p:cNvSpPr/>
              <p:nvPr/>
            </p:nvSpPr>
            <p:spPr bwMode="auto">
              <a:xfrm>
                <a:off x="3744" y="2894"/>
                <a:ext cx="2" cy="10"/>
              </a:xfrm>
              <a:custGeom>
                <a:avLst/>
                <a:gdLst>
                  <a:gd name="T0" fmla="*/ 0 w 1"/>
                  <a:gd name="T1" fmla="*/ 2 h 5"/>
                  <a:gd name="T2" fmla="*/ 1 w 1"/>
                  <a:gd name="T3" fmla="*/ 3 h 5"/>
                  <a:gd name="T4" fmla="*/ 0 w 1"/>
                  <a:gd name="T5" fmla="*/ 5 h 5"/>
                  <a:gd name="T6" fmla="*/ 1 w 1"/>
                  <a:gd name="T7" fmla="*/ 1 h 5"/>
                  <a:gd name="T8" fmla="*/ 1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chenying0907 230"/>
              <p:cNvSpPr/>
              <p:nvPr/>
            </p:nvSpPr>
            <p:spPr bwMode="auto">
              <a:xfrm>
                <a:off x="3744" y="3004"/>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chenying0907 231"/>
              <p:cNvSpPr/>
              <p:nvPr/>
            </p:nvSpPr>
            <p:spPr bwMode="auto">
              <a:xfrm>
                <a:off x="3742" y="2892"/>
                <a:ext cx="2"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0" y="2"/>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chenying0907 232"/>
              <p:cNvSpPr/>
              <p:nvPr/>
            </p:nvSpPr>
            <p:spPr bwMode="auto">
              <a:xfrm>
                <a:off x="3772" y="3038"/>
                <a:ext cx="4" cy="4"/>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0" y="2"/>
                      <a:pt x="2" y="0"/>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chenying0907 233"/>
              <p:cNvSpPr/>
              <p:nvPr/>
            </p:nvSpPr>
            <p:spPr bwMode="auto">
              <a:xfrm>
                <a:off x="3895" y="30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chenying0907 234"/>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chenying0907 235"/>
              <p:cNvSpPr/>
              <p:nvPr/>
            </p:nvSpPr>
            <p:spPr bwMode="auto">
              <a:xfrm>
                <a:off x="3742" y="28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chenying0907 236"/>
              <p:cNvSpPr/>
              <p:nvPr/>
            </p:nvSpPr>
            <p:spPr bwMode="auto">
              <a:xfrm>
                <a:off x="3602"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chenying0907 237"/>
              <p:cNvSpPr/>
              <p:nvPr/>
            </p:nvSpPr>
            <p:spPr bwMode="auto">
              <a:xfrm>
                <a:off x="3755" y="302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Oval 238"/>
              <p:cNvSpPr>
                <a:spLocks noChangeArrowheads="1"/>
              </p:cNvSpPr>
              <p:nvPr/>
            </p:nvSpPr>
            <p:spPr bwMode="auto">
              <a:xfrm>
                <a:off x="3602" y="182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chenying0907 239"/>
              <p:cNvSpPr/>
              <p:nvPr/>
            </p:nvSpPr>
            <p:spPr bwMode="auto">
              <a:xfrm>
                <a:off x="3922" y="289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chenying0907 240"/>
              <p:cNvSpPr/>
              <p:nvPr/>
            </p:nvSpPr>
            <p:spPr bwMode="auto">
              <a:xfrm>
                <a:off x="3975" y="28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chenying0907 241"/>
              <p:cNvSpPr/>
              <p:nvPr/>
            </p:nvSpPr>
            <p:spPr bwMode="auto">
              <a:xfrm>
                <a:off x="3954" y="28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chenying0907 242"/>
              <p:cNvSpPr/>
              <p:nvPr/>
            </p:nvSpPr>
            <p:spPr bwMode="auto">
              <a:xfrm>
                <a:off x="3725" y="2760"/>
                <a:ext cx="399" cy="159"/>
              </a:xfrm>
              <a:custGeom>
                <a:avLst/>
                <a:gdLst>
                  <a:gd name="T0" fmla="*/ 11 w 188"/>
                  <a:gd name="T1" fmla="*/ 59 h 75"/>
                  <a:gd name="T2" fmla="*/ 17 w 188"/>
                  <a:gd name="T3" fmla="*/ 64 h 75"/>
                  <a:gd name="T4" fmla="*/ 14 w 188"/>
                  <a:gd name="T5" fmla="*/ 70 h 75"/>
                  <a:gd name="T6" fmla="*/ 17 w 188"/>
                  <a:gd name="T7" fmla="*/ 71 h 75"/>
                  <a:gd name="T8" fmla="*/ 21 w 188"/>
                  <a:gd name="T9" fmla="*/ 69 h 75"/>
                  <a:gd name="T10" fmla="*/ 22 w 188"/>
                  <a:gd name="T11" fmla="*/ 71 h 75"/>
                  <a:gd name="T12" fmla="*/ 27 w 188"/>
                  <a:gd name="T13" fmla="*/ 67 h 75"/>
                  <a:gd name="T14" fmla="*/ 30 w 188"/>
                  <a:gd name="T15" fmla="*/ 72 h 75"/>
                  <a:gd name="T16" fmla="*/ 31 w 188"/>
                  <a:gd name="T17" fmla="*/ 74 h 75"/>
                  <a:gd name="T18" fmla="*/ 33 w 188"/>
                  <a:gd name="T19" fmla="*/ 72 h 75"/>
                  <a:gd name="T20" fmla="*/ 37 w 188"/>
                  <a:gd name="T21" fmla="*/ 74 h 75"/>
                  <a:gd name="T22" fmla="*/ 40 w 188"/>
                  <a:gd name="T23" fmla="*/ 69 h 75"/>
                  <a:gd name="T24" fmla="*/ 43 w 188"/>
                  <a:gd name="T25" fmla="*/ 64 h 75"/>
                  <a:gd name="T26" fmla="*/ 45 w 188"/>
                  <a:gd name="T27" fmla="*/ 69 h 75"/>
                  <a:gd name="T28" fmla="*/ 54 w 188"/>
                  <a:gd name="T29" fmla="*/ 69 h 75"/>
                  <a:gd name="T30" fmla="*/ 58 w 188"/>
                  <a:gd name="T31" fmla="*/ 69 h 75"/>
                  <a:gd name="T32" fmla="*/ 62 w 188"/>
                  <a:gd name="T33" fmla="*/ 68 h 75"/>
                  <a:gd name="T34" fmla="*/ 73 w 188"/>
                  <a:gd name="T35" fmla="*/ 66 h 75"/>
                  <a:gd name="T36" fmla="*/ 76 w 188"/>
                  <a:gd name="T37" fmla="*/ 65 h 75"/>
                  <a:gd name="T38" fmla="*/ 77 w 188"/>
                  <a:gd name="T39" fmla="*/ 64 h 75"/>
                  <a:gd name="T40" fmla="*/ 80 w 188"/>
                  <a:gd name="T41" fmla="*/ 62 h 75"/>
                  <a:gd name="T42" fmla="*/ 83 w 188"/>
                  <a:gd name="T43" fmla="*/ 63 h 75"/>
                  <a:gd name="T44" fmla="*/ 86 w 188"/>
                  <a:gd name="T45" fmla="*/ 61 h 75"/>
                  <a:gd name="T46" fmla="*/ 94 w 188"/>
                  <a:gd name="T47" fmla="*/ 61 h 75"/>
                  <a:gd name="T48" fmla="*/ 100 w 188"/>
                  <a:gd name="T49" fmla="*/ 59 h 75"/>
                  <a:gd name="T50" fmla="*/ 105 w 188"/>
                  <a:gd name="T51" fmla="*/ 59 h 75"/>
                  <a:gd name="T52" fmla="*/ 108 w 188"/>
                  <a:gd name="T53" fmla="*/ 57 h 75"/>
                  <a:gd name="T54" fmla="*/ 109 w 188"/>
                  <a:gd name="T55" fmla="*/ 57 h 75"/>
                  <a:gd name="T56" fmla="*/ 114 w 188"/>
                  <a:gd name="T57" fmla="*/ 54 h 75"/>
                  <a:gd name="T58" fmla="*/ 120 w 188"/>
                  <a:gd name="T59" fmla="*/ 53 h 75"/>
                  <a:gd name="T60" fmla="*/ 124 w 188"/>
                  <a:gd name="T61" fmla="*/ 50 h 75"/>
                  <a:gd name="T62" fmla="*/ 127 w 188"/>
                  <a:gd name="T63" fmla="*/ 41 h 75"/>
                  <a:gd name="T64" fmla="*/ 133 w 188"/>
                  <a:gd name="T65" fmla="*/ 44 h 75"/>
                  <a:gd name="T66" fmla="*/ 139 w 188"/>
                  <a:gd name="T67" fmla="*/ 41 h 75"/>
                  <a:gd name="T68" fmla="*/ 144 w 188"/>
                  <a:gd name="T69" fmla="*/ 39 h 75"/>
                  <a:gd name="T70" fmla="*/ 156 w 188"/>
                  <a:gd name="T71" fmla="*/ 34 h 75"/>
                  <a:gd name="T72" fmla="*/ 160 w 188"/>
                  <a:gd name="T73" fmla="*/ 33 h 75"/>
                  <a:gd name="T74" fmla="*/ 170 w 188"/>
                  <a:gd name="T75" fmla="*/ 21 h 75"/>
                  <a:gd name="T76" fmla="*/ 173 w 188"/>
                  <a:gd name="T77" fmla="*/ 18 h 75"/>
                  <a:gd name="T78" fmla="*/ 169 w 188"/>
                  <a:gd name="T79" fmla="*/ 9 h 75"/>
                  <a:gd name="T80" fmla="*/ 149 w 188"/>
                  <a:gd name="T81" fmla="*/ 20 h 75"/>
                  <a:gd name="T82" fmla="*/ 110 w 188"/>
                  <a:gd name="T83" fmla="*/ 42 h 75"/>
                  <a:gd name="T84" fmla="*/ 103 w 188"/>
                  <a:gd name="T85" fmla="*/ 39 h 75"/>
                  <a:gd name="T86" fmla="*/ 88 w 188"/>
                  <a:gd name="T87" fmla="*/ 44 h 75"/>
                  <a:gd name="T88" fmla="*/ 69 w 188"/>
                  <a:gd name="T89" fmla="*/ 48 h 75"/>
                  <a:gd name="T90" fmla="*/ 59 w 188"/>
                  <a:gd name="T91" fmla="*/ 49 h 75"/>
                  <a:gd name="T92" fmla="*/ 44 w 188"/>
                  <a:gd name="T93" fmla="*/ 52 h 75"/>
                  <a:gd name="T94" fmla="*/ 29 w 188"/>
                  <a:gd name="T95" fmla="*/ 53 h 75"/>
                  <a:gd name="T96" fmla="*/ 19 w 188"/>
                  <a:gd name="T97" fmla="*/ 53 h 75"/>
                  <a:gd name="T98" fmla="*/ 10 w 188"/>
                  <a:gd name="T99" fmla="*/ 49 h 75"/>
                  <a:gd name="T100" fmla="*/ 7 w 188"/>
                  <a:gd name="T101" fmla="*/ 47 h 75"/>
                  <a:gd name="T102" fmla="*/ 5 w 188"/>
                  <a:gd name="T103" fmla="*/ 47 h 75"/>
                  <a:gd name="T104" fmla="*/ 3 w 188"/>
                  <a:gd name="T10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75">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chenying0907 243"/>
              <p:cNvSpPr/>
              <p:nvPr/>
            </p:nvSpPr>
            <p:spPr bwMode="auto">
              <a:xfrm>
                <a:off x="4005" y="2851"/>
                <a:ext cx="2" cy="5"/>
              </a:xfrm>
              <a:custGeom>
                <a:avLst/>
                <a:gdLst>
                  <a:gd name="T0" fmla="*/ 2 w 2"/>
                  <a:gd name="T1" fmla="*/ 5 h 5"/>
                  <a:gd name="T2" fmla="*/ 2 w 2"/>
                  <a:gd name="T3" fmla="*/ 5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2" y="5"/>
                    </a:lnTo>
                    <a:lnTo>
                      <a:pt x="0" y="0"/>
                    </a:ln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chenying0907 244"/>
              <p:cNvSpPr/>
              <p:nvPr/>
            </p:nvSpPr>
            <p:spPr bwMode="auto">
              <a:xfrm>
                <a:off x="3980" y="286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chenying0907 245"/>
              <p:cNvSpPr/>
              <p:nvPr/>
            </p:nvSpPr>
            <p:spPr bwMode="auto">
              <a:xfrm>
                <a:off x="3982" y="28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chenying0907 246"/>
              <p:cNvSpPr/>
              <p:nvPr/>
            </p:nvSpPr>
            <p:spPr bwMode="auto">
              <a:xfrm>
                <a:off x="3748" y="2898"/>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chenying0907 247"/>
              <p:cNvSpPr/>
              <p:nvPr/>
            </p:nvSpPr>
            <p:spPr bwMode="auto">
              <a:xfrm>
                <a:off x="3980" y="2875"/>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2"/>
                      <a:pt x="1"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chenying0907 248"/>
              <p:cNvSpPr/>
              <p:nvPr/>
            </p:nvSpPr>
            <p:spPr bwMode="auto">
              <a:xfrm>
                <a:off x="3757" y="2909"/>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chenying0907 249"/>
              <p:cNvSpPr/>
              <p:nvPr/>
            </p:nvSpPr>
            <p:spPr bwMode="auto">
              <a:xfrm>
                <a:off x="3776" y="2913"/>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0"/>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chenying0907 250"/>
              <p:cNvSpPr/>
              <p:nvPr/>
            </p:nvSpPr>
            <p:spPr bwMode="auto">
              <a:xfrm>
                <a:off x="3759" y="2904"/>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chenying0907 251"/>
              <p:cNvSpPr/>
              <p:nvPr/>
            </p:nvSpPr>
            <p:spPr bwMode="auto">
              <a:xfrm>
                <a:off x="3893" y="3080"/>
                <a:ext cx="4" cy="9"/>
              </a:xfrm>
              <a:custGeom>
                <a:avLst/>
                <a:gdLst>
                  <a:gd name="T0" fmla="*/ 2 w 2"/>
                  <a:gd name="T1" fmla="*/ 0 h 4"/>
                  <a:gd name="T2" fmla="*/ 1 w 2"/>
                  <a:gd name="T3" fmla="*/ 1 h 4"/>
                  <a:gd name="T4" fmla="*/ 1 w 2"/>
                  <a:gd name="T5" fmla="*/ 2 h 4"/>
                  <a:gd name="T6" fmla="*/ 0 w 2"/>
                  <a:gd name="T7" fmla="*/ 4 h 4"/>
                  <a:gd name="T8" fmla="*/ 2 w 2"/>
                  <a:gd name="T9" fmla="*/ 1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chenying0907 252"/>
              <p:cNvSpPr/>
              <p:nvPr/>
            </p:nvSpPr>
            <p:spPr bwMode="auto">
              <a:xfrm>
                <a:off x="3786" y="291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chenying0907 253"/>
              <p:cNvSpPr/>
              <p:nvPr/>
            </p:nvSpPr>
            <p:spPr bwMode="auto">
              <a:xfrm>
                <a:off x="3952"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chenying0907 254"/>
              <p:cNvSpPr>
                <a:spLocks noEditPoints="1"/>
              </p:cNvSpPr>
              <p:nvPr/>
            </p:nvSpPr>
            <p:spPr bwMode="auto">
              <a:xfrm>
                <a:off x="3895" y="3015"/>
                <a:ext cx="152" cy="95"/>
              </a:xfrm>
              <a:custGeom>
                <a:avLst/>
                <a:gdLst>
                  <a:gd name="T0" fmla="*/ 54 w 72"/>
                  <a:gd name="T1" fmla="*/ 4 h 45"/>
                  <a:gd name="T2" fmla="*/ 55 w 72"/>
                  <a:gd name="T3" fmla="*/ 8 h 45"/>
                  <a:gd name="T4" fmla="*/ 44 w 72"/>
                  <a:gd name="T5" fmla="*/ 20 h 45"/>
                  <a:gd name="T6" fmla="*/ 38 w 72"/>
                  <a:gd name="T7" fmla="*/ 21 h 45"/>
                  <a:gd name="T8" fmla="*/ 35 w 72"/>
                  <a:gd name="T9" fmla="*/ 21 h 45"/>
                  <a:gd name="T10" fmla="*/ 30 w 72"/>
                  <a:gd name="T11" fmla="*/ 22 h 45"/>
                  <a:gd name="T12" fmla="*/ 27 w 72"/>
                  <a:gd name="T13" fmla="*/ 22 h 45"/>
                  <a:gd name="T14" fmla="*/ 21 w 72"/>
                  <a:gd name="T15" fmla="*/ 23 h 45"/>
                  <a:gd name="T16" fmla="*/ 16 w 72"/>
                  <a:gd name="T17" fmla="*/ 23 h 45"/>
                  <a:gd name="T18" fmla="*/ 11 w 72"/>
                  <a:gd name="T19" fmla="*/ 23 h 45"/>
                  <a:gd name="T20" fmla="*/ 9 w 72"/>
                  <a:gd name="T21" fmla="*/ 21 h 45"/>
                  <a:gd name="T22" fmla="*/ 8 w 72"/>
                  <a:gd name="T23" fmla="*/ 20 h 45"/>
                  <a:gd name="T24" fmla="*/ 7 w 72"/>
                  <a:gd name="T25" fmla="*/ 20 h 45"/>
                  <a:gd name="T26" fmla="*/ 4 w 72"/>
                  <a:gd name="T27" fmla="*/ 22 h 45"/>
                  <a:gd name="T28" fmla="*/ 2 w 72"/>
                  <a:gd name="T29" fmla="*/ 25 h 45"/>
                  <a:gd name="T30" fmla="*/ 2 w 72"/>
                  <a:gd name="T31" fmla="*/ 31 h 45"/>
                  <a:gd name="T32" fmla="*/ 8 w 72"/>
                  <a:gd name="T33" fmla="*/ 29 h 45"/>
                  <a:gd name="T34" fmla="*/ 4 w 72"/>
                  <a:gd name="T35" fmla="*/ 34 h 45"/>
                  <a:gd name="T36" fmla="*/ 3 w 72"/>
                  <a:gd name="T37" fmla="*/ 39 h 45"/>
                  <a:gd name="T38" fmla="*/ 8 w 72"/>
                  <a:gd name="T39" fmla="*/ 33 h 45"/>
                  <a:gd name="T40" fmla="*/ 6 w 72"/>
                  <a:gd name="T41" fmla="*/ 39 h 45"/>
                  <a:gd name="T42" fmla="*/ 7 w 72"/>
                  <a:gd name="T43" fmla="*/ 41 h 45"/>
                  <a:gd name="T44" fmla="*/ 8 w 72"/>
                  <a:gd name="T45" fmla="*/ 42 h 45"/>
                  <a:gd name="T46" fmla="*/ 9 w 72"/>
                  <a:gd name="T47" fmla="*/ 43 h 45"/>
                  <a:gd name="T48" fmla="*/ 12 w 72"/>
                  <a:gd name="T49" fmla="*/ 40 h 45"/>
                  <a:gd name="T50" fmla="*/ 13 w 72"/>
                  <a:gd name="T51" fmla="*/ 44 h 45"/>
                  <a:gd name="T52" fmla="*/ 15 w 72"/>
                  <a:gd name="T53" fmla="*/ 40 h 45"/>
                  <a:gd name="T54" fmla="*/ 16 w 72"/>
                  <a:gd name="T55" fmla="*/ 40 h 45"/>
                  <a:gd name="T56" fmla="*/ 17 w 72"/>
                  <a:gd name="T57" fmla="*/ 42 h 45"/>
                  <a:gd name="T58" fmla="*/ 23 w 72"/>
                  <a:gd name="T59" fmla="*/ 41 h 45"/>
                  <a:gd name="T60" fmla="*/ 24 w 72"/>
                  <a:gd name="T61" fmla="*/ 41 h 45"/>
                  <a:gd name="T62" fmla="*/ 28 w 72"/>
                  <a:gd name="T63" fmla="*/ 41 h 45"/>
                  <a:gd name="T64" fmla="*/ 31 w 72"/>
                  <a:gd name="T65" fmla="*/ 40 h 45"/>
                  <a:gd name="T66" fmla="*/ 33 w 72"/>
                  <a:gd name="T67" fmla="*/ 39 h 45"/>
                  <a:gd name="T68" fmla="*/ 34 w 72"/>
                  <a:gd name="T69" fmla="*/ 40 h 45"/>
                  <a:gd name="T70" fmla="*/ 34 w 72"/>
                  <a:gd name="T71" fmla="*/ 37 h 45"/>
                  <a:gd name="T72" fmla="*/ 37 w 72"/>
                  <a:gd name="T73" fmla="*/ 38 h 45"/>
                  <a:gd name="T74" fmla="*/ 41 w 72"/>
                  <a:gd name="T75" fmla="*/ 39 h 45"/>
                  <a:gd name="T76" fmla="*/ 43 w 72"/>
                  <a:gd name="T77" fmla="*/ 35 h 45"/>
                  <a:gd name="T78" fmla="*/ 46 w 72"/>
                  <a:gd name="T79" fmla="*/ 35 h 45"/>
                  <a:gd name="T80" fmla="*/ 47 w 72"/>
                  <a:gd name="T81" fmla="*/ 34 h 45"/>
                  <a:gd name="T82" fmla="*/ 49 w 72"/>
                  <a:gd name="T83" fmla="*/ 34 h 45"/>
                  <a:gd name="T84" fmla="*/ 50 w 72"/>
                  <a:gd name="T85" fmla="*/ 36 h 45"/>
                  <a:gd name="T86" fmla="*/ 51 w 72"/>
                  <a:gd name="T87" fmla="*/ 32 h 45"/>
                  <a:gd name="T88" fmla="*/ 52 w 72"/>
                  <a:gd name="T89" fmla="*/ 27 h 45"/>
                  <a:gd name="T90" fmla="*/ 54 w 72"/>
                  <a:gd name="T91" fmla="*/ 28 h 45"/>
                  <a:gd name="T92" fmla="*/ 54 w 72"/>
                  <a:gd name="T93" fmla="*/ 23 h 45"/>
                  <a:gd name="T94" fmla="*/ 58 w 72"/>
                  <a:gd name="T95" fmla="*/ 23 h 45"/>
                  <a:gd name="T96" fmla="*/ 59 w 72"/>
                  <a:gd name="T97" fmla="*/ 21 h 45"/>
                  <a:gd name="T98" fmla="*/ 61 w 72"/>
                  <a:gd name="T99" fmla="*/ 20 h 45"/>
                  <a:gd name="T100" fmla="*/ 65 w 72"/>
                  <a:gd name="T101" fmla="*/ 17 h 45"/>
                  <a:gd name="T102" fmla="*/ 65 w 72"/>
                  <a:gd name="T103" fmla="*/ 13 h 45"/>
                  <a:gd name="T104" fmla="*/ 67 w 72"/>
                  <a:gd name="T105" fmla="*/ 8 h 45"/>
                  <a:gd name="T106" fmla="*/ 61 w 72"/>
                  <a:gd name="T10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5">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chenying0907 255"/>
              <p:cNvSpPr/>
              <p:nvPr/>
            </p:nvSpPr>
            <p:spPr bwMode="auto">
              <a:xfrm>
                <a:off x="4011" y="3063"/>
                <a:ext cx="5" cy="5"/>
              </a:xfrm>
              <a:custGeom>
                <a:avLst/>
                <a:gdLst>
                  <a:gd name="T0" fmla="*/ 5 w 5"/>
                  <a:gd name="T1" fmla="*/ 5 h 5"/>
                  <a:gd name="T2" fmla="*/ 0 w 5"/>
                  <a:gd name="T3" fmla="*/ 0 h 5"/>
                  <a:gd name="T4" fmla="*/ 2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chenying0907 256"/>
              <p:cNvSpPr/>
              <p:nvPr/>
            </p:nvSpPr>
            <p:spPr bwMode="auto">
              <a:xfrm>
                <a:off x="3912" y="3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chenying0907 257"/>
              <p:cNvSpPr/>
              <p:nvPr/>
            </p:nvSpPr>
            <p:spPr bwMode="auto">
              <a:xfrm>
                <a:off x="3996" y="308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Oval 258"/>
              <p:cNvSpPr>
                <a:spLocks noChangeArrowheads="1"/>
              </p:cNvSpPr>
              <p:nvPr/>
            </p:nvSpPr>
            <p:spPr bwMode="auto">
              <a:xfrm>
                <a:off x="3595" y="18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chenying0907 259"/>
              <p:cNvSpPr/>
              <p:nvPr/>
            </p:nvSpPr>
            <p:spPr bwMode="auto">
              <a:xfrm>
                <a:off x="3598" y="1825"/>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chenying0907 260"/>
              <p:cNvSpPr/>
              <p:nvPr/>
            </p:nvSpPr>
            <p:spPr bwMode="auto">
              <a:xfrm>
                <a:off x="3918"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chenying0907 261"/>
              <p:cNvSpPr/>
              <p:nvPr/>
            </p:nvSpPr>
            <p:spPr bwMode="auto">
              <a:xfrm>
                <a:off x="3924" y="3038"/>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chenying0907 262"/>
              <p:cNvSpPr/>
              <p:nvPr/>
            </p:nvSpPr>
            <p:spPr bwMode="auto">
              <a:xfrm>
                <a:off x="3986" y="302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chenying0907 263"/>
              <p:cNvSpPr/>
              <p:nvPr/>
            </p:nvSpPr>
            <p:spPr bwMode="auto">
              <a:xfrm>
                <a:off x="3899" y="3091"/>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Rectangle 264"/>
              <p:cNvSpPr>
                <a:spLocks noChangeArrowheads="1"/>
              </p:cNvSpPr>
              <p:nvPr/>
            </p:nvSpPr>
            <p:spPr bwMode="auto">
              <a:xfrm>
                <a:off x="4013" y="3004"/>
                <a:ext cx="1" cy="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2" name="chenying0907 265"/>
              <p:cNvSpPr/>
              <p:nvPr/>
            </p:nvSpPr>
            <p:spPr bwMode="auto">
              <a:xfrm>
                <a:off x="3903" y="3055"/>
                <a:ext cx="6"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chenying0907 266"/>
              <p:cNvSpPr/>
              <p:nvPr/>
            </p:nvSpPr>
            <p:spPr bwMode="auto">
              <a:xfrm>
                <a:off x="3905" y="3055"/>
                <a:ext cx="4"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chenying0907 267"/>
              <p:cNvSpPr/>
              <p:nvPr/>
            </p:nvSpPr>
            <p:spPr bwMode="auto">
              <a:xfrm>
                <a:off x="3897" y="3085"/>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chenying0907 268"/>
              <p:cNvSpPr/>
              <p:nvPr/>
            </p:nvSpPr>
            <p:spPr bwMode="auto">
              <a:xfrm>
                <a:off x="3897" y="30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chenying0907 269"/>
              <p:cNvSpPr/>
              <p:nvPr/>
            </p:nvSpPr>
            <p:spPr bwMode="auto">
              <a:xfrm>
                <a:off x="3984" y="30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chenying0907 270"/>
              <p:cNvSpPr/>
              <p:nvPr/>
            </p:nvSpPr>
            <p:spPr bwMode="auto">
              <a:xfrm>
                <a:off x="3600"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chenying0907 271"/>
              <p:cNvSpPr/>
              <p:nvPr/>
            </p:nvSpPr>
            <p:spPr bwMode="auto">
              <a:xfrm>
                <a:off x="3905" y="3100"/>
                <a:ext cx="4" cy="4"/>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0" y="2"/>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chenying0907 272"/>
              <p:cNvSpPr/>
              <p:nvPr/>
            </p:nvSpPr>
            <p:spPr bwMode="auto">
              <a:xfrm>
                <a:off x="4230" y="2480"/>
                <a:ext cx="4" cy="2"/>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1"/>
                      <a:pt x="1" y="1"/>
                      <a:pt x="2" y="1"/>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chenying0907 273"/>
              <p:cNvSpPr/>
              <p:nvPr/>
            </p:nvSpPr>
            <p:spPr bwMode="auto">
              <a:xfrm>
                <a:off x="3895" y="3080"/>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0"/>
                      <a:pt x="1" y="0"/>
                    </a:cubicBezTo>
                    <a:cubicBezTo>
                      <a:pt x="1"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chenying0907 274"/>
              <p:cNvSpPr/>
              <p:nvPr/>
            </p:nvSpPr>
            <p:spPr bwMode="auto">
              <a:xfrm>
                <a:off x="4007" y="3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chenying0907 275"/>
              <p:cNvSpPr/>
              <p:nvPr/>
            </p:nvSpPr>
            <p:spPr bwMode="auto">
              <a:xfrm>
                <a:off x="3598"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chenying0907 276"/>
              <p:cNvSpPr/>
              <p:nvPr/>
            </p:nvSpPr>
            <p:spPr bwMode="auto">
              <a:xfrm>
                <a:off x="4005" y="3074"/>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chenying0907 277"/>
              <p:cNvSpPr/>
              <p:nvPr/>
            </p:nvSpPr>
            <p:spPr bwMode="auto">
              <a:xfrm>
                <a:off x="4007" y="3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chenying0907 278"/>
              <p:cNvSpPr/>
              <p:nvPr/>
            </p:nvSpPr>
            <p:spPr bwMode="auto">
              <a:xfrm>
                <a:off x="3598" y="18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chenying0907 279"/>
              <p:cNvSpPr/>
              <p:nvPr/>
            </p:nvSpPr>
            <p:spPr bwMode="auto">
              <a:xfrm>
                <a:off x="3598" y="1823"/>
                <a:ext cx="2"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chenying0907 280"/>
              <p:cNvSpPr/>
              <p:nvPr/>
            </p:nvSpPr>
            <p:spPr bwMode="auto">
              <a:xfrm>
                <a:off x="4009" y="3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chenying0907 281"/>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chenying0907 282"/>
              <p:cNvSpPr/>
              <p:nvPr/>
            </p:nvSpPr>
            <p:spPr bwMode="auto">
              <a:xfrm>
                <a:off x="3929" y="1870"/>
                <a:ext cx="4" cy="8"/>
              </a:xfrm>
              <a:custGeom>
                <a:avLst/>
                <a:gdLst>
                  <a:gd name="T0" fmla="*/ 2 w 2"/>
                  <a:gd name="T1" fmla="*/ 1 h 4"/>
                  <a:gd name="T2" fmla="*/ 1 w 2"/>
                  <a:gd name="T3" fmla="*/ 4 h 4"/>
                  <a:gd name="T4" fmla="*/ 2 w 2"/>
                  <a:gd name="T5" fmla="*/ 1 h 4"/>
                </a:gdLst>
                <a:ahLst/>
                <a:cxnLst>
                  <a:cxn ang="0">
                    <a:pos x="T0" y="T1"/>
                  </a:cxn>
                  <a:cxn ang="0">
                    <a:pos x="T2" y="T3"/>
                  </a:cxn>
                  <a:cxn ang="0">
                    <a:pos x="T4" y="T5"/>
                  </a:cxn>
                </a:cxnLst>
                <a:rect l="0" t="0" r="r" b="b"/>
                <a:pathLst>
                  <a:path w="2" h="4">
                    <a:moveTo>
                      <a:pt x="2" y="1"/>
                    </a:moveTo>
                    <a:cubicBezTo>
                      <a:pt x="2" y="1"/>
                      <a:pt x="0" y="1"/>
                      <a:pt x="1" y="4"/>
                    </a:cubicBezTo>
                    <a:cubicBezTo>
                      <a:pt x="1" y="0"/>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chenying0907 283"/>
              <p:cNvSpPr/>
              <p:nvPr/>
            </p:nvSpPr>
            <p:spPr bwMode="auto">
              <a:xfrm>
                <a:off x="3687" y="1579"/>
                <a:ext cx="4" cy="4"/>
              </a:xfrm>
              <a:custGeom>
                <a:avLst/>
                <a:gdLst>
                  <a:gd name="T0" fmla="*/ 0 w 4"/>
                  <a:gd name="T1" fmla="*/ 4 h 4"/>
                  <a:gd name="T2" fmla="*/ 4 w 4"/>
                  <a:gd name="T3" fmla="*/ 0 h 4"/>
                  <a:gd name="T4" fmla="*/ 0 w 4"/>
                  <a:gd name="T5" fmla="*/ 2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chenying0907 284"/>
              <p:cNvSpPr/>
              <p:nvPr/>
            </p:nvSpPr>
            <p:spPr bwMode="auto">
              <a:xfrm>
                <a:off x="4086" y="1583"/>
                <a:ext cx="8" cy="4"/>
              </a:xfrm>
              <a:custGeom>
                <a:avLst/>
                <a:gdLst>
                  <a:gd name="T0" fmla="*/ 2 w 4"/>
                  <a:gd name="T1" fmla="*/ 2 h 2"/>
                  <a:gd name="T2" fmla="*/ 1 w 4"/>
                  <a:gd name="T3" fmla="*/ 0 h 2"/>
                  <a:gd name="T4" fmla="*/ 2 w 4"/>
                  <a:gd name="T5" fmla="*/ 2 h 2"/>
                </a:gdLst>
                <a:ahLst/>
                <a:cxnLst>
                  <a:cxn ang="0">
                    <a:pos x="T0" y="T1"/>
                  </a:cxn>
                  <a:cxn ang="0">
                    <a:pos x="T2" y="T3"/>
                  </a:cxn>
                  <a:cxn ang="0">
                    <a:pos x="T4" y="T5"/>
                  </a:cxn>
                </a:cxnLst>
                <a:rect l="0" t="0" r="r" b="b"/>
                <a:pathLst>
                  <a:path w="4" h="2">
                    <a:moveTo>
                      <a:pt x="2" y="2"/>
                    </a:moveTo>
                    <a:cubicBezTo>
                      <a:pt x="2" y="2"/>
                      <a:pt x="3" y="1"/>
                      <a:pt x="1" y="0"/>
                    </a:cubicBezTo>
                    <a:cubicBezTo>
                      <a:pt x="4" y="2"/>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chenying0907 285"/>
              <p:cNvSpPr/>
              <p:nvPr/>
            </p:nvSpPr>
            <p:spPr bwMode="auto">
              <a:xfrm>
                <a:off x="3574" y="1912"/>
                <a:ext cx="2" cy="21"/>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cubicBezTo>
                      <a:pt x="0" y="4"/>
                      <a:pt x="0" y="10"/>
                      <a:pt x="1" y="1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chenying0907 286"/>
              <p:cNvSpPr>
                <a:spLocks noEditPoints="1"/>
              </p:cNvSpPr>
              <p:nvPr/>
            </p:nvSpPr>
            <p:spPr bwMode="auto">
              <a:xfrm>
                <a:off x="3559" y="1774"/>
                <a:ext cx="77" cy="91"/>
              </a:xfrm>
              <a:custGeom>
                <a:avLst/>
                <a:gdLst>
                  <a:gd name="T0" fmla="*/ 32 w 36"/>
                  <a:gd name="T1" fmla="*/ 19 h 43"/>
                  <a:gd name="T2" fmla="*/ 27 w 36"/>
                  <a:gd name="T3" fmla="*/ 2 h 43"/>
                  <a:gd name="T4" fmla="*/ 8 w 36"/>
                  <a:gd name="T5" fmla="*/ 14 h 43"/>
                  <a:gd name="T6" fmla="*/ 16 w 36"/>
                  <a:gd name="T7" fmla="*/ 25 h 43"/>
                  <a:gd name="T8" fmla="*/ 16 w 36"/>
                  <a:gd name="T9" fmla="*/ 24 h 43"/>
                  <a:gd name="T10" fmla="*/ 17 w 36"/>
                  <a:gd name="T11" fmla="*/ 24 h 43"/>
                  <a:gd name="T12" fmla="*/ 17 w 36"/>
                  <a:gd name="T13" fmla="*/ 23 h 43"/>
                  <a:gd name="T14" fmla="*/ 17 w 36"/>
                  <a:gd name="T15" fmla="*/ 24 h 43"/>
                  <a:gd name="T16" fmla="*/ 19 w 36"/>
                  <a:gd name="T17" fmla="*/ 23 h 43"/>
                  <a:gd name="T18" fmla="*/ 18 w 36"/>
                  <a:gd name="T19" fmla="*/ 24 h 43"/>
                  <a:gd name="T20" fmla="*/ 17 w 36"/>
                  <a:gd name="T21" fmla="*/ 24 h 43"/>
                  <a:gd name="T22" fmla="*/ 19 w 36"/>
                  <a:gd name="T23" fmla="*/ 23 h 43"/>
                  <a:gd name="T24" fmla="*/ 20 w 36"/>
                  <a:gd name="T25" fmla="*/ 23 h 43"/>
                  <a:gd name="T26" fmla="*/ 21 w 36"/>
                  <a:gd name="T27" fmla="*/ 24 h 43"/>
                  <a:gd name="T28" fmla="*/ 21 w 36"/>
                  <a:gd name="T29" fmla="*/ 23 h 43"/>
                  <a:gd name="T30" fmla="*/ 21 w 36"/>
                  <a:gd name="T31" fmla="*/ 23 h 43"/>
                  <a:gd name="T32" fmla="*/ 21 w 36"/>
                  <a:gd name="T33" fmla="*/ 23 h 43"/>
                  <a:gd name="T34" fmla="*/ 21 w 36"/>
                  <a:gd name="T35" fmla="*/ 24 h 43"/>
                  <a:gd name="T36" fmla="*/ 22 w 36"/>
                  <a:gd name="T37" fmla="*/ 24 h 43"/>
                  <a:gd name="T38" fmla="*/ 22 w 36"/>
                  <a:gd name="T39" fmla="*/ 24 h 43"/>
                  <a:gd name="T40" fmla="*/ 22 w 36"/>
                  <a:gd name="T41" fmla="*/ 19 h 43"/>
                  <a:gd name="T42" fmla="*/ 22 w 36"/>
                  <a:gd name="T43" fmla="*/ 19 h 43"/>
                  <a:gd name="T44" fmla="*/ 23 w 36"/>
                  <a:gd name="T45" fmla="*/ 23 h 43"/>
                  <a:gd name="T46" fmla="*/ 27 w 36"/>
                  <a:gd name="T47" fmla="*/ 24 h 43"/>
                  <a:gd name="T48" fmla="*/ 25 w 36"/>
                  <a:gd name="T49" fmla="*/ 24 h 43"/>
                  <a:gd name="T50" fmla="*/ 25 w 36"/>
                  <a:gd name="T51" fmla="*/ 24 h 43"/>
                  <a:gd name="T52" fmla="*/ 26 w 36"/>
                  <a:gd name="T53" fmla="*/ 23 h 43"/>
                  <a:gd name="T54" fmla="*/ 25 w 36"/>
                  <a:gd name="T55" fmla="*/ 24 h 43"/>
                  <a:gd name="T56" fmla="*/ 24 w 36"/>
                  <a:gd name="T57" fmla="*/ 24 h 43"/>
                  <a:gd name="T58" fmla="*/ 24 w 36"/>
                  <a:gd name="T59" fmla="*/ 22 h 43"/>
                  <a:gd name="T60" fmla="*/ 24 w 36"/>
                  <a:gd name="T61" fmla="*/ 24 h 43"/>
                  <a:gd name="T62" fmla="*/ 23 w 36"/>
                  <a:gd name="T63" fmla="*/ 24 h 43"/>
                  <a:gd name="T64" fmla="*/ 23 w 36"/>
                  <a:gd name="T65" fmla="*/ 24 h 43"/>
                  <a:gd name="T66" fmla="*/ 24 w 36"/>
                  <a:gd name="T67" fmla="*/ 24 h 43"/>
                  <a:gd name="T68" fmla="*/ 24 w 36"/>
                  <a:gd name="T69" fmla="*/ 24 h 43"/>
                  <a:gd name="T70" fmla="*/ 25 w 36"/>
                  <a:gd name="T71" fmla="*/ 24 h 43"/>
                  <a:gd name="T72" fmla="*/ 29 w 36"/>
                  <a:gd name="T73" fmla="*/ 24 h 43"/>
                  <a:gd name="T74" fmla="*/ 26 w 36"/>
                  <a:gd name="T75" fmla="*/ 24 h 43"/>
                  <a:gd name="T76" fmla="*/ 24 w 36"/>
                  <a:gd name="T77" fmla="*/ 22 h 43"/>
                  <a:gd name="T78" fmla="*/ 23 w 36"/>
                  <a:gd name="T79" fmla="*/ 21 h 43"/>
                  <a:gd name="T80" fmla="*/ 24 w 36"/>
                  <a:gd name="T81" fmla="*/ 21 h 43"/>
                  <a:gd name="T82" fmla="*/ 24 w 36"/>
                  <a:gd name="T83" fmla="*/ 21 h 43"/>
                  <a:gd name="T84" fmla="*/ 23 w 36"/>
                  <a:gd name="T85" fmla="*/ 20 h 43"/>
                  <a:gd name="T86" fmla="*/ 22 w 36"/>
                  <a:gd name="T87" fmla="*/ 19 h 43"/>
                  <a:gd name="T88" fmla="*/ 22 w 36"/>
                  <a:gd name="T89" fmla="*/ 20 h 43"/>
                  <a:gd name="T90" fmla="*/ 21 w 36"/>
                  <a:gd name="T91" fmla="*/ 19 h 43"/>
                  <a:gd name="T92" fmla="*/ 22 w 36"/>
                  <a:gd name="T93" fmla="*/ 21 h 43"/>
                  <a:gd name="T94" fmla="*/ 20 w 36"/>
                  <a:gd name="T95" fmla="*/ 21 h 43"/>
                  <a:gd name="T96" fmla="*/ 17 w 36"/>
                  <a:gd name="T97" fmla="*/ 20 h 43"/>
                  <a:gd name="T98" fmla="*/ 20 w 36"/>
                  <a:gd name="T99" fmla="*/ 19 h 43"/>
                  <a:gd name="T100" fmla="*/ 18 w 36"/>
                  <a:gd name="T101" fmla="*/ 18 h 43"/>
                  <a:gd name="T102" fmla="*/ 19 w 36"/>
                  <a:gd name="T103" fmla="*/ 18 h 43"/>
                  <a:gd name="T104" fmla="*/ 20 w 36"/>
                  <a:gd name="T105" fmla="*/ 18 h 43"/>
                  <a:gd name="T106" fmla="*/ 21 w 36"/>
                  <a:gd name="T107" fmla="*/ 19 h 43"/>
                  <a:gd name="T108" fmla="*/ 20 w 36"/>
                  <a:gd name="T109" fmla="*/ 18 h 43"/>
                  <a:gd name="T110" fmla="*/ 18 w 36"/>
                  <a:gd name="T111" fmla="*/ 18 h 43"/>
                  <a:gd name="T112" fmla="*/ 18 w 36"/>
                  <a:gd name="T113" fmla="*/ 18 h 43"/>
                  <a:gd name="T114" fmla="*/ 15 w 36"/>
                  <a:gd name="T115" fmla="*/ 18 h 43"/>
                  <a:gd name="T116" fmla="*/ 18 w 36"/>
                  <a:gd name="T117" fmla="*/ 18 h 43"/>
                  <a:gd name="T118" fmla="*/ 18 w 36"/>
                  <a:gd name="T119" fmla="*/ 18 h 43"/>
                  <a:gd name="T120" fmla="*/ 17 w 36"/>
                  <a:gd name="T121" fmla="*/ 19 h 43"/>
                  <a:gd name="T122" fmla="*/ 16 w 36"/>
                  <a:gd name="T123" fmla="*/ 25 h 43"/>
                  <a:gd name="T124" fmla="*/ 14 w 36"/>
                  <a:gd name="T1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chenying0907 287"/>
              <p:cNvSpPr/>
              <p:nvPr/>
            </p:nvSpPr>
            <p:spPr bwMode="auto">
              <a:xfrm>
                <a:off x="3608" y="1908"/>
                <a:ext cx="4" cy="6"/>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1"/>
                      <a:pt x="0" y="2"/>
                    </a:cubicBezTo>
                    <a:cubicBezTo>
                      <a:pt x="1" y="2"/>
                      <a:pt x="1" y="2"/>
                      <a:pt x="1" y="3"/>
                    </a:cubicBezTo>
                    <a:cubicBezTo>
                      <a:pt x="2"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chenying0907 288"/>
              <p:cNvSpPr/>
              <p:nvPr/>
            </p:nvSpPr>
            <p:spPr bwMode="auto">
              <a:xfrm>
                <a:off x="4113" y="1587"/>
                <a:ext cx="4" cy="5"/>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chenying0907 289"/>
              <p:cNvSpPr/>
              <p:nvPr/>
            </p:nvSpPr>
            <p:spPr bwMode="auto">
              <a:xfrm>
                <a:off x="3593" y="18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chenying0907 290"/>
              <p:cNvSpPr/>
              <p:nvPr/>
            </p:nvSpPr>
            <p:spPr bwMode="auto">
              <a:xfrm>
                <a:off x="4251" y="1730"/>
                <a:ext cx="4" cy="4"/>
              </a:xfrm>
              <a:custGeom>
                <a:avLst/>
                <a:gdLst>
                  <a:gd name="T0" fmla="*/ 0 w 4"/>
                  <a:gd name="T1" fmla="*/ 2 h 4"/>
                  <a:gd name="T2" fmla="*/ 2 w 4"/>
                  <a:gd name="T3" fmla="*/ 4 h 4"/>
                  <a:gd name="T4" fmla="*/ 4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2" y="4"/>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chenying0907 291"/>
              <p:cNvSpPr/>
              <p:nvPr/>
            </p:nvSpPr>
            <p:spPr bwMode="auto">
              <a:xfrm>
                <a:off x="3980"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chenying0907 292"/>
              <p:cNvSpPr/>
              <p:nvPr/>
            </p:nvSpPr>
            <p:spPr bwMode="auto">
              <a:xfrm>
                <a:off x="3980" y="2446"/>
                <a:ext cx="4"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2"/>
                      <a:pt x="0"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chenying0907 293"/>
              <p:cNvSpPr/>
              <p:nvPr/>
            </p:nvSpPr>
            <p:spPr bwMode="auto">
              <a:xfrm>
                <a:off x="4062" y="22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chenying0907 294"/>
              <p:cNvSpPr/>
              <p:nvPr/>
            </p:nvSpPr>
            <p:spPr bwMode="auto">
              <a:xfrm>
                <a:off x="4162" y="220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1" y="2"/>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chenying0907 295"/>
              <p:cNvSpPr/>
              <p:nvPr/>
            </p:nvSpPr>
            <p:spPr bwMode="auto">
              <a:xfrm>
                <a:off x="4164" y="213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chenying0907 296"/>
              <p:cNvSpPr/>
              <p:nvPr/>
            </p:nvSpPr>
            <p:spPr bwMode="auto">
              <a:xfrm>
                <a:off x="3606" y="1819"/>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Oval 297"/>
              <p:cNvSpPr>
                <a:spLocks noChangeArrowheads="1"/>
              </p:cNvSpPr>
              <p:nvPr/>
            </p:nvSpPr>
            <p:spPr bwMode="auto">
              <a:xfrm>
                <a:off x="3598"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Oval 298"/>
              <p:cNvSpPr>
                <a:spLocks noChangeArrowheads="1"/>
              </p:cNvSpPr>
              <p:nvPr/>
            </p:nvSpPr>
            <p:spPr bwMode="auto">
              <a:xfrm>
                <a:off x="3600"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chenying0907 299"/>
              <p:cNvSpPr/>
              <p:nvPr/>
            </p:nvSpPr>
            <p:spPr bwMode="auto">
              <a:xfrm>
                <a:off x="3598" y="1817"/>
                <a:ext cx="2"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Oval 300"/>
              <p:cNvSpPr>
                <a:spLocks noChangeArrowheads="1"/>
              </p:cNvSpPr>
              <p:nvPr/>
            </p:nvSpPr>
            <p:spPr bwMode="auto">
              <a:xfrm>
                <a:off x="3602" y="181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chenying0907 301"/>
              <p:cNvSpPr/>
              <p:nvPr/>
            </p:nvSpPr>
            <p:spPr bwMode="auto">
              <a:xfrm>
                <a:off x="3602" y="1817"/>
                <a:ext cx="0" cy="2"/>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chenying0907 302"/>
              <p:cNvSpPr/>
              <p:nvPr/>
            </p:nvSpPr>
            <p:spPr bwMode="auto">
              <a:xfrm>
                <a:off x="3602" y="181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Oval 303"/>
              <p:cNvSpPr>
                <a:spLocks noChangeArrowheads="1"/>
              </p:cNvSpPr>
              <p:nvPr/>
            </p:nvSpPr>
            <p:spPr bwMode="auto">
              <a:xfrm>
                <a:off x="359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chenying0907 304"/>
              <p:cNvSpPr/>
              <p:nvPr/>
            </p:nvSpPr>
            <p:spPr bwMode="auto">
              <a:xfrm>
                <a:off x="3598" y="1814"/>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chenying0907 305"/>
              <p:cNvSpPr/>
              <p:nvPr/>
            </p:nvSpPr>
            <p:spPr bwMode="auto">
              <a:xfrm>
                <a:off x="3598" y="1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Oval 306"/>
              <p:cNvSpPr>
                <a:spLocks noChangeArrowheads="1"/>
              </p:cNvSpPr>
              <p:nvPr/>
            </p:nvSpPr>
            <p:spPr bwMode="auto">
              <a:xfrm>
                <a:off x="3612" y="18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chenying0907 307"/>
              <p:cNvSpPr/>
              <p:nvPr/>
            </p:nvSpPr>
            <p:spPr bwMode="auto">
              <a:xfrm>
                <a:off x="3977" y="2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chenying0907 308"/>
              <p:cNvSpPr/>
              <p:nvPr/>
            </p:nvSpPr>
            <p:spPr bwMode="auto">
              <a:xfrm>
                <a:off x="3595" y="181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chenying0907 309"/>
              <p:cNvSpPr/>
              <p:nvPr/>
            </p:nvSpPr>
            <p:spPr bwMode="auto">
              <a:xfrm>
                <a:off x="3598" y="181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chenying0907 310"/>
              <p:cNvSpPr/>
              <p:nvPr/>
            </p:nvSpPr>
            <p:spPr bwMode="auto">
              <a:xfrm>
                <a:off x="3967" y="2491"/>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chenying0907 311"/>
              <p:cNvSpPr/>
              <p:nvPr/>
            </p:nvSpPr>
            <p:spPr bwMode="auto">
              <a:xfrm>
                <a:off x="3825" y="2268"/>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chenying0907 312"/>
              <p:cNvSpPr/>
              <p:nvPr/>
            </p:nvSpPr>
            <p:spPr bwMode="auto">
              <a:xfrm>
                <a:off x="3810" y="2268"/>
                <a:ext cx="8" cy="2"/>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0" y="0"/>
                      <a:pt x="0" y="0"/>
                      <a:pt x="0" y="0"/>
                    </a:cubicBezTo>
                    <a:cubicBezTo>
                      <a:pt x="2" y="1"/>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chenying0907 313"/>
              <p:cNvSpPr/>
              <p:nvPr/>
            </p:nvSpPr>
            <p:spPr bwMode="auto">
              <a:xfrm>
                <a:off x="3835" y="22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chenying0907 314"/>
              <p:cNvSpPr/>
              <p:nvPr/>
            </p:nvSpPr>
            <p:spPr bwMode="auto">
              <a:xfrm>
                <a:off x="3833" y="2268"/>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0"/>
                      <a:pt x="0" y="1"/>
                    </a:cubicBezTo>
                    <a:cubicBezTo>
                      <a:pt x="1"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chenying0907 315"/>
              <p:cNvSpPr/>
              <p:nvPr/>
            </p:nvSpPr>
            <p:spPr bwMode="auto">
              <a:xfrm>
                <a:off x="3833" y="2328"/>
                <a:ext cx="9" cy="2"/>
              </a:xfrm>
              <a:custGeom>
                <a:avLst/>
                <a:gdLst>
                  <a:gd name="T0" fmla="*/ 0 w 4"/>
                  <a:gd name="T1" fmla="*/ 1 h 1"/>
                  <a:gd name="T2" fmla="*/ 4 w 4"/>
                  <a:gd name="T3" fmla="*/ 0 h 1"/>
                  <a:gd name="T4" fmla="*/ 4 w 4"/>
                  <a:gd name="T5" fmla="*/ 0 h 1"/>
                  <a:gd name="T6" fmla="*/ 3 w 4"/>
                  <a:gd name="T7" fmla="*/ 0 h 1"/>
                  <a:gd name="T8" fmla="*/ 2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chenying0907 316"/>
              <p:cNvSpPr/>
              <p:nvPr/>
            </p:nvSpPr>
            <p:spPr bwMode="auto">
              <a:xfrm>
                <a:off x="3837" y="2330"/>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chenying0907 317"/>
              <p:cNvSpPr/>
              <p:nvPr/>
            </p:nvSpPr>
            <p:spPr bwMode="auto">
              <a:xfrm>
                <a:off x="3839" y="2328"/>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chenying0907 318"/>
              <p:cNvSpPr/>
              <p:nvPr/>
            </p:nvSpPr>
            <p:spPr bwMode="auto">
              <a:xfrm>
                <a:off x="3827" y="2268"/>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chenying0907 319"/>
              <p:cNvSpPr/>
              <p:nvPr/>
            </p:nvSpPr>
            <p:spPr bwMode="auto">
              <a:xfrm>
                <a:off x="3729" y="2856"/>
                <a:ext cx="6"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chenying0907 320"/>
              <p:cNvSpPr/>
              <p:nvPr/>
            </p:nvSpPr>
            <p:spPr bwMode="auto">
              <a:xfrm>
                <a:off x="3731" y="2854"/>
                <a:ext cx="2" cy="4"/>
              </a:xfrm>
              <a:custGeom>
                <a:avLst/>
                <a:gdLst>
                  <a:gd name="T0" fmla="*/ 0 w 1"/>
                  <a:gd name="T1" fmla="*/ 0 h 2"/>
                  <a:gd name="T2" fmla="*/ 1 w 1"/>
                  <a:gd name="T3" fmla="*/ 0 h 2"/>
                  <a:gd name="T4" fmla="*/ 0 w 1"/>
                  <a:gd name="T5" fmla="*/ 0 h 2"/>
                </a:gdLst>
                <a:ahLst/>
                <a:cxnLst>
                  <a:cxn ang="0">
                    <a:pos x="T0" y="T1"/>
                  </a:cxn>
                  <a:cxn ang="0">
                    <a:pos x="T2" y="T3"/>
                  </a:cxn>
                  <a:cxn ang="0">
                    <a:pos x="T4" y="T5"/>
                  </a:cxn>
                </a:cxnLst>
                <a:rect l="0" t="0" r="r" b="b"/>
                <a:pathLst>
                  <a:path w="1" h="2">
                    <a:moveTo>
                      <a:pt x="0" y="0"/>
                    </a:moveTo>
                    <a:cubicBezTo>
                      <a:pt x="0" y="2"/>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chenying0907 321"/>
              <p:cNvSpPr/>
              <p:nvPr/>
            </p:nvSpPr>
            <p:spPr bwMode="auto">
              <a:xfrm>
                <a:off x="3897" y="282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chenying0907 322"/>
              <p:cNvSpPr/>
              <p:nvPr/>
            </p:nvSpPr>
            <p:spPr bwMode="auto">
              <a:xfrm>
                <a:off x="4007" y="2790"/>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chenying0907 323"/>
              <p:cNvSpPr/>
              <p:nvPr/>
            </p:nvSpPr>
            <p:spPr bwMode="auto">
              <a:xfrm>
                <a:off x="3971" y="2813"/>
                <a:ext cx="2" cy="4"/>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0"/>
                      <a:pt x="0" y="2"/>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chenying0907 324"/>
              <p:cNvSpPr/>
              <p:nvPr/>
            </p:nvSpPr>
            <p:spPr bwMode="auto">
              <a:xfrm>
                <a:off x="3969" y="25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chenying0907 325"/>
              <p:cNvSpPr/>
              <p:nvPr/>
            </p:nvSpPr>
            <p:spPr bwMode="auto">
              <a:xfrm>
                <a:off x="3850" y="2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chenying0907 326"/>
              <p:cNvSpPr/>
              <p:nvPr/>
            </p:nvSpPr>
            <p:spPr bwMode="auto">
              <a:xfrm>
                <a:off x="3668" y="2060"/>
                <a:ext cx="8" cy="17"/>
              </a:xfrm>
              <a:custGeom>
                <a:avLst/>
                <a:gdLst>
                  <a:gd name="T0" fmla="*/ 4 w 4"/>
                  <a:gd name="T1" fmla="*/ 0 h 8"/>
                  <a:gd name="T2" fmla="*/ 0 w 4"/>
                  <a:gd name="T3" fmla="*/ 6 h 8"/>
                  <a:gd name="T4" fmla="*/ 4 w 4"/>
                  <a:gd name="T5" fmla="*/ 0 h 8"/>
                </a:gdLst>
                <a:ahLst/>
                <a:cxnLst>
                  <a:cxn ang="0">
                    <a:pos x="T0" y="T1"/>
                  </a:cxn>
                  <a:cxn ang="0">
                    <a:pos x="T2" y="T3"/>
                  </a:cxn>
                  <a:cxn ang="0">
                    <a:pos x="T4" y="T5"/>
                  </a:cxn>
                </a:cxnLst>
                <a:rect l="0" t="0" r="r" b="b"/>
                <a:pathLst>
                  <a:path w="4" h="8">
                    <a:moveTo>
                      <a:pt x="4" y="0"/>
                    </a:moveTo>
                    <a:cubicBezTo>
                      <a:pt x="2" y="1"/>
                      <a:pt x="1" y="5"/>
                      <a:pt x="0" y="6"/>
                    </a:cubicBezTo>
                    <a:cubicBezTo>
                      <a:pt x="1" y="8"/>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chenying0907 327"/>
              <p:cNvSpPr/>
              <p:nvPr/>
            </p:nvSpPr>
            <p:spPr bwMode="auto">
              <a:xfrm>
                <a:off x="3837" y="23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chenying0907 328"/>
              <p:cNvSpPr/>
              <p:nvPr/>
            </p:nvSpPr>
            <p:spPr bwMode="auto">
              <a:xfrm>
                <a:off x="3965" y="2504"/>
                <a:ext cx="4"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0"/>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chenying0907 329"/>
              <p:cNvSpPr/>
              <p:nvPr/>
            </p:nvSpPr>
            <p:spPr bwMode="auto">
              <a:xfrm>
                <a:off x="3973" y="247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chenying0907 330"/>
              <p:cNvSpPr/>
              <p:nvPr/>
            </p:nvSpPr>
            <p:spPr bwMode="auto">
              <a:xfrm>
                <a:off x="3965" y="2497"/>
                <a:ext cx="10" cy="4"/>
              </a:xfrm>
              <a:custGeom>
                <a:avLst/>
                <a:gdLst>
                  <a:gd name="T0" fmla="*/ 5 w 5"/>
                  <a:gd name="T1" fmla="*/ 1 h 2"/>
                  <a:gd name="T2" fmla="*/ 1 w 5"/>
                  <a:gd name="T3" fmla="*/ 2 h 2"/>
                  <a:gd name="T4" fmla="*/ 0 w 5"/>
                  <a:gd name="T5" fmla="*/ 2 h 2"/>
                  <a:gd name="T6" fmla="*/ 2 w 5"/>
                  <a:gd name="T7" fmla="*/ 2 h 2"/>
                  <a:gd name="T8" fmla="*/ 3 w 5"/>
                  <a:gd name="T9" fmla="*/ 1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chenying0907 331"/>
              <p:cNvSpPr/>
              <p:nvPr/>
            </p:nvSpPr>
            <p:spPr bwMode="auto">
              <a:xfrm>
                <a:off x="3835" y="2474"/>
                <a:ext cx="4"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0"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chenying0907 332"/>
              <p:cNvSpPr/>
              <p:nvPr/>
            </p:nvSpPr>
            <p:spPr bwMode="auto">
              <a:xfrm>
                <a:off x="3829" y="2345"/>
                <a:ext cx="4"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2"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chenying0907 333"/>
              <p:cNvSpPr/>
              <p:nvPr/>
            </p:nvSpPr>
            <p:spPr bwMode="auto">
              <a:xfrm>
                <a:off x="3831" y="2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chenying0907 334"/>
              <p:cNvSpPr/>
              <p:nvPr/>
            </p:nvSpPr>
            <p:spPr bwMode="auto">
              <a:xfrm>
                <a:off x="3850" y="2491"/>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chenying0907 335"/>
              <p:cNvSpPr/>
              <p:nvPr/>
            </p:nvSpPr>
            <p:spPr bwMode="auto">
              <a:xfrm>
                <a:off x="3835" y="233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Rectangle 336"/>
              <p:cNvSpPr>
                <a:spLocks noChangeArrowheads="1"/>
              </p:cNvSpPr>
              <p:nvPr/>
            </p:nvSpPr>
            <p:spPr bwMode="auto">
              <a:xfrm>
                <a:off x="3835" y="24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4" name="chenying0907 337"/>
              <p:cNvSpPr/>
              <p:nvPr/>
            </p:nvSpPr>
            <p:spPr bwMode="auto">
              <a:xfrm>
                <a:off x="3831" y="2349"/>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chenying0907 338"/>
              <p:cNvSpPr/>
              <p:nvPr/>
            </p:nvSpPr>
            <p:spPr bwMode="auto">
              <a:xfrm>
                <a:off x="3602" y="182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chenying0907 339"/>
              <p:cNvSpPr/>
              <p:nvPr/>
            </p:nvSpPr>
            <p:spPr bwMode="auto">
              <a:xfrm>
                <a:off x="3905" y="22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chenying0907 340"/>
              <p:cNvSpPr/>
              <p:nvPr/>
            </p:nvSpPr>
            <p:spPr bwMode="auto">
              <a:xfrm>
                <a:off x="3778" y="297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chenying0907 341"/>
              <p:cNvSpPr/>
              <p:nvPr/>
            </p:nvSpPr>
            <p:spPr bwMode="auto">
              <a:xfrm>
                <a:off x="3746" y="2826"/>
                <a:ext cx="399" cy="167"/>
              </a:xfrm>
              <a:custGeom>
                <a:avLst/>
                <a:gdLst>
                  <a:gd name="T0" fmla="*/ 154 w 188"/>
                  <a:gd name="T1" fmla="*/ 20 h 79"/>
                  <a:gd name="T2" fmla="*/ 145 w 188"/>
                  <a:gd name="T3" fmla="*/ 25 h 79"/>
                  <a:gd name="T4" fmla="*/ 108 w 188"/>
                  <a:gd name="T5" fmla="*/ 47 h 79"/>
                  <a:gd name="T6" fmla="*/ 94 w 188"/>
                  <a:gd name="T7" fmla="*/ 49 h 79"/>
                  <a:gd name="T8" fmla="*/ 84 w 188"/>
                  <a:gd name="T9" fmla="*/ 48 h 79"/>
                  <a:gd name="T10" fmla="*/ 64 w 188"/>
                  <a:gd name="T11" fmla="*/ 52 h 79"/>
                  <a:gd name="T12" fmla="*/ 52 w 188"/>
                  <a:gd name="T13" fmla="*/ 54 h 79"/>
                  <a:gd name="T14" fmla="*/ 33 w 188"/>
                  <a:gd name="T15" fmla="*/ 56 h 79"/>
                  <a:gd name="T16" fmla="*/ 23 w 188"/>
                  <a:gd name="T17" fmla="*/ 60 h 79"/>
                  <a:gd name="T18" fmla="*/ 12 w 188"/>
                  <a:gd name="T19" fmla="*/ 55 h 79"/>
                  <a:gd name="T20" fmla="*/ 5 w 188"/>
                  <a:gd name="T21" fmla="*/ 55 h 79"/>
                  <a:gd name="T22" fmla="*/ 5 w 188"/>
                  <a:gd name="T23" fmla="*/ 53 h 79"/>
                  <a:gd name="T24" fmla="*/ 4 w 188"/>
                  <a:gd name="T25" fmla="*/ 51 h 79"/>
                  <a:gd name="T26" fmla="*/ 3 w 188"/>
                  <a:gd name="T27" fmla="*/ 53 h 79"/>
                  <a:gd name="T28" fmla="*/ 3 w 188"/>
                  <a:gd name="T29" fmla="*/ 56 h 79"/>
                  <a:gd name="T30" fmla="*/ 0 w 188"/>
                  <a:gd name="T31" fmla="*/ 58 h 79"/>
                  <a:gd name="T32" fmla="*/ 2 w 188"/>
                  <a:gd name="T33" fmla="*/ 61 h 79"/>
                  <a:gd name="T34" fmla="*/ 13 w 188"/>
                  <a:gd name="T35" fmla="*/ 66 h 79"/>
                  <a:gd name="T36" fmla="*/ 15 w 188"/>
                  <a:gd name="T37" fmla="*/ 70 h 79"/>
                  <a:gd name="T38" fmla="*/ 16 w 188"/>
                  <a:gd name="T39" fmla="*/ 72 h 79"/>
                  <a:gd name="T40" fmla="*/ 18 w 188"/>
                  <a:gd name="T41" fmla="*/ 76 h 79"/>
                  <a:gd name="T42" fmla="*/ 21 w 188"/>
                  <a:gd name="T43" fmla="*/ 71 h 79"/>
                  <a:gd name="T44" fmla="*/ 26 w 188"/>
                  <a:gd name="T45" fmla="*/ 67 h 79"/>
                  <a:gd name="T46" fmla="*/ 27 w 188"/>
                  <a:gd name="T47" fmla="*/ 76 h 79"/>
                  <a:gd name="T48" fmla="*/ 30 w 188"/>
                  <a:gd name="T49" fmla="*/ 74 h 79"/>
                  <a:gd name="T50" fmla="*/ 31 w 188"/>
                  <a:gd name="T51" fmla="*/ 78 h 79"/>
                  <a:gd name="T52" fmla="*/ 35 w 188"/>
                  <a:gd name="T53" fmla="*/ 74 h 79"/>
                  <a:gd name="T54" fmla="*/ 38 w 188"/>
                  <a:gd name="T55" fmla="*/ 73 h 79"/>
                  <a:gd name="T56" fmla="*/ 42 w 188"/>
                  <a:gd name="T57" fmla="*/ 64 h 79"/>
                  <a:gd name="T58" fmla="*/ 43 w 188"/>
                  <a:gd name="T59" fmla="*/ 76 h 79"/>
                  <a:gd name="T60" fmla="*/ 51 w 188"/>
                  <a:gd name="T61" fmla="*/ 72 h 79"/>
                  <a:gd name="T62" fmla="*/ 57 w 188"/>
                  <a:gd name="T63" fmla="*/ 72 h 79"/>
                  <a:gd name="T64" fmla="*/ 61 w 188"/>
                  <a:gd name="T65" fmla="*/ 70 h 79"/>
                  <a:gd name="T66" fmla="*/ 70 w 188"/>
                  <a:gd name="T67" fmla="*/ 68 h 79"/>
                  <a:gd name="T68" fmla="*/ 75 w 188"/>
                  <a:gd name="T69" fmla="*/ 71 h 79"/>
                  <a:gd name="T70" fmla="*/ 77 w 188"/>
                  <a:gd name="T71" fmla="*/ 68 h 79"/>
                  <a:gd name="T72" fmla="*/ 80 w 188"/>
                  <a:gd name="T73" fmla="*/ 68 h 79"/>
                  <a:gd name="T74" fmla="*/ 81 w 188"/>
                  <a:gd name="T75" fmla="*/ 66 h 79"/>
                  <a:gd name="T76" fmla="*/ 86 w 188"/>
                  <a:gd name="T77" fmla="*/ 67 h 79"/>
                  <a:gd name="T78" fmla="*/ 92 w 188"/>
                  <a:gd name="T79" fmla="*/ 65 h 79"/>
                  <a:gd name="T80" fmla="*/ 98 w 188"/>
                  <a:gd name="T81" fmla="*/ 64 h 79"/>
                  <a:gd name="T82" fmla="*/ 104 w 188"/>
                  <a:gd name="T83" fmla="*/ 60 h 79"/>
                  <a:gd name="T84" fmla="*/ 107 w 188"/>
                  <a:gd name="T85" fmla="*/ 62 h 79"/>
                  <a:gd name="T86" fmla="*/ 108 w 188"/>
                  <a:gd name="T87" fmla="*/ 62 h 79"/>
                  <a:gd name="T88" fmla="*/ 114 w 188"/>
                  <a:gd name="T89" fmla="*/ 59 h 79"/>
                  <a:gd name="T90" fmla="*/ 119 w 188"/>
                  <a:gd name="T91" fmla="*/ 59 h 79"/>
                  <a:gd name="T92" fmla="*/ 122 w 188"/>
                  <a:gd name="T93" fmla="*/ 52 h 79"/>
                  <a:gd name="T94" fmla="*/ 126 w 188"/>
                  <a:gd name="T95" fmla="*/ 52 h 79"/>
                  <a:gd name="T96" fmla="*/ 132 w 188"/>
                  <a:gd name="T97" fmla="*/ 50 h 79"/>
                  <a:gd name="T98" fmla="*/ 139 w 188"/>
                  <a:gd name="T99" fmla="*/ 45 h 79"/>
                  <a:gd name="T100" fmla="*/ 143 w 188"/>
                  <a:gd name="T101" fmla="*/ 43 h 79"/>
                  <a:gd name="T102" fmla="*/ 156 w 188"/>
                  <a:gd name="T103" fmla="*/ 39 h 79"/>
                  <a:gd name="T104" fmla="*/ 160 w 188"/>
                  <a:gd name="T105" fmla="*/ 37 h 79"/>
                  <a:gd name="T106" fmla="*/ 167 w 188"/>
                  <a:gd name="T107" fmla="*/ 26 h 79"/>
                  <a:gd name="T108" fmla="*/ 172 w 188"/>
                  <a:gd name="T109" fmla="*/ 21 h 79"/>
                  <a:gd name="T110" fmla="*/ 180 w 188"/>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79">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chenying0907 342"/>
              <p:cNvSpPr/>
              <p:nvPr/>
            </p:nvSpPr>
            <p:spPr bwMode="auto">
              <a:xfrm>
                <a:off x="3757" y="2934"/>
                <a:ext cx="2" cy="2"/>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0" y="0"/>
                      <a:pt x="0" y="0"/>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chenying0907 343"/>
              <p:cNvSpPr/>
              <p:nvPr/>
            </p:nvSpPr>
            <p:spPr bwMode="auto">
              <a:xfrm>
                <a:off x="4226" y="2525"/>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chenying0907 344"/>
              <p:cNvSpPr/>
              <p:nvPr/>
            </p:nvSpPr>
            <p:spPr bwMode="auto">
              <a:xfrm>
                <a:off x="3752" y="2940"/>
                <a:ext cx="3"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chenying0907 345"/>
              <p:cNvSpPr/>
              <p:nvPr/>
            </p:nvSpPr>
            <p:spPr bwMode="auto">
              <a:xfrm>
                <a:off x="3975" y="29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chenying0907 346"/>
              <p:cNvSpPr/>
              <p:nvPr/>
            </p:nvSpPr>
            <p:spPr bwMode="auto">
              <a:xfrm>
                <a:off x="3905" y="2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chenying0907 347"/>
              <p:cNvSpPr/>
              <p:nvPr/>
            </p:nvSpPr>
            <p:spPr bwMode="auto">
              <a:xfrm>
                <a:off x="4289" y="255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0"/>
                      <a:pt x="0"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chenying0907 348"/>
              <p:cNvSpPr/>
              <p:nvPr/>
            </p:nvSpPr>
            <p:spPr bwMode="auto">
              <a:xfrm>
                <a:off x="3899" y="2262"/>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chenying0907 349"/>
              <p:cNvSpPr/>
              <p:nvPr/>
            </p:nvSpPr>
            <p:spPr bwMode="auto">
              <a:xfrm>
                <a:off x="3939" y="292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chenying0907 350"/>
              <p:cNvSpPr/>
              <p:nvPr/>
            </p:nvSpPr>
            <p:spPr bwMode="auto">
              <a:xfrm>
                <a:off x="3888" y="2281"/>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chenying0907 351"/>
              <p:cNvSpPr/>
              <p:nvPr/>
            </p:nvSpPr>
            <p:spPr bwMode="auto">
              <a:xfrm>
                <a:off x="3842" y="227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0"/>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chenying0907 352"/>
              <p:cNvSpPr/>
              <p:nvPr/>
            </p:nvSpPr>
            <p:spPr bwMode="auto">
              <a:xfrm>
                <a:off x="3844" y="22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chenying0907 353"/>
              <p:cNvSpPr/>
              <p:nvPr/>
            </p:nvSpPr>
            <p:spPr bwMode="auto">
              <a:xfrm>
                <a:off x="3899" y="2272"/>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chenying0907 354"/>
              <p:cNvSpPr/>
              <p:nvPr/>
            </p:nvSpPr>
            <p:spPr bwMode="auto">
              <a:xfrm>
                <a:off x="3776" y="29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chenying0907 355"/>
              <p:cNvSpPr/>
              <p:nvPr/>
            </p:nvSpPr>
            <p:spPr bwMode="auto">
              <a:xfrm>
                <a:off x="3795" y="2985"/>
                <a:ext cx="2" cy="6"/>
              </a:xfrm>
              <a:custGeom>
                <a:avLst/>
                <a:gdLst>
                  <a:gd name="T0" fmla="*/ 1 w 1"/>
                  <a:gd name="T1" fmla="*/ 2 h 3"/>
                  <a:gd name="T2" fmla="*/ 0 w 1"/>
                  <a:gd name="T3" fmla="*/ 1 h 3"/>
                  <a:gd name="T4" fmla="*/ 1 w 1"/>
                  <a:gd name="T5" fmla="*/ 2 h 3"/>
                </a:gdLst>
                <a:ahLst/>
                <a:cxnLst>
                  <a:cxn ang="0">
                    <a:pos x="T0" y="T1"/>
                  </a:cxn>
                  <a:cxn ang="0">
                    <a:pos x="T2" y="T3"/>
                  </a:cxn>
                  <a:cxn ang="0">
                    <a:pos x="T4" y="T5"/>
                  </a:cxn>
                </a:cxnLst>
                <a:rect l="0" t="0" r="r" b="b"/>
                <a:pathLst>
                  <a:path w="1" h="3">
                    <a:moveTo>
                      <a:pt x="1" y="2"/>
                    </a:moveTo>
                    <a:cubicBezTo>
                      <a:pt x="1" y="0"/>
                      <a:pt x="0" y="1"/>
                      <a:pt x="0" y="1"/>
                    </a:cubicBezTo>
                    <a:cubicBezTo>
                      <a:pt x="0"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chenying0907 356"/>
              <p:cNvSpPr/>
              <p:nvPr/>
            </p:nvSpPr>
            <p:spPr bwMode="auto">
              <a:xfrm>
                <a:off x="3765" y="2972"/>
                <a:ext cx="7" cy="2"/>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chenying0907 357"/>
              <p:cNvSpPr/>
              <p:nvPr/>
            </p:nvSpPr>
            <p:spPr bwMode="auto">
              <a:xfrm>
                <a:off x="3803" y="2985"/>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chenying0907 358"/>
              <p:cNvSpPr/>
              <p:nvPr/>
            </p:nvSpPr>
            <p:spPr bwMode="auto">
              <a:xfrm>
                <a:off x="3479"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chenying0907 359"/>
              <p:cNvSpPr/>
              <p:nvPr/>
            </p:nvSpPr>
            <p:spPr bwMode="auto">
              <a:xfrm>
                <a:off x="3761" y="2966"/>
                <a:ext cx="2" cy="4"/>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chenying0907 360"/>
              <p:cNvSpPr/>
              <p:nvPr/>
            </p:nvSpPr>
            <p:spPr bwMode="auto">
              <a:xfrm>
                <a:off x="3943" y="296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chenying0907 361"/>
              <p:cNvSpPr/>
              <p:nvPr/>
            </p:nvSpPr>
            <p:spPr bwMode="auto">
              <a:xfrm>
                <a:off x="4003" y="294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chenying0907 362"/>
              <p:cNvSpPr/>
              <p:nvPr/>
            </p:nvSpPr>
            <p:spPr bwMode="auto">
              <a:xfrm>
                <a:off x="4003" y="29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chenying0907 363"/>
              <p:cNvSpPr/>
              <p:nvPr/>
            </p:nvSpPr>
            <p:spPr bwMode="auto">
              <a:xfrm>
                <a:off x="3996" y="295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chenying0907 364"/>
              <p:cNvSpPr/>
              <p:nvPr/>
            </p:nvSpPr>
            <p:spPr bwMode="auto">
              <a:xfrm>
                <a:off x="3757" y="3023"/>
                <a:ext cx="4" cy="4"/>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2"/>
                      <a:pt x="2" y="1"/>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chenying0907 365"/>
              <p:cNvSpPr/>
              <p:nvPr/>
            </p:nvSpPr>
            <p:spPr bwMode="auto">
              <a:xfrm>
                <a:off x="4003" y="2949"/>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2"/>
                      <a:pt x="0" y="0"/>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chenying0907 366"/>
              <p:cNvSpPr/>
              <p:nvPr/>
            </p:nvSpPr>
            <p:spPr bwMode="auto">
              <a:xfrm>
                <a:off x="3869" y="29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chenying0907 367"/>
              <p:cNvSpPr/>
              <p:nvPr/>
            </p:nvSpPr>
            <p:spPr bwMode="auto">
              <a:xfrm>
                <a:off x="4026" y="2926"/>
                <a:ext cx="2" cy="4"/>
              </a:xfrm>
              <a:custGeom>
                <a:avLst/>
                <a:gdLst>
                  <a:gd name="T0" fmla="*/ 0 w 2"/>
                  <a:gd name="T1" fmla="*/ 0 h 4"/>
                  <a:gd name="T2" fmla="*/ 2 w 2"/>
                  <a:gd name="T3" fmla="*/ 4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Rectangle 368"/>
              <p:cNvSpPr>
                <a:spLocks noChangeArrowheads="1"/>
              </p:cNvSpPr>
              <p:nvPr/>
            </p:nvSpPr>
            <p:spPr bwMode="auto">
              <a:xfrm>
                <a:off x="4275" y="2542"/>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6" name="Oval 369"/>
              <p:cNvSpPr>
                <a:spLocks noChangeArrowheads="1"/>
              </p:cNvSpPr>
              <p:nvPr/>
            </p:nvSpPr>
            <p:spPr bwMode="auto">
              <a:xfrm>
                <a:off x="3472" y="20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chenying0907 370"/>
              <p:cNvSpPr/>
              <p:nvPr/>
            </p:nvSpPr>
            <p:spPr bwMode="auto">
              <a:xfrm>
                <a:off x="4219" y="25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chenying0907 371"/>
              <p:cNvSpPr/>
              <p:nvPr/>
            </p:nvSpPr>
            <p:spPr bwMode="auto">
              <a:xfrm>
                <a:off x="4230" y="252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chenying0907 372"/>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chenying0907 373"/>
              <p:cNvSpPr/>
              <p:nvPr/>
            </p:nvSpPr>
            <p:spPr bwMode="auto">
              <a:xfrm>
                <a:off x="4217" y="2482"/>
                <a:ext cx="145" cy="117"/>
              </a:xfrm>
              <a:custGeom>
                <a:avLst/>
                <a:gdLst>
                  <a:gd name="T0" fmla="*/ 63 w 68"/>
                  <a:gd name="T1" fmla="*/ 35 h 55"/>
                  <a:gd name="T2" fmla="*/ 47 w 68"/>
                  <a:gd name="T3" fmla="*/ 21 h 55"/>
                  <a:gd name="T4" fmla="*/ 43 w 68"/>
                  <a:gd name="T5" fmla="*/ 21 h 55"/>
                  <a:gd name="T6" fmla="*/ 40 w 68"/>
                  <a:gd name="T7" fmla="*/ 15 h 55"/>
                  <a:gd name="T8" fmla="*/ 35 w 68"/>
                  <a:gd name="T9" fmla="*/ 11 h 55"/>
                  <a:gd name="T10" fmla="*/ 29 w 68"/>
                  <a:gd name="T11" fmla="*/ 6 h 55"/>
                  <a:gd name="T12" fmla="*/ 24 w 68"/>
                  <a:gd name="T13" fmla="*/ 7 h 55"/>
                  <a:gd name="T14" fmla="*/ 16 w 68"/>
                  <a:gd name="T15" fmla="*/ 6 h 55"/>
                  <a:gd name="T16" fmla="*/ 13 w 68"/>
                  <a:gd name="T17" fmla="*/ 5 h 55"/>
                  <a:gd name="T18" fmla="*/ 10 w 68"/>
                  <a:gd name="T19" fmla="*/ 1 h 55"/>
                  <a:gd name="T20" fmla="*/ 9 w 68"/>
                  <a:gd name="T21" fmla="*/ 1 h 55"/>
                  <a:gd name="T22" fmla="*/ 5 w 68"/>
                  <a:gd name="T23" fmla="*/ 2 h 55"/>
                  <a:gd name="T24" fmla="*/ 2 w 68"/>
                  <a:gd name="T25" fmla="*/ 3 h 55"/>
                  <a:gd name="T26" fmla="*/ 2 w 68"/>
                  <a:gd name="T27" fmla="*/ 6 h 55"/>
                  <a:gd name="T28" fmla="*/ 5 w 68"/>
                  <a:gd name="T29" fmla="*/ 8 h 55"/>
                  <a:gd name="T30" fmla="*/ 4 w 68"/>
                  <a:gd name="T31" fmla="*/ 10 h 55"/>
                  <a:gd name="T32" fmla="*/ 6 w 68"/>
                  <a:gd name="T33" fmla="*/ 13 h 55"/>
                  <a:gd name="T34" fmla="*/ 4 w 68"/>
                  <a:gd name="T35" fmla="*/ 16 h 55"/>
                  <a:gd name="T36" fmla="*/ 2 w 68"/>
                  <a:gd name="T37" fmla="*/ 19 h 55"/>
                  <a:gd name="T38" fmla="*/ 6 w 68"/>
                  <a:gd name="T39" fmla="*/ 16 h 55"/>
                  <a:gd name="T40" fmla="*/ 9 w 68"/>
                  <a:gd name="T41" fmla="*/ 13 h 55"/>
                  <a:gd name="T42" fmla="*/ 7 w 68"/>
                  <a:gd name="T43" fmla="*/ 19 h 55"/>
                  <a:gd name="T44" fmla="*/ 8 w 68"/>
                  <a:gd name="T45" fmla="*/ 18 h 55"/>
                  <a:gd name="T46" fmla="*/ 8 w 68"/>
                  <a:gd name="T47" fmla="*/ 21 h 55"/>
                  <a:gd name="T48" fmla="*/ 9 w 68"/>
                  <a:gd name="T49" fmla="*/ 21 h 55"/>
                  <a:gd name="T50" fmla="*/ 10 w 68"/>
                  <a:gd name="T51" fmla="*/ 22 h 55"/>
                  <a:gd name="T52" fmla="*/ 15 w 68"/>
                  <a:gd name="T53" fmla="*/ 17 h 55"/>
                  <a:gd name="T54" fmla="*/ 11 w 68"/>
                  <a:gd name="T55" fmla="*/ 23 h 55"/>
                  <a:gd name="T56" fmla="*/ 13 w 68"/>
                  <a:gd name="T57" fmla="*/ 23 h 55"/>
                  <a:gd name="T58" fmla="*/ 16 w 68"/>
                  <a:gd name="T59" fmla="*/ 23 h 55"/>
                  <a:gd name="T60" fmla="*/ 18 w 68"/>
                  <a:gd name="T61" fmla="*/ 24 h 55"/>
                  <a:gd name="T62" fmla="*/ 18 w 68"/>
                  <a:gd name="T63" fmla="*/ 24 h 55"/>
                  <a:gd name="T64" fmla="*/ 21 w 68"/>
                  <a:gd name="T65" fmla="*/ 24 h 55"/>
                  <a:gd name="T66" fmla="*/ 23 w 68"/>
                  <a:gd name="T67" fmla="*/ 23 h 55"/>
                  <a:gd name="T68" fmla="*/ 22 w 68"/>
                  <a:gd name="T69" fmla="*/ 26 h 55"/>
                  <a:gd name="T70" fmla="*/ 25 w 68"/>
                  <a:gd name="T71" fmla="*/ 24 h 55"/>
                  <a:gd name="T72" fmla="*/ 24 w 68"/>
                  <a:gd name="T73" fmla="*/ 27 h 55"/>
                  <a:gd name="T74" fmla="*/ 26 w 68"/>
                  <a:gd name="T75" fmla="*/ 29 h 55"/>
                  <a:gd name="T76" fmla="*/ 28 w 68"/>
                  <a:gd name="T77" fmla="*/ 30 h 55"/>
                  <a:gd name="T78" fmla="*/ 29 w 68"/>
                  <a:gd name="T79" fmla="*/ 32 h 55"/>
                  <a:gd name="T80" fmla="*/ 31 w 68"/>
                  <a:gd name="T81" fmla="*/ 31 h 55"/>
                  <a:gd name="T82" fmla="*/ 32 w 68"/>
                  <a:gd name="T83" fmla="*/ 32 h 55"/>
                  <a:gd name="T84" fmla="*/ 31 w 68"/>
                  <a:gd name="T85" fmla="*/ 33 h 55"/>
                  <a:gd name="T86" fmla="*/ 34 w 68"/>
                  <a:gd name="T87" fmla="*/ 34 h 55"/>
                  <a:gd name="T88" fmla="*/ 37 w 68"/>
                  <a:gd name="T89" fmla="*/ 34 h 55"/>
                  <a:gd name="T90" fmla="*/ 39 w 68"/>
                  <a:gd name="T91" fmla="*/ 34 h 55"/>
                  <a:gd name="T92" fmla="*/ 44 w 68"/>
                  <a:gd name="T93" fmla="*/ 32 h 55"/>
                  <a:gd name="T94" fmla="*/ 43 w 68"/>
                  <a:gd name="T95" fmla="*/ 36 h 55"/>
                  <a:gd name="T96" fmla="*/ 46 w 68"/>
                  <a:gd name="T97" fmla="*/ 36 h 55"/>
                  <a:gd name="T98" fmla="*/ 47 w 68"/>
                  <a:gd name="T99" fmla="*/ 38 h 55"/>
                  <a:gd name="T100" fmla="*/ 48 w 68"/>
                  <a:gd name="T101" fmla="*/ 43 h 55"/>
                  <a:gd name="T102" fmla="*/ 50 w 68"/>
                  <a:gd name="T103" fmla="*/ 44 h 55"/>
                  <a:gd name="T104" fmla="*/ 58 w 68"/>
                  <a:gd name="T105" fmla="*/ 45 h 55"/>
                  <a:gd name="T106" fmla="*/ 58 w 68"/>
                  <a:gd name="T10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5">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chenying0907 374"/>
              <p:cNvSpPr/>
              <p:nvPr/>
            </p:nvSpPr>
            <p:spPr bwMode="auto">
              <a:xfrm>
                <a:off x="3472" y="2077"/>
                <a:ext cx="0" cy="2"/>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chenying0907 375"/>
              <p:cNvSpPr/>
              <p:nvPr/>
            </p:nvSpPr>
            <p:spPr bwMode="auto">
              <a:xfrm>
                <a:off x="4219" y="2506"/>
                <a:ext cx="2" cy="4"/>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1"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chenying0907 376"/>
              <p:cNvSpPr/>
              <p:nvPr/>
            </p:nvSpPr>
            <p:spPr bwMode="auto">
              <a:xfrm>
                <a:off x="4228" y="2482"/>
                <a:ext cx="6" cy="3"/>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chenying0907 377"/>
              <p:cNvSpPr/>
              <p:nvPr/>
            </p:nvSpPr>
            <p:spPr bwMode="auto">
              <a:xfrm>
                <a:off x="3472" y="2073"/>
                <a:ext cx="0" cy="2"/>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chenying0907 378"/>
              <p:cNvSpPr/>
              <p:nvPr/>
            </p:nvSpPr>
            <p:spPr bwMode="auto">
              <a:xfrm>
                <a:off x="3472"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chenying0907 379"/>
              <p:cNvSpPr/>
              <p:nvPr/>
            </p:nvSpPr>
            <p:spPr bwMode="auto">
              <a:xfrm>
                <a:off x="4219" y="251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chenying0907 380"/>
              <p:cNvSpPr/>
              <p:nvPr/>
            </p:nvSpPr>
            <p:spPr bwMode="auto">
              <a:xfrm>
                <a:off x="4221" y="2514"/>
                <a:ext cx="3" cy="4"/>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2"/>
                      <a:pt x="1" y="1"/>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Oval 381"/>
              <p:cNvSpPr>
                <a:spLocks noChangeArrowheads="1"/>
              </p:cNvSpPr>
              <p:nvPr/>
            </p:nvSpPr>
            <p:spPr bwMode="auto">
              <a:xfrm>
                <a:off x="3905" y="22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chenying0907 382"/>
              <p:cNvSpPr/>
              <p:nvPr/>
            </p:nvSpPr>
            <p:spPr bwMode="auto">
              <a:xfrm>
                <a:off x="4217" y="25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chenying0907 383"/>
              <p:cNvSpPr/>
              <p:nvPr/>
            </p:nvSpPr>
            <p:spPr bwMode="auto">
              <a:xfrm>
                <a:off x="4296" y="255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chenying0907 384"/>
              <p:cNvSpPr/>
              <p:nvPr/>
            </p:nvSpPr>
            <p:spPr bwMode="auto">
              <a:xfrm>
                <a:off x="4289" y="25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chenying0907 385"/>
              <p:cNvSpPr/>
              <p:nvPr/>
            </p:nvSpPr>
            <p:spPr bwMode="auto">
              <a:xfrm>
                <a:off x="4296" y="25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chenying0907 386"/>
              <p:cNvSpPr/>
              <p:nvPr/>
            </p:nvSpPr>
            <p:spPr bwMode="auto">
              <a:xfrm>
                <a:off x="4306" y="2555"/>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chenying0907 387"/>
              <p:cNvSpPr/>
              <p:nvPr/>
            </p:nvSpPr>
            <p:spPr bwMode="auto">
              <a:xfrm>
                <a:off x="3903" y="2275"/>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chenying0907 388"/>
              <p:cNvSpPr/>
              <p:nvPr/>
            </p:nvSpPr>
            <p:spPr bwMode="auto">
              <a:xfrm>
                <a:off x="3901" y="25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chenying0907 389"/>
              <p:cNvSpPr/>
              <p:nvPr/>
            </p:nvSpPr>
            <p:spPr bwMode="auto">
              <a:xfrm>
                <a:off x="4285" y="25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chenying0907 390"/>
              <p:cNvSpPr/>
              <p:nvPr/>
            </p:nvSpPr>
            <p:spPr bwMode="auto">
              <a:xfrm>
                <a:off x="3472" y="20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Rectangle 391"/>
              <p:cNvSpPr>
                <a:spLocks noChangeArrowheads="1"/>
              </p:cNvSpPr>
              <p:nvPr/>
            </p:nvSpPr>
            <p:spPr bwMode="auto">
              <a:xfrm>
                <a:off x="3472" y="207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9" name="chenying0907 392"/>
              <p:cNvSpPr/>
              <p:nvPr/>
            </p:nvSpPr>
            <p:spPr bwMode="auto">
              <a:xfrm>
                <a:off x="4277" y="249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chenying0907 393"/>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chenying0907 394"/>
              <p:cNvSpPr/>
              <p:nvPr/>
            </p:nvSpPr>
            <p:spPr bwMode="auto">
              <a:xfrm>
                <a:off x="4255" y="25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chenying0907 395"/>
              <p:cNvSpPr/>
              <p:nvPr/>
            </p:nvSpPr>
            <p:spPr bwMode="auto">
              <a:xfrm>
                <a:off x="3678" y="2461"/>
                <a:ext cx="19" cy="1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9" y="6"/>
                      <a:pt x="9" y="6"/>
                      <a:pt x="9" y="6"/>
                    </a:cubicBezTo>
                    <a:cubicBezTo>
                      <a:pt x="6" y="3"/>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chenying0907 396"/>
              <p:cNvSpPr/>
              <p:nvPr/>
            </p:nvSpPr>
            <p:spPr bwMode="auto">
              <a:xfrm>
                <a:off x="3496" y="2319"/>
                <a:ext cx="4" cy="6"/>
              </a:xfrm>
              <a:custGeom>
                <a:avLst/>
                <a:gdLst>
                  <a:gd name="T0" fmla="*/ 1 w 2"/>
                  <a:gd name="T1" fmla="*/ 1 h 3"/>
                  <a:gd name="T2" fmla="*/ 2 w 2"/>
                  <a:gd name="T3" fmla="*/ 3 h 3"/>
                  <a:gd name="T4" fmla="*/ 2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2"/>
                      <a:pt x="2" y="2"/>
                      <a:pt x="2" y="3"/>
                    </a:cubicBezTo>
                    <a:cubicBezTo>
                      <a:pt x="2" y="1"/>
                      <a:pt x="2" y="1"/>
                      <a:pt x="2" y="1"/>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chenying0907 397"/>
              <p:cNvSpPr/>
              <p:nvPr/>
            </p:nvSpPr>
            <p:spPr bwMode="auto">
              <a:xfrm>
                <a:off x="3483" y="2156"/>
                <a:ext cx="6" cy="4"/>
              </a:xfrm>
              <a:custGeom>
                <a:avLst/>
                <a:gdLst>
                  <a:gd name="T0" fmla="*/ 2 w 3"/>
                  <a:gd name="T1" fmla="*/ 1 h 2"/>
                  <a:gd name="T2" fmla="*/ 1 w 3"/>
                  <a:gd name="T3" fmla="*/ 2 h 2"/>
                  <a:gd name="T4" fmla="*/ 2 w 3"/>
                  <a:gd name="T5" fmla="*/ 1 h 2"/>
                </a:gdLst>
                <a:ahLst/>
                <a:cxnLst>
                  <a:cxn ang="0">
                    <a:pos x="T0" y="T1"/>
                  </a:cxn>
                  <a:cxn ang="0">
                    <a:pos x="T2" y="T3"/>
                  </a:cxn>
                  <a:cxn ang="0">
                    <a:pos x="T4" y="T5"/>
                  </a:cxn>
                </a:cxnLst>
                <a:rect l="0" t="0" r="r" b="b"/>
                <a:pathLst>
                  <a:path w="3" h="2">
                    <a:moveTo>
                      <a:pt x="2" y="1"/>
                    </a:moveTo>
                    <a:cubicBezTo>
                      <a:pt x="0" y="0"/>
                      <a:pt x="3" y="1"/>
                      <a:pt x="1"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chenying0907 398"/>
              <p:cNvSpPr/>
              <p:nvPr/>
            </p:nvSpPr>
            <p:spPr bwMode="auto">
              <a:xfrm>
                <a:off x="3534" y="2347"/>
                <a:ext cx="13" cy="6"/>
              </a:xfrm>
              <a:custGeom>
                <a:avLst/>
                <a:gdLst>
                  <a:gd name="T0" fmla="*/ 0 w 6"/>
                  <a:gd name="T1" fmla="*/ 0 h 3"/>
                  <a:gd name="T2" fmla="*/ 4 w 6"/>
                  <a:gd name="T3" fmla="*/ 3 h 3"/>
                  <a:gd name="T4" fmla="*/ 0 w 6"/>
                  <a:gd name="T5" fmla="*/ 0 h 3"/>
                </a:gdLst>
                <a:ahLst/>
                <a:cxnLst>
                  <a:cxn ang="0">
                    <a:pos x="T0" y="T1"/>
                  </a:cxn>
                  <a:cxn ang="0">
                    <a:pos x="T2" y="T3"/>
                  </a:cxn>
                  <a:cxn ang="0">
                    <a:pos x="T4" y="T5"/>
                  </a:cxn>
                </a:cxnLst>
                <a:rect l="0" t="0" r="r" b="b"/>
                <a:pathLst>
                  <a:path w="6" h="3">
                    <a:moveTo>
                      <a:pt x="0" y="0"/>
                    </a:moveTo>
                    <a:cubicBezTo>
                      <a:pt x="0" y="2"/>
                      <a:pt x="3" y="3"/>
                      <a:pt x="4" y="3"/>
                    </a:cubicBezTo>
                    <a:cubicBezTo>
                      <a:pt x="6"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chenying0907 399"/>
              <p:cNvSpPr/>
              <p:nvPr/>
            </p:nvSpPr>
            <p:spPr bwMode="auto">
              <a:xfrm>
                <a:off x="3466" y="2090"/>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chenying0907 400"/>
              <p:cNvSpPr/>
              <p:nvPr/>
            </p:nvSpPr>
            <p:spPr bwMode="auto">
              <a:xfrm>
                <a:off x="3466" y="2103"/>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chenying0907 401"/>
              <p:cNvSpPr/>
              <p:nvPr/>
            </p:nvSpPr>
            <p:spPr bwMode="auto">
              <a:xfrm>
                <a:off x="3477" y="2152"/>
                <a:ext cx="4" cy="8"/>
              </a:xfrm>
              <a:custGeom>
                <a:avLst/>
                <a:gdLst>
                  <a:gd name="T0" fmla="*/ 2 w 2"/>
                  <a:gd name="T1" fmla="*/ 4 h 4"/>
                  <a:gd name="T2" fmla="*/ 1 w 2"/>
                  <a:gd name="T3" fmla="*/ 0 h 4"/>
                  <a:gd name="T4" fmla="*/ 2 w 2"/>
                  <a:gd name="T5" fmla="*/ 4 h 4"/>
                </a:gdLst>
                <a:ahLst/>
                <a:cxnLst>
                  <a:cxn ang="0">
                    <a:pos x="T0" y="T1"/>
                  </a:cxn>
                  <a:cxn ang="0">
                    <a:pos x="T2" y="T3"/>
                  </a:cxn>
                  <a:cxn ang="0">
                    <a:pos x="T4" y="T5"/>
                  </a:cxn>
                </a:cxnLst>
                <a:rect l="0" t="0" r="r" b="b"/>
                <a:pathLst>
                  <a:path w="2" h="4">
                    <a:moveTo>
                      <a:pt x="2" y="4"/>
                    </a:moveTo>
                    <a:cubicBezTo>
                      <a:pt x="2" y="3"/>
                      <a:pt x="1" y="1"/>
                      <a:pt x="1" y="0"/>
                    </a:cubicBezTo>
                    <a:cubicBezTo>
                      <a:pt x="0" y="2"/>
                      <a:pt x="1"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chenying0907 402"/>
              <p:cNvSpPr/>
              <p:nvPr/>
            </p:nvSpPr>
            <p:spPr bwMode="auto">
              <a:xfrm>
                <a:off x="3466" y="2096"/>
                <a:ext cx="8" cy="5"/>
              </a:xfrm>
              <a:custGeom>
                <a:avLst/>
                <a:gdLst>
                  <a:gd name="T0" fmla="*/ 0 w 4"/>
                  <a:gd name="T1" fmla="*/ 2 h 2"/>
                  <a:gd name="T2" fmla="*/ 0 w 4"/>
                  <a:gd name="T3" fmla="*/ 2 h 2"/>
                  <a:gd name="T4" fmla="*/ 2 w 4"/>
                  <a:gd name="T5" fmla="*/ 2 h 2"/>
                  <a:gd name="T6" fmla="*/ 2 w 4"/>
                  <a:gd name="T7" fmla="*/ 1 h 2"/>
                  <a:gd name="T8" fmla="*/ 4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chenying0907 403"/>
              <p:cNvSpPr/>
              <p:nvPr/>
            </p:nvSpPr>
            <p:spPr bwMode="auto">
              <a:xfrm>
                <a:off x="3470" y="21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chenying0907 404"/>
              <p:cNvSpPr/>
              <p:nvPr/>
            </p:nvSpPr>
            <p:spPr bwMode="auto">
              <a:xfrm>
                <a:off x="3718" y="2501"/>
                <a:ext cx="5" cy="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2"/>
                    </a:cubicBezTo>
                    <a:cubicBezTo>
                      <a:pt x="2" y="1"/>
                      <a:pt x="1" y="1"/>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chenying0907 405"/>
              <p:cNvSpPr/>
              <p:nvPr/>
            </p:nvSpPr>
            <p:spPr bwMode="auto">
              <a:xfrm>
                <a:off x="3629" y="2417"/>
                <a:ext cx="7" cy="6"/>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1"/>
                      <a:pt x="0"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7" name="chenying0907 407"/>
            <p:cNvSpPr/>
            <p:nvPr/>
          </p:nvSpPr>
          <p:spPr bwMode="auto">
            <a:xfrm>
              <a:off x="3716" y="2495"/>
              <a:ext cx="5"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1"/>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chenying0907 408"/>
            <p:cNvSpPr/>
            <p:nvPr/>
          </p:nvSpPr>
          <p:spPr bwMode="auto">
            <a:xfrm>
              <a:off x="3706" y="2480"/>
              <a:ext cx="10" cy="15"/>
            </a:xfrm>
            <a:custGeom>
              <a:avLst/>
              <a:gdLst>
                <a:gd name="T0" fmla="*/ 5 w 5"/>
                <a:gd name="T1" fmla="*/ 7 h 7"/>
                <a:gd name="T2" fmla="*/ 2 w 5"/>
                <a:gd name="T3" fmla="*/ 3 h 7"/>
                <a:gd name="T4" fmla="*/ 2 w 5"/>
                <a:gd name="T5" fmla="*/ 1 h 7"/>
                <a:gd name="T6" fmla="*/ 3 w 5"/>
                <a:gd name="T7" fmla="*/ 7 h 7"/>
                <a:gd name="T8" fmla="*/ 3 w 5"/>
                <a:gd name="T9" fmla="*/ 7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chenying0907 409"/>
            <p:cNvSpPr/>
            <p:nvPr/>
          </p:nvSpPr>
          <p:spPr bwMode="auto">
            <a:xfrm>
              <a:off x="3782" y="303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chenying0907 410"/>
            <p:cNvSpPr/>
            <p:nvPr/>
          </p:nvSpPr>
          <p:spPr bwMode="auto">
            <a:xfrm>
              <a:off x="3631" y="2249"/>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chenying0907 411"/>
            <p:cNvSpPr/>
            <p:nvPr/>
          </p:nvSpPr>
          <p:spPr bwMode="auto">
            <a:xfrm>
              <a:off x="3988" y="30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chenying0907 412"/>
            <p:cNvSpPr/>
            <p:nvPr/>
          </p:nvSpPr>
          <p:spPr bwMode="auto">
            <a:xfrm>
              <a:off x="3856" y="30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chenying0907 413"/>
            <p:cNvSpPr/>
            <p:nvPr/>
          </p:nvSpPr>
          <p:spPr bwMode="auto">
            <a:xfrm>
              <a:off x="3924" y="29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chenying0907 414"/>
            <p:cNvSpPr/>
            <p:nvPr/>
          </p:nvSpPr>
          <p:spPr bwMode="auto">
            <a:xfrm>
              <a:off x="3561" y="1990"/>
              <a:ext cx="3" cy="9"/>
            </a:xfrm>
            <a:custGeom>
              <a:avLst/>
              <a:gdLst>
                <a:gd name="T0" fmla="*/ 1 w 1"/>
                <a:gd name="T1" fmla="*/ 1 h 4"/>
                <a:gd name="T2" fmla="*/ 0 w 1"/>
                <a:gd name="T3" fmla="*/ 0 h 4"/>
                <a:gd name="T4" fmla="*/ 1 w 1"/>
                <a:gd name="T5" fmla="*/ 1 h 4"/>
              </a:gdLst>
              <a:ahLst/>
              <a:cxnLst>
                <a:cxn ang="0">
                  <a:pos x="T0" y="T1"/>
                </a:cxn>
                <a:cxn ang="0">
                  <a:pos x="T2" y="T3"/>
                </a:cxn>
                <a:cxn ang="0">
                  <a:pos x="T4" y="T5"/>
                </a:cxn>
              </a:cxnLst>
              <a:rect l="0" t="0" r="r" b="b"/>
              <a:pathLst>
                <a:path w="1" h="4">
                  <a:moveTo>
                    <a:pt x="1" y="1"/>
                  </a:moveTo>
                  <a:cubicBezTo>
                    <a:pt x="1" y="1"/>
                    <a:pt x="0" y="0"/>
                    <a:pt x="0" y="0"/>
                  </a:cubicBezTo>
                  <a:cubicBezTo>
                    <a:pt x="0" y="3"/>
                    <a:pt x="0"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chenying0907 415"/>
            <p:cNvSpPr/>
            <p:nvPr/>
          </p:nvSpPr>
          <p:spPr bwMode="auto">
            <a:xfrm>
              <a:off x="3795" y="304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chenying0907 416"/>
            <p:cNvSpPr/>
            <p:nvPr/>
          </p:nvSpPr>
          <p:spPr bwMode="auto">
            <a:xfrm>
              <a:off x="3958" y="30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chenying0907 417"/>
            <p:cNvSpPr/>
            <p:nvPr/>
          </p:nvSpPr>
          <p:spPr bwMode="auto">
            <a:xfrm>
              <a:off x="3982" y="30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chenying0907 418"/>
            <p:cNvSpPr/>
            <p:nvPr/>
          </p:nvSpPr>
          <p:spPr bwMode="auto">
            <a:xfrm>
              <a:off x="3595"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chenying0907 419"/>
            <p:cNvSpPr/>
            <p:nvPr/>
          </p:nvSpPr>
          <p:spPr bwMode="auto">
            <a:xfrm>
              <a:off x="3757" y="298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chenying0907 420"/>
            <p:cNvSpPr/>
            <p:nvPr/>
          </p:nvSpPr>
          <p:spPr bwMode="auto">
            <a:xfrm>
              <a:off x="3627" y="178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chenying0907 421"/>
            <p:cNvSpPr/>
            <p:nvPr/>
          </p:nvSpPr>
          <p:spPr bwMode="auto">
            <a:xfrm>
              <a:off x="3578" y="17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Rectangle 422"/>
            <p:cNvSpPr>
              <a:spLocks noChangeArrowheads="1"/>
            </p:cNvSpPr>
            <p:nvPr/>
          </p:nvSpPr>
          <p:spPr bwMode="auto">
            <a:xfrm>
              <a:off x="3593" y="18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 name="chenying0907 423"/>
            <p:cNvSpPr/>
            <p:nvPr/>
          </p:nvSpPr>
          <p:spPr bwMode="auto">
            <a:xfrm>
              <a:off x="3593" y="182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chenying0907 424"/>
            <p:cNvSpPr/>
            <p:nvPr/>
          </p:nvSpPr>
          <p:spPr bwMode="auto">
            <a:xfrm>
              <a:off x="3593" y="1825"/>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chenying0907 425"/>
            <p:cNvSpPr/>
            <p:nvPr/>
          </p:nvSpPr>
          <p:spPr bwMode="auto">
            <a:xfrm>
              <a:off x="3638" y="2417"/>
              <a:ext cx="6" cy="6"/>
            </a:xfrm>
            <a:custGeom>
              <a:avLst/>
              <a:gdLst>
                <a:gd name="T0" fmla="*/ 1 w 3"/>
                <a:gd name="T1" fmla="*/ 2 h 3"/>
                <a:gd name="T2" fmla="*/ 3 w 3"/>
                <a:gd name="T3" fmla="*/ 2 h 3"/>
                <a:gd name="T4" fmla="*/ 1 w 3"/>
                <a:gd name="T5" fmla="*/ 2 h 3"/>
              </a:gdLst>
              <a:ahLst/>
              <a:cxnLst>
                <a:cxn ang="0">
                  <a:pos x="T0" y="T1"/>
                </a:cxn>
                <a:cxn ang="0">
                  <a:pos x="T2" y="T3"/>
                </a:cxn>
                <a:cxn ang="0">
                  <a:pos x="T4" y="T5"/>
                </a:cxn>
              </a:cxnLst>
              <a:rect l="0" t="0" r="r" b="b"/>
              <a:pathLst>
                <a:path w="3" h="3">
                  <a:moveTo>
                    <a:pt x="1" y="2"/>
                  </a:moveTo>
                  <a:cubicBezTo>
                    <a:pt x="2" y="2"/>
                    <a:pt x="3" y="3"/>
                    <a:pt x="3" y="2"/>
                  </a:cubicBezTo>
                  <a:cubicBezTo>
                    <a:pt x="0"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chenying0907 426"/>
            <p:cNvSpPr/>
            <p:nvPr/>
          </p:nvSpPr>
          <p:spPr bwMode="auto">
            <a:xfrm>
              <a:off x="3708" y="2743"/>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3"/>
                    <a:pt x="1" y="0"/>
                    <a:pt x="0" y="0"/>
                  </a:cubicBezTo>
                  <a:cubicBezTo>
                    <a:pt x="0"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chenying0907 427"/>
            <p:cNvSpPr/>
            <p:nvPr/>
          </p:nvSpPr>
          <p:spPr bwMode="auto">
            <a:xfrm>
              <a:off x="3714" y="2737"/>
              <a:ext cx="4" cy="2"/>
            </a:xfrm>
            <a:custGeom>
              <a:avLst/>
              <a:gdLst>
                <a:gd name="T0" fmla="*/ 1 w 2"/>
                <a:gd name="T1" fmla="*/ 1 h 1"/>
                <a:gd name="T2" fmla="*/ 0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0" y="0"/>
                    <a:pt x="0" y="0"/>
                  </a:cubicBezTo>
                  <a:cubicBezTo>
                    <a:pt x="0" y="0"/>
                    <a:pt x="1" y="1"/>
                    <a:pt x="1" y="1"/>
                  </a:cubicBezTo>
                  <a:cubicBezTo>
                    <a:pt x="1"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chenying0907 428"/>
            <p:cNvSpPr/>
            <p:nvPr/>
          </p:nvSpPr>
          <p:spPr bwMode="auto">
            <a:xfrm>
              <a:off x="3706" y="2737"/>
              <a:ext cx="10" cy="4"/>
            </a:xfrm>
            <a:custGeom>
              <a:avLst/>
              <a:gdLst>
                <a:gd name="T0" fmla="*/ 0 w 5"/>
                <a:gd name="T1" fmla="*/ 1 h 2"/>
                <a:gd name="T2" fmla="*/ 4 w 5"/>
                <a:gd name="T3" fmla="*/ 1 h 2"/>
                <a:gd name="T4" fmla="*/ 5 w 5"/>
                <a:gd name="T5" fmla="*/ 2 h 2"/>
                <a:gd name="T6" fmla="*/ 3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chenying0907 429"/>
            <p:cNvSpPr/>
            <p:nvPr/>
          </p:nvSpPr>
          <p:spPr bwMode="auto">
            <a:xfrm>
              <a:off x="3755" y="2718"/>
              <a:ext cx="4" cy="6"/>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chenying0907 430"/>
            <p:cNvSpPr/>
            <p:nvPr/>
          </p:nvSpPr>
          <p:spPr bwMode="auto">
            <a:xfrm>
              <a:off x="3761" y="2733"/>
              <a:ext cx="4" cy="17"/>
            </a:xfrm>
            <a:custGeom>
              <a:avLst/>
              <a:gdLst>
                <a:gd name="T0" fmla="*/ 1 w 2"/>
                <a:gd name="T1" fmla="*/ 7 h 8"/>
                <a:gd name="T2" fmla="*/ 0 w 2"/>
                <a:gd name="T3" fmla="*/ 3 h 8"/>
                <a:gd name="T4" fmla="*/ 1 w 2"/>
                <a:gd name="T5" fmla="*/ 7 h 8"/>
              </a:gdLst>
              <a:ahLst/>
              <a:cxnLst>
                <a:cxn ang="0">
                  <a:pos x="T0" y="T1"/>
                </a:cxn>
                <a:cxn ang="0">
                  <a:pos x="T2" y="T3"/>
                </a:cxn>
                <a:cxn ang="0">
                  <a:pos x="T4" y="T5"/>
                </a:cxn>
              </a:cxnLst>
              <a:rect l="0" t="0" r="r" b="b"/>
              <a:pathLst>
                <a:path w="2" h="8">
                  <a:moveTo>
                    <a:pt x="1" y="7"/>
                  </a:moveTo>
                  <a:cubicBezTo>
                    <a:pt x="2" y="0"/>
                    <a:pt x="1" y="8"/>
                    <a:pt x="0" y="3"/>
                  </a:cubicBezTo>
                  <a:cubicBezTo>
                    <a:pt x="0" y="5"/>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chenying0907 431"/>
            <p:cNvSpPr/>
            <p:nvPr/>
          </p:nvSpPr>
          <p:spPr bwMode="auto">
            <a:xfrm>
              <a:off x="3759" y="272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chenying0907 432"/>
            <p:cNvSpPr/>
            <p:nvPr/>
          </p:nvSpPr>
          <p:spPr bwMode="auto">
            <a:xfrm>
              <a:off x="3761" y="2714"/>
              <a:ext cx="6" cy="12"/>
            </a:xfrm>
            <a:custGeom>
              <a:avLst/>
              <a:gdLst>
                <a:gd name="T0" fmla="*/ 0 w 3"/>
                <a:gd name="T1" fmla="*/ 5 h 6"/>
                <a:gd name="T2" fmla="*/ 3 w 3"/>
                <a:gd name="T3" fmla="*/ 3 h 6"/>
                <a:gd name="T4" fmla="*/ 0 w 3"/>
                <a:gd name="T5" fmla="*/ 5 h 6"/>
              </a:gdLst>
              <a:ahLst/>
              <a:cxnLst>
                <a:cxn ang="0">
                  <a:pos x="T0" y="T1"/>
                </a:cxn>
                <a:cxn ang="0">
                  <a:pos x="T2" y="T3"/>
                </a:cxn>
                <a:cxn ang="0">
                  <a:pos x="T4" y="T5"/>
                </a:cxn>
              </a:cxnLst>
              <a:rect l="0" t="0" r="r" b="b"/>
              <a:pathLst>
                <a:path w="3" h="6">
                  <a:moveTo>
                    <a:pt x="0" y="5"/>
                  </a:moveTo>
                  <a:cubicBezTo>
                    <a:pt x="1" y="6"/>
                    <a:pt x="2" y="3"/>
                    <a:pt x="3" y="3"/>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chenying0907 433"/>
            <p:cNvSpPr/>
            <p:nvPr/>
          </p:nvSpPr>
          <p:spPr bwMode="auto">
            <a:xfrm>
              <a:off x="3712" y="27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chenying0907 434"/>
            <p:cNvSpPr>
              <a:spLocks noEditPoints="1"/>
            </p:cNvSpPr>
            <p:nvPr/>
          </p:nvSpPr>
          <p:spPr bwMode="auto">
            <a:xfrm>
              <a:off x="3742" y="2907"/>
              <a:ext cx="384" cy="146"/>
            </a:xfrm>
            <a:custGeom>
              <a:avLst/>
              <a:gdLst>
                <a:gd name="T0" fmla="*/ 150 w 181"/>
                <a:gd name="T1" fmla="*/ 21 h 69"/>
                <a:gd name="T2" fmla="*/ 144 w 181"/>
                <a:gd name="T3" fmla="*/ 25 h 69"/>
                <a:gd name="T4" fmla="*/ 103 w 181"/>
                <a:gd name="T5" fmla="*/ 42 h 69"/>
                <a:gd name="T6" fmla="*/ 91 w 181"/>
                <a:gd name="T7" fmla="*/ 45 h 69"/>
                <a:gd name="T8" fmla="*/ 79 w 181"/>
                <a:gd name="T9" fmla="*/ 44 h 69"/>
                <a:gd name="T10" fmla="*/ 60 w 181"/>
                <a:gd name="T11" fmla="*/ 44 h 69"/>
                <a:gd name="T12" fmla="*/ 50 w 181"/>
                <a:gd name="T13" fmla="*/ 47 h 69"/>
                <a:gd name="T14" fmla="*/ 32 w 181"/>
                <a:gd name="T15" fmla="*/ 47 h 69"/>
                <a:gd name="T16" fmla="*/ 22 w 181"/>
                <a:gd name="T17" fmla="*/ 44 h 69"/>
                <a:gd name="T18" fmla="*/ 10 w 181"/>
                <a:gd name="T19" fmla="*/ 39 h 69"/>
                <a:gd name="T20" fmla="*/ 10 w 181"/>
                <a:gd name="T21" fmla="*/ 37 h 69"/>
                <a:gd name="T22" fmla="*/ 10 w 181"/>
                <a:gd name="T23" fmla="*/ 35 h 69"/>
                <a:gd name="T24" fmla="*/ 10 w 181"/>
                <a:gd name="T25" fmla="*/ 34 h 69"/>
                <a:gd name="T26" fmla="*/ 10 w 181"/>
                <a:gd name="T27" fmla="*/ 30 h 69"/>
                <a:gd name="T28" fmla="*/ 2 w 181"/>
                <a:gd name="T29" fmla="*/ 32 h 69"/>
                <a:gd name="T30" fmla="*/ 6 w 181"/>
                <a:gd name="T31" fmla="*/ 44 h 69"/>
                <a:gd name="T32" fmla="*/ 10 w 181"/>
                <a:gd name="T33" fmla="*/ 51 h 69"/>
                <a:gd name="T34" fmla="*/ 4 w 181"/>
                <a:gd name="T35" fmla="*/ 55 h 69"/>
                <a:gd name="T36" fmla="*/ 8 w 181"/>
                <a:gd name="T37" fmla="*/ 58 h 69"/>
                <a:gd name="T38" fmla="*/ 13 w 181"/>
                <a:gd name="T39" fmla="*/ 57 h 69"/>
                <a:gd name="T40" fmla="*/ 13 w 181"/>
                <a:gd name="T41" fmla="*/ 60 h 69"/>
                <a:gd name="T42" fmla="*/ 19 w 181"/>
                <a:gd name="T43" fmla="*/ 57 h 69"/>
                <a:gd name="T44" fmla="*/ 20 w 181"/>
                <a:gd name="T45" fmla="*/ 63 h 69"/>
                <a:gd name="T46" fmla="*/ 22 w 181"/>
                <a:gd name="T47" fmla="*/ 66 h 69"/>
                <a:gd name="T48" fmla="*/ 24 w 181"/>
                <a:gd name="T49" fmla="*/ 64 h 69"/>
                <a:gd name="T50" fmla="*/ 28 w 181"/>
                <a:gd name="T51" fmla="*/ 64 h 69"/>
                <a:gd name="T52" fmla="*/ 31 w 181"/>
                <a:gd name="T53" fmla="*/ 66 h 69"/>
                <a:gd name="T54" fmla="*/ 36 w 181"/>
                <a:gd name="T55" fmla="*/ 58 h 69"/>
                <a:gd name="T56" fmla="*/ 36 w 181"/>
                <a:gd name="T57" fmla="*/ 65 h 69"/>
                <a:gd name="T58" fmla="*/ 46 w 181"/>
                <a:gd name="T59" fmla="*/ 67 h 69"/>
                <a:gd name="T60" fmla="*/ 50 w 181"/>
                <a:gd name="T61" fmla="*/ 66 h 69"/>
                <a:gd name="T62" fmla="*/ 55 w 181"/>
                <a:gd name="T63" fmla="*/ 62 h 69"/>
                <a:gd name="T64" fmla="*/ 65 w 181"/>
                <a:gd name="T65" fmla="*/ 66 h 69"/>
                <a:gd name="T66" fmla="*/ 69 w 181"/>
                <a:gd name="T67" fmla="*/ 63 h 69"/>
                <a:gd name="T68" fmla="*/ 71 w 181"/>
                <a:gd name="T69" fmla="*/ 63 h 69"/>
                <a:gd name="T70" fmla="*/ 72 w 181"/>
                <a:gd name="T71" fmla="*/ 61 h 69"/>
                <a:gd name="T72" fmla="*/ 76 w 181"/>
                <a:gd name="T73" fmla="*/ 65 h 69"/>
                <a:gd name="T74" fmla="*/ 79 w 181"/>
                <a:gd name="T75" fmla="*/ 63 h 69"/>
                <a:gd name="T76" fmla="*/ 88 w 181"/>
                <a:gd name="T77" fmla="*/ 60 h 69"/>
                <a:gd name="T78" fmla="*/ 92 w 181"/>
                <a:gd name="T79" fmla="*/ 62 h 69"/>
                <a:gd name="T80" fmla="*/ 98 w 181"/>
                <a:gd name="T81" fmla="*/ 60 h 69"/>
                <a:gd name="T82" fmla="*/ 102 w 181"/>
                <a:gd name="T83" fmla="*/ 59 h 69"/>
                <a:gd name="T84" fmla="*/ 103 w 181"/>
                <a:gd name="T85" fmla="*/ 59 h 69"/>
                <a:gd name="T86" fmla="*/ 108 w 181"/>
                <a:gd name="T87" fmla="*/ 58 h 69"/>
                <a:gd name="T88" fmla="*/ 115 w 181"/>
                <a:gd name="T89" fmla="*/ 53 h 69"/>
                <a:gd name="T90" fmla="*/ 117 w 181"/>
                <a:gd name="T91" fmla="*/ 52 h 69"/>
                <a:gd name="T92" fmla="*/ 122 w 181"/>
                <a:gd name="T93" fmla="*/ 45 h 69"/>
                <a:gd name="T94" fmla="*/ 127 w 181"/>
                <a:gd name="T95" fmla="*/ 45 h 69"/>
                <a:gd name="T96" fmla="*/ 134 w 181"/>
                <a:gd name="T97" fmla="*/ 43 h 69"/>
                <a:gd name="T98" fmla="*/ 139 w 181"/>
                <a:gd name="T99" fmla="*/ 41 h 69"/>
                <a:gd name="T100" fmla="*/ 152 w 181"/>
                <a:gd name="T101" fmla="*/ 37 h 69"/>
                <a:gd name="T102" fmla="*/ 156 w 181"/>
                <a:gd name="T103" fmla="*/ 35 h 69"/>
                <a:gd name="T104" fmla="*/ 163 w 181"/>
                <a:gd name="T105" fmla="*/ 27 h 69"/>
                <a:gd name="T106" fmla="*/ 167 w 181"/>
                <a:gd name="T107" fmla="*/ 19 h 69"/>
                <a:gd name="T108" fmla="*/ 10 w 181"/>
                <a:gd name="T109" fmla="*/ 31 h 69"/>
                <a:gd name="T110" fmla="*/ 10 w 181"/>
                <a:gd name="T111" fmla="*/ 35 h 69"/>
                <a:gd name="T112" fmla="*/ 9 w 181"/>
                <a:gd name="T113" fmla="*/ 34 h 69"/>
                <a:gd name="T114" fmla="*/ 7 w 181"/>
                <a:gd name="T115" fmla="*/ 35 h 69"/>
                <a:gd name="T116" fmla="*/ 8 w 181"/>
                <a:gd name="T117" fmla="*/ 36 h 69"/>
                <a:gd name="T118" fmla="*/ 10 w 181"/>
                <a:gd name="T119"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69">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chenying0907 435"/>
            <p:cNvSpPr/>
            <p:nvPr/>
          </p:nvSpPr>
          <p:spPr bwMode="auto">
            <a:xfrm>
              <a:off x="3712" y="2809"/>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chenying0907 436"/>
            <p:cNvSpPr>
              <a:spLocks noEditPoints="1"/>
            </p:cNvSpPr>
            <p:nvPr/>
          </p:nvSpPr>
          <p:spPr bwMode="auto">
            <a:xfrm>
              <a:off x="3434" y="1624"/>
              <a:ext cx="862" cy="1213"/>
            </a:xfrm>
            <a:custGeom>
              <a:avLst/>
              <a:gdLst>
                <a:gd name="T0" fmla="*/ 172 w 406"/>
                <a:gd name="T1" fmla="*/ 570 h 572"/>
                <a:gd name="T2" fmla="*/ 205 w 406"/>
                <a:gd name="T3" fmla="*/ 568 h 572"/>
                <a:gd name="T4" fmla="*/ 239 w 406"/>
                <a:gd name="T5" fmla="*/ 564 h 572"/>
                <a:gd name="T6" fmla="*/ 281 w 406"/>
                <a:gd name="T7" fmla="*/ 547 h 572"/>
                <a:gd name="T8" fmla="*/ 300 w 406"/>
                <a:gd name="T9" fmla="*/ 522 h 572"/>
                <a:gd name="T10" fmla="*/ 204 w 406"/>
                <a:gd name="T11" fmla="*/ 395 h 572"/>
                <a:gd name="T12" fmla="*/ 207 w 406"/>
                <a:gd name="T13" fmla="*/ 339 h 572"/>
                <a:gd name="T14" fmla="*/ 214 w 406"/>
                <a:gd name="T15" fmla="*/ 279 h 572"/>
                <a:gd name="T16" fmla="*/ 177 w 406"/>
                <a:gd name="T17" fmla="*/ 304 h 572"/>
                <a:gd name="T18" fmla="*/ 184 w 406"/>
                <a:gd name="T19" fmla="*/ 298 h 572"/>
                <a:gd name="T20" fmla="*/ 197 w 406"/>
                <a:gd name="T21" fmla="*/ 321 h 572"/>
                <a:gd name="T22" fmla="*/ 186 w 406"/>
                <a:gd name="T23" fmla="*/ 337 h 572"/>
                <a:gd name="T24" fmla="*/ 190 w 406"/>
                <a:gd name="T25" fmla="*/ 347 h 572"/>
                <a:gd name="T26" fmla="*/ 189 w 406"/>
                <a:gd name="T27" fmla="*/ 365 h 572"/>
                <a:gd name="T28" fmla="*/ 189 w 406"/>
                <a:gd name="T29" fmla="*/ 382 h 572"/>
                <a:gd name="T30" fmla="*/ 194 w 406"/>
                <a:gd name="T31" fmla="*/ 401 h 572"/>
                <a:gd name="T32" fmla="*/ 198 w 406"/>
                <a:gd name="T33" fmla="*/ 426 h 572"/>
                <a:gd name="T34" fmla="*/ 92 w 406"/>
                <a:gd name="T35" fmla="*/ 277 h 572"/>
                <a:gd name="T36" fmla="*/ 68 w 406"/>
                <a:gd name="T37" fmla="*/ 218 h 572"/>
                <a:gd name="T38" fmla="*/ 189 w 406"/>
                <a:gd name="T39" fmla="*/ 198 h 572"/>
                <a:gd name="T40" fmla="*/ 299 w 406"/>
                <a:gd name="T41" fmla="*/ 279 h 572"/>
                <a:gd name="T42" fmla="*/ 240 w 406"/>
                <a:gd name="T43" fmla="*/ 425 h 572"/>
                <a:gd name="T44" fmla="*/ 250 w 406"/>
                <a:gd name="T45" fmla="*/ 401 h 572"/>
                <a:gd name="T46" fmla="*/ 257 w 406"/>
                <a:gd name="T47" fmla="*/ 380 h 572"/>
                <a:gd name="T48" fmla="*/ 262 w 406"/>
                <a:gd name="T49" fmla="*/ 342 h 572"/>
                <a:gd name="T50" fmla="*/ 279 w 406"/>
                <a:gd name="T51" fmla="*/ 305 h 572"/>
                <a:gd name="T52" fmla="*/ 323 w 406"/>
                <a:gd name="T53" fmla="*/ 287 h 572"/>
                <a:gd name="T54" fmla="*/ 345 w 406"/>
                <a:gd name="T55" fmla="*/ 231 h 572"/>
                <a:gd name="T56" fmla="*/ 313 w 406"/>
                <a:gd name="T57" fmla="*/ 163 h 572"/>
                <a:gd name="T58" fmla="*/ 199 w 406"/>
                <a:gd name="T59" fmla="*/ 120 h 572"/>
                <a:gd name="T60" fmla="*/ 99 w 406"/>
                <a:gd name="T61" fmla="*/ 189 h 572"/>
                <a:gd name="T62" fmla="*/ 67 w 406"/>
                <a:gd name="T63" fmla="*/ 156 h 572"/>
                <a:gd name="T64" fmla="*/ 18 w 406"/>
                <a:gd name="T65" fmla="*/ 247 h 572"/>
                <a:gd name="T66" fmla="*/ 17 w 406"/>
                <a:gd name="T67" fmla="*/ 216 h 572"/>
                <a:gd name="T68" fmla="*/ 18 w 406"/>
                <a:gd name="T69" fmla="*/ 212 h 572"/>
                <a:gd name="T70" fmla="*/ 18 w 406"/>
                <a:gd name="T71" fmla="*/ 213 h 572"/>
                <a:gd name="T72" fmla="*/ 20 w 406"/>
                <a:gd name="T73" fmla="*/ 216 h 572"/>
                <a:gd name="T74" fmla="*/ 36 w 406"/>
                <a:gd name="T75" fmla="*/ 256 h 572"/>
                <a:gd name="T76" fmla="*/ 80 w 406"/>
                <a:gd name="T77" fmla="*/ 293 h 572"/>
                <a:gd name="T78" fmla="*/ 143 w 406"/>
                <a:gd name="T79" fmla="*/ 304 h 572"/>
                <a:gd name="T80" fmla="*/ 162 w 406"/>
                <a:gd name="T81" fmla="*/ 375 h 572"/>
                <a:gd name="T82" fmla="*/ 177 w 406"/>
                <a:gd name="T83" fmla="*/ 504 h 572"/>
                <a:gd name="T84" fmla="*/ 192 w 406"/>
                <a:gd name="T85" fmla="*/ 530 h 572"/>
                <a:gd name="T86" fmla="*/ 191 w 406"/>
                <a:gd name="T87" fmla="*/ 504 h 572"/>
                <a:gd name="T88" fmla="*/ 192 w 406"/>
                <a:gd name="T89" fmla="*/ 486 h 572"/>
                <a:gd name="T90" fmla="*/ 194 w 406"/>
                <a:gd name="T91" fmla="*/ 451 h 572"/>
                <a:gd name="T92" fmla="*/ 220 w 406"/>
                <a:gd name="T93" fmla="*/ 447 h 572"/>
                <a:gd name="T94" fmla="*/ 240 w 406"/>
                <a:gd name="T95" fmla="*/ 469 h 572"/>
                <a:gd name="T96" fmla="*/ 247 w 406"/>
                <a:gd name="T97" fmla="*/ 543 h 572"/>
                <a:gd name="T98" fmla="*/ 146 w 406"/>
                <a:gd name="T99" fmla="*/ 545 h 572"/>
                <a:gd name="T100" fmla="*/ 137 w 406"/>
                <a:gd name="T101" fmla="*/ 524 h 572"/>
                <a:gd name="T102" fmla="*/ 130 w 406"/>
                <a:gd name="T103" fmla="*/ 553 h 572"/>
                <a:gd name="T104" fmla="*/ 193 w 406"/>
                <a:gd name="T105" fmla="*/ 309 h 572"/>
                <a:gd name="T106" fmla="*/ 196 w 406"/>
                <a:gd name="T107" fmla="*/ 303 h 572"/>
                <a:gd name="T108" fmla="*/ 209 w 406"/>
                <a:gd name="T109" fmla="*/ 295 h 572"/>
                <a:gd name="T110" fmla="*/ 218 w 406"/>
                <a:gd name="T111" fmla="*/ 301 h 572"/>
                <a:gd name="T112" fmla="*/ 221 w 406"/>
                <a:gd name="T113" fmla="*/ 307 h 572"/>
                <a:gd name="T114" fmla="*/ 211 w 406"/>
                <a:gd name="T115" fmla="*/ 310 h 572"/>
                <a:gd name="T116" fmla="*/ 222 w 406"/>
                <a:gd name="T117" fmla="*/ 307 h 572"/>
                <a:gd name="T118" fmla="*/ 191 w 406"/>
                <a:gd name="T119" fmla="*/ 185 h 572"/>
                <a:gd name="T120" fmla="*/ 63 w 406"/>
                <a:gd name="T121" fmla="*/ 186 h 572"/>
                <a:gd name="T122" fmla="*/ 22 w 406"/>
                <a:gd name="T123" fmla="*/ 21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572">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chenying0907 437"/>
            <p:cNvSpPr/>
            <p:nvPr/>
          </p:nvSpPr>
          <p:spPr bwMode="auto">
            <a:xfrm>
              <a:off x="3695" y="2760"/>
              <a:ext cx="4" cy="2"/>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0"/>
                    <a:pt x="1"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chenying0907 438"/>
            <p:cNvSpPr/>
            <p:nvPr/>
          </p:nvSpPr>
          <p:spPr bwMode="auto">
            <a:xfrm>
              <a:off x="3699" y="2760"/>
              <a:ext cx="5" cy="4"/>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chenying0907 439"/>
            <p:cNvSpPr/>
            <p:nvPr/>
          </p:nvSpPr>
          <p:spPr bwMode="auto">
            <a:xfrm>
              <a:off x="3916" y="2586"/>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0"/>
                    <a:pt x="2"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chenying0907 440"/>
            <p:cNvSpPr/>
            <p:nvPr/>
          </p:nvSpPr>
          <p:spPr bwMode="auto">
            <a:xfrm>
              <a:off x="3941" y="2610"/>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chenying0907 441"/>
            <p:cNvSpPr/>
            <p:nvPr/>
          </p:nvSpPr>
          <p:spPr bwMode="auto">
            <a:xfrm>
              <a:off x="3729" y="2272"/>
              <a:ext cx="2" cy="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0"/>
                    <a:pt x="1" y="1"/>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chenying0907 442"/>
            <p:cNvSpPr/>
            <p:nvPr/>
          </p:nvSpPr>
          <p:spPr bwMode="auto">
            <a:xfrm>
              <a:off x="3852" y="27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chenying0907 443"/>
            <p:cNvSpPr/>
            <p:nvPr/>
          </p:nvSpPr>
          <p:spPr bwMode="auto">
            <a:xfrm>
              <a:off x="3850" y="2692"/>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chenying0907 444"/>
            <p:cNvSpPr/>
            <p:nvPr/>
          </p:nvSpPr>
          <p:spPr bwMode="auto">
            <a:xfrm>
              <a:off x="3848" y="2686"/>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chenying0907 445"/>
            <p:cNvSpPr/>
            <p:nvPr/>
          </p:nvSpPr>
          <p:spPr bwMode="auto">
            <a:xfrm>
              <a:off x="3846" y="2711"/>
              <a:ext cx="4"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1"/>
                    <a:pt x="1" y="0"/>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chenying0907 446"/>
            <p:cNvSpPr/>
            <p:nvPr/>
          </p:nvSpPr>
          <p:spPr bwMode="auto">
            <a:xfrm>
              <a:off x="3822" y="2773"/>
              <a:ext cx="5"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chenying0907 447"/>
            <p:cNvSpPr/>
            <p:nvPr/>
          </p:nvSpPr>
          <p:spPr bwMode="auto">
            <a:xfrm>
              <a:off x="3765" y="2315"/>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chenying0907 448"/>
            <p:cNvSpPr/>
            <p:nvPr/>
          </p:nvSpPr>
          <p:spPr bwMode="auto">
            <a:xfrm>
              <a:off x="3842" y="2733"/>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chenying0907 449"/>
            <p:cNvSpPr/>
            <p:nvPr/>
          </p:nvSpPr>
          <p:spPr bwMode="auto">
            <a:xfrm>
              <a:off x="3822" y="2769"/>
              <a:ext cx="7"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chenying0907 450"/>
            <p:cNvSpPr/>
            <p:nvPr/>
          </p:nvSpPr>
          <p:spPr bwMode="auto">
            <a:xfrm>
              <a:off x="3846"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chenying0907 451"/>
            <p:cNvSpPr/>
            <p:nvPr/>
          </p:nvSpPr>
          <p:spPr bwMode="auto">
            <a:xfrm>
              <a:off x="3844" y="2724"/>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chenying0907 452"/>
            <p:cNvSpPr/>
            <p:nvPr/>
          </p:nvSpPr>
          <p:spPr bwMode="auto">
            <a:xfrm>
              <a:off x="3844" y="2728"/>
              <a:ext cx="8" cy="3"/>
            </a:xfrm>
            <a:custGeom>
              <a:avLst/>
              <a:gdLst>
                <a:gd name="T0" fmla="*/ 0 w 4"/>
                <a:gd name="T1" fmla="*/ 1 h 1"/>
                <a:gd name="T2" fmla="*/ 1 w 4"/>
                <a:gd name="T3" fmla="*/ 1 h 1"/>
                <a:gd name="T4" fmla="*/ 2 w 4"/>
                <a:gd name="T5" fmla="*/ 0 h 1"/>
                <a:gd name="T6" fmla="*/ 4 w 4"/>
                <a:gd name="T7" fmla="*/ 0 h 1"/>
                <a:gd name="T8" fmla="*/ 0 w 4"/>
                <a:gd name="T9" fmla="*/ 1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 name="chenying0907 2"/>
          <p:cNvGrpSpPr/>
          <p:nvPr/>
        </p:nvGrpSpPr>
        <p:grpSpPr>
          <a:xfrm>
            <a:off x="434340" y="2336165"/>
            <a:ext cx="3459480" cy="1140460"/>
            <a:chOff x="1581937" y="2292416"/>
            <a:chExt cx="2445833" cy="1140129"/>
          </a:xfrm>
        </p:grpSpPr>
        <p:sp>
          <p:nvSpPr>
            <p:cNvPr id="503" name="Rectangle 47"/>
            <p:cNvSpPr/>
            <p:nvPr/>
          </p:nvSpPr>
          <p:spPr>
            <a:xfrm>
              <a:off x="1650371" y="2292416"/>
              <a:ext cx="1539240" cy="307251"/>
            </a:xfrm>
            <a:prstGeom prst="rect">
              <a:avLst/>
            </a:prstGeom>
          </p:spPr>
          <p:txBody>
            <a:bodyPr wrap="square" lIns="0" tIns="0" rIns="0" bIns="0">
              <a:spAutoFit/>
            </a:bodyPr>
            <a:lstStyle/>
            <a:p>
              <a:pPr algn="r"/>
              <a:r>
                <a:rPr lang="en-US" altLang="zh-CN"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Social Media</a:t>
              </a:r>
            </a:p>
          </p:txBody>
        </p:sp>
        <p:sp>
          <p:nvSpPr>
            <p:cNvPr id="504" name="文本框 7"/>
            <p:cNvSpPr txBox="1">
              <a:spLocks noChangeArrowheads="1"/>
            </p:cNvSpPr>
            <p:nvPr/>
          </p:nvSpPr>
          <p:spPr bwMode="auto">
            <a:xfrm>
              <a:off x="1581937" y="2695524"/>
              <a:ext cx="2445833" cy="7370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l">
                <a:lnSpc>
                  <a:spcPct val="100000"/>
                </a:lnSpc>
                <a:spcBef>
                  <a:spcPct val="0"/>
                </a:spcBef>
                <a:buNone/>
              </a:pPr>
              <a:r>
                <a:rPr lang="zh-CN" altLang="en-US" sz="1400" b="1" dirty="0">
                  <a:solidFill>
                    <a:schemeClr val="tx1">
                      <a:lumMod val="85000"/>
                      <a:lumOff val="15000"/>
                    </a:schemeClr>
                  </a:solidFill>
                  <a:latin typeface="+mj-ea"/>
                  <a:ea typeface="+mj-ea"/>
                </a:rPr>
                <a:t>Choose a public website about the selected company, such as youtube,</a:t>
              </a:r>
            </a:p>
            <a:p>
              <a:pPr algn="l">
                <a:lnSpc>
                  <a:spcPct val="100000"/>
                </a:lnSpc>
                <a:spcBef>
                  <a:spcPct val="0"/>
                </a:spcBef>
                <a:buNone/>
              </a:pPr>
              <a:r>
                <a:rPr lang="zh-CN" altLang="en-US" sz="1400" b="1" dirty="0">
                  <a:solidFill>
                    <a:schemeClr val="tx1">
                      <a:lumMod val="85000"/>
                      <a:lumOff val="15000"/>
                    </a:schemeClr>
                  </a:solidFill>
                  <a:latin typeface="+mj-ea"/>
                  <a:ea typeface="+mj-ea"/>
                </a:rPr>
                <a:t>and download all comments by Python</a:t>
              </a:r>
            </a:p>
          </p:txBody>
        </p:sp>
      </p:grpSp>
      <p:sp>
        <p:nvSpPr>
          <p:cNvPr id="506" name="Rectangle 47"/>
          <p:cNvSpPr/>
          <p:nvPr/>
        </p:nvSpPr>
        <p:spPr>
          <a:xfrm>
            <a:off x="1192530" y="3944620"/>
            <a:ext cx="1480820" cy="307340"/>
          </a:xfrm>
          <a:prstGeom prst="rect">
            <a:avLst/>
          </a:prstGeom>
        </p:spPr>
        <p:txBody>
          <a:bodyPr wrap="square" lIns="0" tIns="0" rIns="0" bIns="0">
            <a:spAutoFit/>
          </a:bodyPr>
          <a:lstStyle/>
          <a:p>
            <a:pPr algn="r"/>
            <a:r>
              <a:rPr lang="en-US" altLang="zh-CN"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Web Crawler</a:t>
            </a:r>
          </a:p>
        </p:txBody>
      </p:sp>
      <p:grpSp>
        <p:nvGrpSpPr>
          <p:cNvPr id="6" name="chenying0907 5"/>
          <p:cNvGrpSpPr/>
          <p:nvPr/>
        </p:nvGrpSpPr>
        <p:grpSpPr>
          <a:xfrm>
            <a:off x="8429660" y="2207895"/>
            <a:ext cx="3887846" cy="1405255"/>
            <a:chOff x="8528421" y="2208127"/>
            <a:chExt cx="3631265" cy="1405255"/>
          </a:xfrm>
        </p:grpSpPr>
        <p:sp>
          <p:nvSpPr>
            <p:cNvPr id="509" name="Rectangle 47"/>
            <p:cNvSpPr/>
            <p:nvPr/>
          </p:nvSpPr>
          <p:spPr>
            <a:xfrm>
              <a:off x="8528421" y="2208127"/>
              <a:ext cx="3631265" cy="307777"/>
            </a:xfrm>
            <a:prstGeom prst="rect">
              <a:avLst/>
            </a:prstGeom>
          </p:spPr>
          <p:txBody>
            <a:bodyPr wrap="square" lIns="0" tIns="0" rIns="0" bIns="0">
              <a:spAutoFit/>
            </a:bodyPr>
            <a:lstStyle/>
            <a:p>
              <a:r>
                <a:rPr lang="en-US" altLang="zh-CN" sz="2000" b="1" dirty="0" err="1">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Recruiment</a:t>
              </a:r>
              <a:r>
                <a:rPr lang="en-US" altLang="zh-CN"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 information</a:t>
              </a:r>
            </a:p>
          </p:txBody>
        </p:sp>
        <p:sp>
          <p:nvSpPr>
            <p:cNvPr id="510" name="文本框 7"/>
            <p:cNvSpPr txBox="1">
              <a:spLocks noChangeArrowheads="1"/>
            </p:cNvSpPr>
            <p:nvPr/>
          </p:nvSpPr>
          <p:spPr bwMode="auto">
            <a:xfrm>
              <a:off x="8716690" y="2660247"/>
              <a:ext cx="2826385" cy="953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1400" b="1" dirty="0">
                  <a:solidFill>
                    <a:schemeClr val="tx1">
                      <a:lumMod val="85000"/>
                      <a:lumOff val="15000"/>
                    </a:schemeClr>
                  </a:solidFill>
                  <a:latin typeface="+mn-ea"/>
                  <a:ea typeface="+mn-ea"/>
                </a:rPr>
                <a:t>Crawling and tabulating recruitment information published by target company over time</a:t>
              </a:r>
            </a:p>
          </p:txBody>
        </p:sp>
      </p:grpSp>
      <p:grpSp>
        <p:nvGrpSpPr>
          <p:cNvPr id="5" name="chenying0907 4"/>
          <p:cNvGrpSpPr/>
          <p:nvPr/>
        </p:nvGrpSpPr>
        <p:grpSpPr>
          <a:xfrm>
            <a:off x="8595360" y="3843020"/>
            <a:ext cx="3061335" cy="2053590"/>
            <a:chOff x="8744787" y="3842777"/>
            <a:chExt cx="2912110" cy="2053590"/>
          </a:xfrm>
        </p:grpSpPr>
        <p:sp>
          <p:nvSpPr>
            <p:cNvPr id="511" name="Rectangle 47"/>
            <p:cNvSpPr/>
            <p:nvPr/>
          </p:nvSpPr>
          <p:spPr>
            <a:xfrm>
              <a:off x="9240928" y="3842777"/>
              <a:ext cx="1362813" cy="307777"/>
            </a:xfrm>
            <a:prstGeom prst="rect">
              <a:avLst/>
            </a:prstGeom>
          </p:spPr>
          <p:txBody>
            <a:bodyPr wrap="square" lIns="0" tIns="0" rIns="0" bIns="0">
              <a:spAutoFit/>
            </a:bodyPr>
            <a:lstStyle/>
            <a:p>
              <a:r>
                <a:rPr lang="en-US" altLang="zh-CN" sz="20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API</a:t>
              </a:r>
            </a:p>
          </p:txBody>
        </p:sp>
        <p:sp>
          <p:nvSpPr>
            <p:cNvPr id="512" name="文本框 7"/>
            <p:cNvSpPr txBox="1">
              <a:spLocks noChangeArrowheads="1"/>
            </p:cNvSpPr>
            <p:nvPr/>
          </p:nvSpPr>
          <p:spPr bwMode="auto">
            <a:xfrm>
              <a:off x="8744787" y="4296802"/>
              <a:ext cx="2912110" cy="1599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1400" b="1" dirty="0">
                  <a:solidFill>
                    <a:schemeClr val="tx1">
                      <a:lumMod val="85000"/>
                      <a:lumOff val="15000"/>
                    </a:schemeClr>
                  </a:solidFill>
                  <a:latin typeface="+mn-ea"/>
                  <a:ea typeface="+mn-ea"/>
                </a:rPr>
                <a:t>Get the current business and direction they are trying to focus on. This kind of method is straight forward but may be  a little lag, because the code is published when the company is already make the decisions.</a:t>
              </a:r>
            </a:p>
          </p:txBody>
        </p:sp>
      </p:grpSp>
      <p:sp>
        <p:nvSpPr>
          <p:cNvPr id="513" name="chenying0907 456"/>
          <p:cNvSpPr>
            <a:spLocks noEditPoints="1"/>
          </p:cNvSpPr>
          <p:nvPr/>
        </p:nvSpPr>
        <p:spPr bwMode="auto">
          <a:xfrm>
            <a:off x="3749210" y="2248983"/>
            <a:ext cx="544513" cy="571501"/>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sp>
        <p:nvSpPr>
          <p:cNvPr id="514" name="chenying0907 460"/>
          <p:cNvSpPr>
            <a:spLocks noEditPoints="1"/>
          </p:cNvSpPr>
          <p:nvPr/>
        </p:nvSpPr>
        <p:spPr bwMode="auto">
          <a:xfrm>
            <a:off x="7957674" y="3809491"/>
            <a:ext cx="544512" cy="571499"/>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sp>
        <p:nvSpPr>
          <p:cNvPr id="515" name="chenying0907 456"/>
          <p:cNvSpPr>
            <a:spLocks noEditPoints="1"/>
          </p:cNvSpPr>
          <p:nvPr/>
        </p:nvSpPr>
        <p:spPr bwMode="auto">
          <a:xfrm>
            <a:off x="3752385" y="3858707"/>
            <a:ext cx="544513" cy="571501"/>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sp>
        <p:nvSpPr>
          <p:cNvPr id="516" name="chenying0907 460"/>
          <p:cNvSpPr>
            <a:spLocks noEditPoints="1"/>
          </p:cNvSpPr>
          <p:nvPr/>
        </p:nvSpPr>
        <p:spPr bwMode="auto">
          <a:xfrm>
            <a:off x="7777135" y="2193419"/>
            <a:ext cx="544512" cy="571499"/>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sp>
        <p:nvSpPr>
          <p:cNvPr id="7" name="文本框 6"/>
          <p:cNvSpPr txBox="1"/>
          <p:nvPr/>
        </p:nvSpPr>
        <p:spPr>
          <a:xfrm>
            <a:off x="434340" y="4653915"/>
            <a:ext cx="3495675" cy="953135"/>
          </a:xfrm>
          <a:prstGeom prst="rect">
            <a:avLst/>
          </a:prstGeom>
          <a:noFill/>
        </p:spPr>
        <p:txBody>
          <a:bodyPr wrap="square" rtlCol="0">
            <a:spAutoFit/>
          </a:bodyPr>
          <a:lstStyle/>
          <a:p>
            <a:pPr algn="l"/>
            <a:r>
              <a:rPr lang="zh-CN" altLang="en-US" sz="1400" b="1">
                <a:latin typeface="+mn-ea"/>
              </a:rPr>
              <a:t>Crawling and tabulating news re</a:t>
            </a:r>
            <a:r>
              <a:rPr lang="en-US" altLang="zh-CN" sz="1400" b="1">
                <a:latin typeface="+mn-ea"/>
              </a:rPr>
              <a:t>-</a:t>
            </a:r>
            <a:r>
              <a:rPr lang="zh-CN" altLang="en-US" sz="1400" b="1">
                <a:latin typeface="+mn-ea"/>
              </a:rPr>
              <a:t> garding target company over time, and mapping articles to topics of interest to reveal trends</a:t>
            </a:r>
            <a:r>
              <a:rPr lang="en-US" altLang="zh-CN" sz="1400" b="1">
                <a:latin typeface="+mn-ea"/>
              </a:rPr>
              <a:t>.</a:t>
            </a:r>
          </a:p>
        </p:txBody>
      </p:sp>
      <p:sp>
        <p:nvSpPr>
          <p:cNvPr id="505" name="文本占位符 2">
            <a:extLst>
              <a:ext uri="{FF2B5EF4-FFF2-40B4-BE49-F238E27FC236}">
                <a16:creationId xmlns:a16="http://schemas.microsoft.com/office/drawing/2014/main" id="{347BB65D-E15B-1742-8A43-4955C90990A0}"/>
              </a:ext>
            </a:extLst>
          </p:cNvPr>
          <p:cNvSpPr txBox="1"/>
          <p:nvPr/>
        </p:nvSpPr>
        <p:spPr>
          <a:xfrm>
            <a:off x="1192530" y="292735"/>
            <a:ext cx="4262755" cy="425450"/>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方正清刻本悦宋简体" panose="02000000000000000000" pitchFamily="2" charset="-122"/>
                <a:ea typeface="方正清刻本悦宋简体" panose="02000000000000000000" pitchFamily="2" charset="-122"/>
                <a:sym typeface="+mn-ea"/>
              </a:rPr>
              <a:t>Project Review</a:t>
            </a:r>
            <a:endParaRPr lang="en-US" altLang="zh-CN" sz="3200" b="0" dirty="0">
              <a:solidFill>
                <a:srgbClr val="005188"/>
              </a:solidFill>
              <a:latin typeface="方正清刻本悦宋简体" panose="02000000000000000000" pitchFamily="2" charset="-122"/>
              <a:ea typeface="方正清刻本悦宋简体" panose="02000000000000000000" pitchFamily="2" charset="-122"/>
            </a:endParaRPr>
          </a:p>
          <a:p>
            <a:endParaRPr lang="zh-CN" altLang="en-US" sz="3200" b="0" dirty="0">
              <a:solidFill>
                <a:srgbClr val="005188"/>
              </a:solidFill>
              <a:latin typeface="方正清刻本悦宋简体" panose="02000000000000000000" pitchFamily="2" charset="-122"/>
              <a:ea typeface="方正清刻本悦宋简体" panose="02000000000000000000" pitchFamily="2" charset="-122"/>
            </a:endParaRPr>
          </a:p>
        </p:txBody>
      </p:sp>
    </p:spTree>
    <p:extLst>
      <p:ext uri="{BB962C8B-B14F-4D97-AF65-F5344CB8AC3E}">
        <p14:creationId xmlns:p14="http://schemas.microsoft.com/office/powerpoint/2010/main" val="179066284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教学反思</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教学效果</a:t>
            </a:r>
          </a:p>
        </p:txBody>
      </p:sp>
      <p:sp>
        <p:nvSpPr>
          <p:cNvPr id="4" name="文本框 3"/>
          <p:cNvSpPr txBox="1"/>
          <p:nvPr/>
        </p:nvSpPr>
        <p:spPr>
          <a:xfrm>
            <a:off x="1610139" y="1703356"/>
            <a:ext cx="2632833" cy="738664"/>
          </a:xfrm>
          <a:prstGeom prst="rect">
            <a:avLst/>
          </a:prstGeom>
          <a:noFill/>
        </p:spPr>
        <p:txBody>
          <a:bodyPr wrap="square" rtlCol="0">
            <a:spAutoFit/>
          </a:bodyPr>
          <a:lstStyle/>
          <a:p>
            <a:pPr algn="ctr">
              <a:lnSpc>
                <a:spcPct val="10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sp>
        <p:nvSpPr>
          <p:cNvPr id="5" name="文本框 4"/>
          <p:cNvSpPr txBox="1"/>
          <p:nvPr/>
        </p:nvSpPr>
        <p:spPr>
          <a:xfrm>
            <a:off x="4609868" y="1696182"/>
            <a:ext cx="2698218" cy="738664"/>
          </a:xfrm>
          <a:prstGeom prst="rect">
            <a:avLst/>
          </a:prstGeom>
          <a:noFill/>
        </p:spPr>
        <p:txBody>
          <a:bodyPr wrap="square" rtlCol="0">
            <a:spAutoFit/>
          </a:bodyPr>
          <a:lstStyle/>
          <a:p>
            <a:pPr algn="ctr">
              <a:lnSpc>
                <a:spcPct val="10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sp>
        <p:nvSpPr>
          <p:cNvPr id="6" name="文本框 5"/>
          <p:cNvSpPr txBox="1"/>
          <p:nvPr/>
        </p:nvSpPr>
        <p:spPr>
          <a:xfrm>
            <a:off x="7713182" y="1679514"/>
            <a:ext cx="2664609" cy="738664"/>
          </a:xfrm>
          <a:prstGeom prst="rect">
            <a:avLst/>
          </a:prstGeom>
          <a:noFill/>
        </p:spPr>
        <p:txBody>
          <a:bodyPr wrap="square" rtlCol="0">
            <a:spAutoFit/>
          </a:bodyPr>
          <a:lstStyle/>
          <a:p>
            <a:pPr algn="ctr">
              <a:lnSpc>
                <a:spcPct val="10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sp>
        <p:nvSpPr>
          <p:cNvPr id="7" name="文本框 6"/>
          <p:cNvSpPr txBox="1"/>
          <p:nvPr/>
        </p:nvSpPr>
        <p:spPr>
          <a:xfrm>
            <a:off x="3144141" y="4871168"/>
            <a:ext cx="2724947" cy="738664"/>
          </a:xfrm>
          <a:prstGeom prst="rect">
            <a:avLst/>
          </a:prstGeom>
          <a:noFill/>
        </p:spPr>
        <p:txBody>
          <a:bodyPr wrap="square" rtlCol="0">
            <a:spAutoFit/>
          </a:bodyPr>
          <a:lstStyle/>
          <a:p>
            <a:pPr algn="ctr">
              <a:lnSpc>
                <a:spcPct val="10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sp>
        <p:nvSpPr>
          <p:cNvPr id="8" name="文本框 7"/>
          <p:cNvSpPr txBox="1"/>
          <p:nvPr/>
        </p:nvSpPr>
        <p:spPr>
          <a:xfrm>
            <a:off x="6324206" y="4863548"/>
            <a:ext cx="2721661" cy="738664"/>
          </a:xfrm>
          <a:prstGeom prst="rect">
            <a:avLst/>
          </a:prstGeom>
          <a:noFill/>
        </p:spPr>
        <p:txBody>
          <a:bodyPr wrap="square" rtlCol="0">
            <a:spAutoFit/>
          </a:bodyPr>
          <a:lstStyle/>
          <a:p>
            <a:pPr algn="ctr">
              <a:lnSpc>
                <a:spcPct val="10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grpSp>
        <p:nvGrpSpPr>
          <p:cNvPr id="9" name="chenying0907 8"/>
          <p:cNvGrpSpPr/>
          <p:nvPr/>
        </p:nvGrpSpPr>
        <p:grpSpPr>
          <a:xfrm>
            <a:off x="5179470" y="2682776"/>
            <a:ext cx="1815265" cy="1833549"/>
            <a:chOff x="5229165" y="2971011"/>
            <a:chExt cx="1815265" cy="1833549"/>
          </a:xfrm>
          <a:solidFill>
            <a:srgbClr val="005188"/>
          </a:solidFill>
        </p:grpSpPr>
        <p:sp>
          <p:nvSpPr>
            <p:cNvPr id="10" name="椭圆 31"/>
            <p:cNvSpPr/>
            <p:nvPr/>
          </p:nvSpPr>
          <p:spPr>
            <a:xfrm rot="15654318">
              <a:off x="5220023" y="2980153"/>
              <a:ext cx="1833549" cy="181526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11" name="chenying0907 10"/>
            <p:cNvGrpSpPr/>
            <p:nvPr/>
          </p:nvGrpSpPr>
          <p:grpSpPr>
            <a:xfrm>
              <a:off x="5810140" y="3626674"/>
              <a:ext cx="546655" cy="576628"/>
              <a:chOff x="4197350" y="2182813"/>
              <a:chExt cx="608013" cy="641350"/>
            </a:xfrm>
            <a:grpFill/>
          </p:grpSpPr>
          <p:sp>
            <p:nvSpPr>
              <p:cNvPr id="12" name="chenying0907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 name="chenying0907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 name="chenying0907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 name="chenying0907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6" name="chenying0907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7" name="chenying0907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8" name="chenying0907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9" name="chenying0907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0" name="chenying0907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1" name="chenying0907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2" name="chenying0907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3" name="chenying0907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4" name="chenying0907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5" name="chenying0907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6" name="chenying0907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7" name="chenying0907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8" name="chenying0907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29" name="chenying0907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0" name="chenying0907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1" name="chenying0907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2" name="chenying0907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3" name="chenying0907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4" name="chenying0907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5" name="chenying0907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6" name="chenying0907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7" name="chenying0907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8" name="chenying0907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39" name="chenying0907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0" name="chenying0907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1" name="chenying0907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2" name="chenying0907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3" name="chenying0907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4" name="chenying0907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5" name="chenying0907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6" name="chenying0907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7" name="chenying0907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8" name="chenying0907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49" name="chenying0907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0" name="chenying0907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1" name="chenying0907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2" name="chenying0907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3" name="chenying0907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4" name="chenying0907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5" name="chenying0907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6" name="chenying0907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57" name="chenying0907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grpSp>
      </p:grpSp>
      <p:grpSp>
        <p:nvGrpSpPr>
          <p:cNvPr id="58" name="chenying0907 57"/>
          <p:cNvGrpSpPr/>
          <p:nvPr/>
        </p:nvGrpSpPr>
        <p:grpSpPr>
          <a:xfrm>
            <a:off x="6642055" y="2693953"/>
            <a:ext cx="1815265" cy="1833549"/>
            <a:chOff x="6691750" y="2982188"/>
            <a:chExt cx="1815265" cy="1833549"/>
          </a:xfrm>
          <a:solidFill>
            <a:srgbClr val="005188"/>
          </a:solidFill>
        </p:grpSpPr>
        <p:sp>
          <p:nvSpPr>
            <p:cNvPr id="59" name="椭圆 31"/>
            <p:cNvSpPr/>
            <p:nvPr/>
          </p:nvSpPr>
          <p:spPr>
            <a:xfrm rot="15654318">
              <a:off x="6682608" y="2991330"/>
              <a:ext cx="1833549" cy="181526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60" name="chenying0907 59"/>
            <p:cNvGrpSpPr/>
            <p:nvPr/>
          </p:nvGrpSpPr>
          <p:grpSpPr>
            <a:xfrm>
              <a:off x="7213505" y="3608119"/>
              <a:ext cx="622302" cy="612311"/>
              <a:chOff x="5219701" y="3138488"/>
              <a:chExt cx="692150" cy="681038"/>
            </a:xfrm>
            <a:grpFill/>
          </p:grpSpPr>
          <p:sp>
            <p:nvSpPr>
              <p:cNvPr id="61" name="chenying0907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2" name="chenying0907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3" name="chenying0907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4" name="chenying0907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5" name="chenying0907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6" name="chenying0907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7" name="chenying0907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68" name="chenying0907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grpSp>
      </p:grpSp>
      <p:grpSp>
        <p:nvGrpSpPr>
          <p:cNvPr id="69" name="chenying0907 68"/>
          <p:cNvGrpSpPr/>
          <p:nvPr/>
        </p:nvGrpSpPr>
        <p:grpSpPr>
          <a:xfrm>
            <a:off x="7983864" y="2671599"/>
            <a:ext cx="1815265" cy="1833549"/>
            <a:chOff x="8033559" y="2959834"/>
            <a:chExt cx="1815265" cy="1833549"/>
          </a:xfrm>
          <a:solidFill>
            <a:srgbClr val="005188"/>
          </a:solidFill>
        </p:grpSpPr>
        <p:sp>
          <p:nvSpPr>
            <p:cNvPr id="70" name="椭圆 31"/>
            <p:cNvSpPr/>
            <p:nvPr/>
          </p:nvSpPr>
          <p:spPr>
            <a:xfrm rot="15654318">
              <a:off x="8024417" y="2968976"/>
              <a:ext cx="1833549" cy="181526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71" name="chenying0907 70"/>
            <p:cNvGrpSpPr/>
            <p:nvPr/>
          </p:nvGrpSpPr>
          <p:grpSpPr>
            <a:xfrm>
              <a:off x="8685982" y="3620965"/>
              <a:ext cx="586619" cy="599465"/>
              <a:chOff x="5268913" y="4124325"/>
              <a:chExt cx="652463" cy="666751"/>
            </a:xfrm>
            <a:grpFill/>
          </p:grpSpPr>
          <p:sp>
            <p:nvSpPr>
              <p:cNvPr id="72" name="chenying0907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3" name="chenying0907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4" name="chenying0907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5" name="chenying0907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6" name="chenying0907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7" name="chenying0907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8" name="chenying0907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79" name="chenying0907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0" name="chenying0907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1" name="chenying0907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2" name="chenying0907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3" name="chenying0907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4" name="chenying0907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5" name="chenying0907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6" name="chenying0907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7" name="chenying0907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8" name="chenying0907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89" name="chenying0907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0" name="chenying0907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1" name="chenying0907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grpSp>
      </p:grpSp>
      <p:grpSp>
        <p:nvGrpSpPr>
          <p:cNvPr id="92" name="chenying0907 91"/>
          <p:cNvGrpSpPr/>
          <p:nvPr/>
        </p:nvGrpSpPr>
        <p:grpSpPr>
          <a:xfrm>
            <a:off x="3811678" y="2682778"/>
            <a:ext cx="1815265" cy="1833549"/>
            <a:chOff x="3861373" y="2971013"/>
            <a:chExt cx="1815265" cy="1833549"/>
          </a:xfrm>
          <a:solidFill>
            <a:srgbClr val="005188"/>
          </a:solidFill>
        </p:grpSpPr>
        <p:sp>
          <p:nvSpPr>
            <p:cNvPr id="93" name="椭圆 31"/>
            <p:cNvSpPr/>
            <p:nvPr/>
          </p:nvSpPr>
          <p:spPr>
            <a:xfrm rot="15654318">
              <a:off x="3852231" y="2980155"/>
              <a:ext cx="1833549" cy="181526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94" name="chenying0907 93"/>
            <p:cNvGrpSpPr/>
            <p:nvPr/>
          </p:nvGrpSpPr>
          <p:grpSpPr>
            <a:xfrm>
              <a:off x="4476527" y="3525336"/>
              <a:ext cx="602320" cy="609456"/>
              <a:chOff x="4194175" y="1193800"/>
              <a:chExt cx="669926" cy="677863"/>
            </a:xfrm>
            <a:grpFill/>
          </p:grpSpPr>
          <p:sp>
            <p:nvSpPr>
              <p:cNvPr id="95" name="chenying0907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6" name="chenying0907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7" name="chenying0907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8" name="chenying0907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99" name="chenying0907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0" name="chenying0907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1" name="chenying0907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2" name="chenying0907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3" name="chenying0907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4" name="chenying0907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5" name="chenying0907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6" name="chenying0907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7" name="chenying0907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8" name="chenying0907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09" name="chenying0907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0" name="chenying0907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1" name="chenying0907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2" name="chenying0907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3" name="chenying0907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4" name="chenying0907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5" name="chenying0907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6" name="chenying0907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7" name="chenying0907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8" name="chenying0907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19" name="chenying0907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0" name="chenying0907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1" name="chenying0907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2" name="chenying0907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3" name="chenying0907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4" name="chenying0907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5" name="chenying0907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6" name="chenying0907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7" name="chenying0907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8" name="chenying0907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29" name="chenying0907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0" name="chenying0907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1" name="chenying0907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2" name="chenying0907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solidFill>
                  <a:srgbClr val="005188"/>
                </a:solidFill>
                <a:round/>
              </a:ln>
            </p:spPr>
            <p:txBody>
              <a:bodyPr vert="horz" wrap="square" lIns="121920" tIns="60960" rIns="121920" bIns="60960" numCol="1" anchor="t" anchorCtr="0" compatLnSpc="1"/>
              <a:lstStyle/>
              <a:p>
                <a:endParaRPr lang="zh-CN" altLang="en-US" sz="2400">
                  <a:solidFill>
                    <a:srgbClr val="605448"/>
                  </a:solidFill>
                </a:endParaRPr>
              </a:p>
            </p:txBody>
          </p:sp>
        </p:grpSp>
      </p:grpSp>
      <p:grpSp>
        <p:nvGrpSpPr>
          <p:cNvPr id="133" name="chenying0907 132"/>
          <p:cNvGrpSpPr/>
          <p:nvPr/>
        </p:nvGrpSpPr>
        <p:grpSpPr>
          <a:xfrm>
            <a:off x="2349093" y="2671601"/>
            <a:ext cx="1815265" cy="1833549"/>
            <a:chOff x="2398788" y="2959836"/>
            <a:chExt cx="1815265" cy="1833549"/>
          </a:xfrm>
          <a:solidFill>
            <a:srgbClr val="005188"/>
          </a:solidFill>
        </p:grpSpPr>
        <p:sp>
          <p:nvSpPr>
            <p:cNvPr id="134" name="椭圆 31"/>
            <p:cNvSpPr/>
            <p:nvPr/>
          </p:nvSpPr>
          <p:spPr>
            <a:xfrm rot="15654318">
              <a:off x="2389646" y="2968978"/>
              <a:ext cx="1833549" cy="181526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135" name="chenying0907 134"/>
            <p:cNvGrpSpPr/>
            <p:nvPr/>
          </p:nvGrpSpPr>
          <p:grpSpPr>
            <a:xfrm>
              <a:off x="2950486" y="3555563"/>
              <a:ext cx="628012" cy="643711"/>
              <a:chOff x="3282950" y="1154113"/>
              <a:chExt cx="698501" cy="715963"/>
            </a:xfrm>
            <a:grpFill/>
          </p:grpSpPr>
          <p:sp>
            <p:nvSpPr>
              <p:cNvPr id="136" name="chenying0907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7" name="chenying0907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8" name="chenying0907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39" name="chenying0907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0" name="chenying0907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1" name="chenying0907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2" name="chenying0907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3" name="chenying0907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4" name="chenying0907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5" name="chenying0907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6" name="chenying0907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7" name="chenying0907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8" name="chenying0907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49" name="chenying0907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0" name="chenying0907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1" name="chenying0907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2" name="chenying0907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3" name="chenying0907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4" name="chenying0907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5" name="chenying0907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6" name="chenying0907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7" name="chenying0907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8" name="chenying0907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gr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1" presetClass="entr" presetSubtype="1" fill="hold" nodeType="after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wheel(1)">
                                      <p:cBhvr>
                                        <p:cTn id="17" dur="750"/>
                                        <p:tgtEl>
                                          <p:spTgt spid="133"/>
                                        </p:tgtEl>
                                      </p:cBhvr>
                                    </p:animEffect>
                                  </p:childTnLst>
                                </p:cTn>
                              </p:par>
                              <p:par>
                                <p:cTn id="18" presetID="21" presetClass="entr" presetSubtype="1" fill="hold" nodeType="withEffect">
                                  <p:stCondLst>
                                    <p:cond delay="0"/>
                                  </p:stCondLst>
                                  <p:childTnLst>
                                    <p:set>
                                      <p:cBhvr>
                                        <p:cTn id="19" dur="1" fill="hold">
                                          <p:stCondLst>
                                            <p:cond delay="0"/>
                                          </p:stCondLst>
                                        </p:cTn>
                                        <p:tgtEl>
                                          <p:spTgt spid="92"/>
                                        </p:tgtEl>
                                        <p:attrNameLst>
                                          <p:attrName>style.visibility</p:attrName>
                                        </p:attrNameLst>
                                      </p:cBhvr>
                                      <p:to>
                                        <p:strVal val="visible"/>
                                      </p:to>
                                    </p:set>
                                    <p:animEffect transition="in" filter="wheel(1)">
                                      <p:cBhvr>
                                        <p:cTn id="20" dur="750"/>
                                        <p:tgtEl>
                                          <p:spTgt spid="92"/>
                                        </p:tgtEl>
                                      </p:cBhvr>
                                    </p:animEffect>
                                  </p:childTnLst>
                                </p:cTn>
                              </p:par>
                              <p:par>
                                <p:cTn id="21" presetID="21" presetClass="entr" presetSubtype="1"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750"/>
                                        <p:tgtEl>
                                          <p:spTgt spid="9"/>
                                        </p:tgtEl>
                                      </p:cBhvr>
                                    </p:animEffect>
                                  </p:childTnLst>
                                </p:cTn>
                              </p:par>
                              <p:par>
                                <p:cTn id="24" presetID="21" presetClass="entr" presetSubtype="1" fill="hold" nodeType="with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heel(1)">
                                      <p:cBhvr>
                                        <p:cTn id="26" dur="750"/>
                                        <p:tgtEl>
                                          <p:spTgt spid="58"/>
                                        </p:tgtEl>
                                      </p:cBhvr>
                                    </p:animEffect>
                                  </p:childTnLst>
                                </p:cTn>
                              </p:par>
                              <p:par>
                                <p:cTn id="27" presetID="21" presetClass="entr" presetSubtype="1" fill="hold" nodeType="with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wheel(1)">
                                      <p:cBhvr>
                                        <p:cTn id="29" dur="750"/>
                                        <p:tgtEl>
                                          <p:spTgt spid="69"/>
                                        </p:tgtEl>
                                      </p:cBhvr>
                                    </p:animEffect>
                                  </p:childTnLst>
                                </p:cTn>
                              </p:par>
                            </p:childTnLst>
                          </p:cTn>
                        </p:par>
                        <p:par>
                          <p:cTn id="30" fill="hold">
                            <p:stCondLst>
                              <p:cond delay="2299"/>
                            </p:stCondLst>
                            <p:childTnLst>
                              <p:par>
                                <p:cTn id="31" presetID="2" presetClass="entr" presetSubtype="1" decel="10000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0-#ppt_h/2"/>
                                          </p:val>
                                        </p:tav>
                                        <p:tav tm="100000">
                                          <p:val>
                                            <p:strVal val="#ppt_y"/>
                                          </p:val>
                                        </p:tav>
                                      </p:tavLst>
                                    </p:anim>
                                  </p:childTnLst>
                                </p:cTn>
                              </p:par>
                            </p:childTnLst>
                          </p:cTn>
                        </p:par>
                        <p:par>
                          <p:cTn id="35" fill="hold">
                            <p:stCondLst>
                              <p:cond delay="2799"/>
                            </p:stCondLst>
                            <p:childTnLst>
                              <p:par>
                                <p:cTn id="36" presetID="2" presetClass="entr" presetSubtype="1" decel="100000" fill="hold" grpId="0" nodeType="after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additive="base">
                                        <p:cTn id="38" dur="500" fill="hold"/>
                                        <p:tgtEl>
                                          <p:spTgt spid="5"/>
                                        </p:tgtEl>
                                        <p:attrNameLst>
                                          <p:attrName>ppt_x</p:attrName>
                                        </p:attrNameLst>
                                      </p:cBhvr>
                                      <p:tavLst>
                                        <p:tav tm="0">
                                          <p:val>
                                            <p:strVal val="#ppt_x"/>
                                          </p:val>
                                        </p:tav>
                                        <p:tav tm="100000">
                                          <p:val>
                                            <p:strVal val="#ppt_x"/>
                                          </p:val>
                                        </p:tav>
                                      </p:tavLst>
                                    </p:anim>
                                    <p:anim calcmode="lin" valueType="num">
                                      <p:cBhvr additive="base">
                                        <p:cTn id="39" dur="500" fill="hold"/>
                                        <p:tgtEl>
                                          <p:spTgt spid="5"/>
                                        </p:tgtEl>
                                        <p:attrNameLst>
                                          <p:attrName>ppt_y</p:attrName>
                                        </p:attrNameLst>
                                      </p:cBhvr>
                                      <p:tavLst>
                                        <p:tav tm="0">
                                          <p:val>
                                            <p:strVal val="0-#ppt_h/2"/>
                                          </p:val>
                                        </p:tav>
                                        <p:tav tm="100000">
                                          <p:val>
                                            <p:strVal val="#ppt_y"/>
                                          </p:val>
                                        </p:tav>
                                      </p:tavLst>
                                    </p:anim>
                                  </p:childTnLst>
                                </p:cTn>
                              </p:par>
                            </p:childTnLst>
                          </p:cTn>
                        </p:par>
                        <p:par>
                          <p:cTn id="40" fill="hold">
                            <p:stCondLst>
                              <p:cond delay="3299"/>
                            </p:stCondLst>
                            <p:childTnLst>
                              <p:par>
                                <p:cTn id="41" presetID="2" presetClass="entr" presetSubtype="1" decel="100000" fill="hold" grpId="0" nodeType="after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0-#ppt_h/2"/>
                                          </p:val>
                                        </p:tav>
                                        <p:tav tm="100000">
                                          <p:val>
                                            <p:strVal val="#ppt_y"/>
                                          </p:val>
                                        </p:tav>
                                      </p:tavLst>
                                    </p:anim>
                                  </p:childTnLst>
                                </p:cTn>
                              </p:par>
                            </p:childTnLst>
                          </p:cTn>
                        </p:par>
                        <p:par>
                          <p:cTn id="45" fill="hold">
                            <p:stCondLst>
                              <p:cond delay="3799"/>
                            </p:stCondLst>
                            <p:childTnLst>
                              <p:par>
                                <p:cTn id="46" presetID="2" presetClass="entr" presetSubtype="4" decel="100000" fill="hold" grpId="0" nodeType="afterEffect">
                                  <p:stCondLst>
                                    <p:cond delay="0"/>
                                  </p:stCondLst>
                                  <p:childTnLst>
                                    <p:set>
                                      <p:cBhvr>
                                        <p:cTn id="47" dur="1" fill="hold">
                                          <p:stCondLst>
                                            <p:cond delay="0"/>
                                          </p:stCondLst>
                                        </p:cTn>
                                        <p:tgtEl>
                                          <p:spTgt spid="7"/>
                                        </p:tgtEl>
                                        <p:attrNameLst>
                                          <p:attrName>style.visibility</p:attrName>
                                        </p:attrNameLst>
                                      </p:cBhvr>
                                      <p:to>
                                        <p:strVal val="visible"/>
                                      </p:to>
                                    </p:set>
                                    <p:anim calcmode="lin" valueType="num">
                                      <p:cBhvr additive="base">
                                        <p:cTn id="48" dur="500" fill="hold"/>
                                        <p:tgtEl>
                                          <p:spTgt spid="7"/>
                                        </p:tgtEl>
                                        <p:attrNameLst>
                                          <p:attrName>ppt_x</p:attrName>
                                        </p:attrNameLst>
                                      </p:cBhvr>
                                      <p:tavLst>
                                        <p:tav tm="0">
                                          <p:val>
                                            <p:strVal val="#ppt_x"/>
                                          </p:val>
                                        </p:tav>
                                        <p:tav tm="100000">
                                          <p:val>
                                            <p:strVal val="#ppt_x"/>
                                          </p:val>
                                        </p:tav>
                                      </p:tavLst>
                                    </p:anim>
                                    <p:anim calcmode="lin" valueType="num">
                                      <p:cBhvr additive="base">
                                        <p:cTn id="49" dur="500" fill="hold"/>
                                        <p:tgtEl>
                                          <p:spTgt spid="7"/>
                                        </p:tgtEl>
                                        <p:attrNameLst>
                                          <p:attrName>ppt_y</p:attrName>
                                        </p:attrNameLst>
                                      </p:cBhvr>
                                      <p:tavLst>
                                        <p:tav tm="0">
                                          <p:val>
                                            <p:strVal val="1+#ppt_h/2"/>
                                          </p:val>
                                        </p:tav>
                                        <p:tav tm="100000">
                                          <p:val>
                                            <p:strVal val="#ppt_y"/>
                                          </p:val>
                                        </p:tav>
                                      </p:tavLst>
                                    </p:anim>
                                  </p:childTnLst>
                                </p:cTn>
                              </p:par>
                              <p:par>
                                <p:cTn id="50" presetID="2" presetClass="entr" presetSubtype="4" decel="100000" fill="hold" grpId="0" nodeType="with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500" fill="hold"/>
                                        <p:tgtEl>
                                          <p:spTgt spid="8"/>
                                        </p:tgtEl>
                                        <p:attrNameLst>
                                          <p:attrName>ppt_x</p:attrName>
                                        </p:attrNameLst>
                                      </p:cBhvr>
                                      <p:tavLst>
                                        <p:tav tm="0">
                                          <p:val>
                                            <p:strVal val="#ppt_x"/>
                                          </p:val>
                                        </p:tav>
                                        <p:tav tm="100000">
                                          <p:val>
                                            <p:strVal val="#ppt_x"/>
                                          </p:val>
                                        </p:tav>
                                      </p:tavLst>
                                    </p:anim>
                                    <p:anim calcmode="lin" valueType="num">
                                      <p:cBhvr additive="base">
                                        <p:cTn id="5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4" grpId="0"/>
      <p:bldP spid="5" grpId="0"/>
      <p:bldP spid="6" grpId="0"/>
      <p:bldP spid="7" grpId="0"/>
      <p:bldP spid="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29"/>
          <p:cNvSpPr txBox="1"/>
          <p:nvPr/>
        </p:nvSpPr>
        <p:spPr>
          <a:xfrm>
            <a:off x="3829408" y="3338842"/>
            <a:ext cx="1899138" cy="1795363"/>
          </a:xfrm>
          <a:prstGeom prst="rect">
            <a:avLst/>
          </a:prstGeom>
          <a:noFill/>
        </p:spPr>
        <p:txBody>
          <a:bodyPr wrap="square" lIns="0" tIns="0" rIns="0" bIns="0" rtlCol="0">
            <a:spAutoFit/>
          </a:bodyPr>
          <a:lstStyle/>
          <a:p>
            <a:pPr algn="ctr">
              <a:lnSpc>
                <a:spcPts val="2000"/>
              </a:lnSpc>
            </a:pPr>
            <a:r>
              <a:rPr lang="zh-CN" altLang="en-US"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点击输入简要文字内容，文字内容需概括精炼，言。简意赅的说明分项内容。点击输入简要文字内容，文字内容需概括精炼，言。简意赅的说明分项内容</a:t>
            </a:r>
            <a:endParaRPr lang="en-US" altLang="zh-CN"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endParaRPr>
          </a:p>
          <a:p>
            <a:pPr algn="ctr">
              <a:lnSpc>
                <a:spcPts val="2000"/>
              </a:lnSpc>
            </a:pPr>
            <a:endParaRPr lang="en-US" altLang="zh-CN"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endParaRPr>
          </a:p>
        </p:txBody>
      </p:sp>
      <p:sp>
        <p:nvSpPr>
          <p:cNvPr id="7" name="TextBox 30"/>
          <p:cNvSpPr txBox="1"/>
          <p:nvPr/>
        </p:nvSpPr>
        <p:spPr>
          <a:xfrm>
            <a:off x="3584581" y="2811090"/>
            <a:ext cx="1862834" cy="307777"/>
          </a:xfrm>
          <a:prstGeom prst="rect">
            <a:avLst/>
          </a:prstGeom>
          <a:noFill/>
        </p:spPr>
        <p:txBody>
          <a:bodyPr wrap="square" lIns="0" tIns="0" rIns="0" bIns="0" rtlCol="0">
            <a:spAutoFit/>
          </a:bodyPr>
          <a:lstStyle/>
          <a:p>
            <a:pPr algn="r"/>
            <a:r>
              <a:rPr lang="zh-CN" altLang="en-US" sz="2000" dirty="0">
                <a:solidFill>
                  <a:srgbClr val="005188"/>
                </a:solidFill>
                <a:latin typeface="方正清刻本悦宋简体" panose="02000000000000000000" pitchFamily="2" charset="-122"/>
                <a:ea typeface="方正清刻本悦宋简体" panose="02000000000000000000" pitchFamily="2" charset="-122"/>
              </a:rPr>
              <a:t>标题关键字</a:t>
            </a:r>
          </a:p>
        </p:txBody>
      </p:sp>
      <p:grpSp>
        <p:nvGrpSpPr>
          <p:cNvPr id="8" name="组合 7"/>
          <p:cNvGrpSpPr/>
          <p:nvPr/>
        </p:nvGrpSpPr>
        <p:grpSpPr>
          <a:xfrm>
            <a:off x="4361504" y="1868461"/>
            <a:ext cx="832639" cy="832641"/>
            <a:chOff x="4728910" y="3927384"/>
            <a:chExt cx="1337958" cy="1337960"/>
          </a:xfrm>
          <a:solidFill>
            <a:srgbClr val="4B4B4B"/>
          </a:solidFill>
        </p:grpSpPr>
        <p:sp>
          <p:nvSpPr>
            <p:cNvPr id="9" name="椭圆 8"/>
            <p:cNvSpPr/>
            <p:nvPr/>
          </p:nvSpPr>
          <p:spPr>
            <a:xfrm rot="19800000" flipV="1">
              <a:off x="4728910" y="3927384"/>
              <a:ext cx="1337958" cy="1337960"/>
            </a:xfrm>
            <a:prstGeom prst="ellipse">
              <a:avLst/>
            </a:prstGeom>
            <a:solidFill>
              <a:srgbClr val="0051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rgbClr val="C62127"/>
                </a:solidFill>
                <a:latin typeface="方正清刻本悦宋简体" panose="02000000000000000000" pitchFamily="2" charset="-122"/>
                <a:ea typeface="方正清刻本悦宋简体" panose="02000000000000000000" pitchFamily="2" charset="-122"/>
              </a:endParaRPr>
            </a:p>
          </p:txBody>
        </p:sp>
        <p:sp>
          <p:nvSpPr>
            <p:cNvPr id="10" name="TextBox 30"/>
            <p:cNvSpPr txBox="1"/>
            <p:nvPr/>
          </p:nvSpPr>
          <p:spPr>
            <a:xfrm>
              <a:off x="4790676" y="4442476"/>
              <a:ext cx="1214427" cy="445106"/>
            </a:xfrm>
            <a:prstGeom prst="rect">
              <a:avLst/>
            </a:prstGeom>
            <a:noFill/>
          </p:spPr>
          <p:txBody>
            <a:bodyPr wrap="square" lIns="0" tIns="0" rIns="0" bIns="0" rtlCol="0">
              <a:spAutoFit/>
            </a:bodyPr>
            <a:lstStyle/>
            <a:p>
              <a:pPr algn="ctr"/>
              <a:r>
                <a:rPr lang="zh-CN" altLang="en-US" b="1" dirty="0">
                  <a:solidFill>
                    <a:schemeClr val="bg1"/>
                  </a:solidFill>
                  <a:latin typeface="方正清刻本悦宋简体" panose="02000000000000000000" pitchFamily="2" charset="-122"/>
                  <a:ea typeface="方正清刻本悦宋简体" panose="02000000000000000000" pitchFamily="2" charset="-122"/>
                </a:rPr>
                <a:t>标题一</a:t>
              </a:r>
            </a:p>
          </p:txBody>
        </p:sp>
      </p:grpSp>
      <p:sp>
        <p:nvSpPr>
          <p:cNvPr id="11" name="TextBox 29"/>
          <p:cNvSpPr txBox="1"/>
          <p:nvPr/>
        </p:nvSpPr>
        <p:spPr>
          <a:xfrm>
            <a:off x="8934671" y="3340520"/>
            <a:ext cx="1899138" cy="1795363"/>
          </a:xfrm>
          <a:prstGeom prst="rect">
            <a:avLst/>
          </a:prstGeom>
          <a:noFill/>
        </p:spPr>
        <p:txBody>
          <a:bodyPr wrap="square" lIns="0" tIns="0" rIns="0" bIns="0" rtlCol="0">
            <a:spAutoFit/>
          </a:bodyPr>
          <a:lstStyle/>
          <a:p>
            <a:pPr algn="ctr">
              <a:lnSpc>
                <a:spcPts val="2000"/>
              </a:lnSpc>
            </a:pPr>
            <a:r>
              <a:rPr lang="zh-CN" altLang="en-US"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点击输入简要文字内容，文字内容需概括精炼，言。简意赅的说明分项内容。点击输入简要文字内容，文字内容需概括精炼，言。简意赅的说明分项内容</a:t>
            </a:r>
            <a:endParaRPr lang="en-US" altLang="zh-CN"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endParaRPr>
          </a:p>
          <a:p>
            <a:pPr algn="ctr">
              <a:lnSpc>
                <a:spcPts val="2000"/>
              </a:lnSpc>
            </a:pPr>
            <a:endParaRPr lang="en-US" altLang="zh-CN" sz="1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endParaRPr>
          </a:p>
        </p:txBody>
      </p:sp>
      <p:sp>
        <p:nvSpPr>
          <p:cNvPr id="12" name="TextBox 30"/>
          <p:cNvSpPr txBox="1"/>
          <p:nvPr/>
        </p:nvSpPr>
        <p:spPr>
          <a:xfrm>
            <a:off x="8689844" y="2812768"/>
            <a:ext cx="1862834" cy="307777"/>
          </a:xfrm>
          <a:prstGeom prst="rect">
            <a:avLst/>
          </a:prstGeom>
          <a:noFill/>
        </p:spPr>
        <p:txBody>
          <a:bodyPr wrap="square" lIns="0" tIns="0" rIns="0" bIns="0" rtlCol="0">
            <a:spAutoFit/>
          </a:bodyPr>
          <a:lstStyle/>
          <a:p>
            <a:pPr algn="r"/>
            <a:r>
              <a:rPr lang="zh-CN" altLang="en-US" sz="2000" dirty="0">
                <a:solidFill>
                  <a:srgbClr val="005188"/>
                </a:solidFill>
                <a:latin typeface="方正清刻本悦宋简体" panose="02000000000000000000" pitchFamily="2" charset="-122"/>
                <a:ea typeface="方正清刻本悦宋简体" panose="02000000000000000000" pitchFamily="2" charset="-122"/>
              </a:rPr>
              <a:t>标题关键字</a:t>
            </a:r>
          </a:p>
        </p:txBody>
      </p:sp>
      <p:grpSp>
        <p:nvGrpSpPr>
          <p:cNvPr id="13" name="组合 12"/>
          <p:cNvGrpSpPr/>
          <p:nvPr/>
        </p:nvGrpSpPr>
        <p:grpSpPr>
          <a:xfrm>
            <a:off x="9466767" y="1870139"/>
            <a:ext cx="832639" cy="832641"/>
            <a:chOff x="4728910" y="3927384"/>
            <a:chExt cx="1337958" cy="1337960"/>
          </a:xfrm>
          <a:solidFill>
            <a:srgbClr val="4B4B4B"/>
          </a:solidFill>
        </p:grpSpPr>
        <p:sp>
          <p:nvSpPr>
            <p:cNvPr id="14" name="椭圆 13"/>
            <p:cNvSpPr/>
            <p:nvPr/>
          </p:nvSpPr>
          <p:spPr>
            <a:xfrm rot="19800000" flipV="1">
              <a:off x="4728910" y="3927384"/>
              <a:ext cx="1337958" cy="1337960"/>
            </a:xfrm>
            <a:prstGeom prst="ellipse">
              <a:avLst/>
            </a:prstGeom>
            <a:solidFill>
              <a:srgbClr val="0051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rgbClr val="C62127"/>
                </a:solidFill>
                <a:latin typeface="方正清刻本悦宋简体" panose="02000000000000000000" pitchFamily="2" charset="-122"/>
                <a:ea typeface="方正清刻本悦宋简体" panose="02000000000000000000" pitchFamily="2" charset="-122"/>
              </a:endParaRPr>
            </a:p>
          </p:txBody>
        </p:sp>
        <p:sp>
          <p:nvSpPr>
            <p:cNvPr id="15" name="TextBox 30"/>
            <p:cNvSpPr txBox="1"/>
            <p:nvPr/>
          </p:nvSpPr>
          <p:spPr>
            <a:xfrm>
              <a:off x="4790676" y="4442476"/>
              <a:ext cx="1214427" cy="445106"/>
            </a:xfrm>
            <a:prstGeom prst="rect">
              <a:avLst/>
            </a:prstGeom>
            <a:noFill/>
          </p:spPr>
          <p:txBody>
            <a:bodyPr wrap="square" lIns="0" tIns="0" rIns="0" bIns="0" rtlCol="0">
              <a:spAutoFit/>
            </a:bodyPr>
            <a:lstStyle/>
            <a:p>
              <a:pPr algn="ctr"/>
              <a:r>
                <a:rPr lang="zh-CN" altLang="en-US" b="1" dirty="0">
                  <a:solidFill>
                    <a:schemeClr val="bg1"/>
                  </a:solidFill>
                  <a:latin typeface="方正清刻本悦宋简体" panose="02000000000000000000" pitchFamily="2" charset="-122"/>
                  <a:ea typeface="方正清刻本悦宋简体" panose="02000000000000000000" pitchFamily="2" charset="-122"/>
                </a:rPr>
                <a:t>标题二</a:t>
              </a:r>
            </a:p>
          </p:txBody>
        </p:sp>
      </p:grpSp>
      <p:sp>
        <p:nvSpPr>
          <p:cNvPr id="16"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教学反思</a:t>
            </a:r>
          </a:p>
        </p:txBody>
      </p:sp>
      <p:sp>
        <p:nvSpPr>
          <p:cNvPr id="17"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教学效果</a:t>
            </a:r>
          </a:p>
        </p:txBody>
      </p:sp>
      <p:pic>
        <p:nvPicPr>
          <p:cNvPr id="4" name="图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92479" y="1842235"/>
            <a:ext cx="2234445" cy="3459521"/>
          </a:xfrm>
          <a:prstGeom prst="rect">
            <a:avLst/>
          </a:prstGeom>
          <a:effectLst/>
        </p:spPr>
      </p:pic>
      <p:sp>
        <p:nvSpPr>
          <p:cNvPr id="18" name="椭圆 31"/>
          <p:cNvSpPr/>
          <p:nvPr/>
        </p:nvSpPr>
        <p:spPr>
          <a:xfrm rot="16200000" flipV="1">
            <a:off x="351390" y="2299459"/>
            <a:ext cx="3829464" cy="256429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rgbClr val="605448"/>
              </a:solidFill>
              <a:latin typeface="方正静蕾简体" panose="03000509000000000000" pitchFamily="65" charset="-122"/>
              <a:ea typeface="方正静蕾简体" panose="03000509000000000000" pitchFamily="65" charset="-122"/>
            </a:endParaRPr>
          </a:p>
        </p:txBody>
      </p:sp>
      <p:grpSp>
        <p:nvGrpSpPr>
          <p:cNvPr id="3" name="组合 2"/>
          <p:cNvGrpSpPr/>
          <p:nvPr/>
        </p:nvGrpSpPr>
        <p:grpSpPr>
          <a:xfrm>
            <a:off x="6134790" y="1666874"/>
            <a:ext cx="2425663" cy="3806688"/>
            <a:chOff x="6134790" y="1666874"/>
            <a:chExt cx="2425663" cy="3806688"/>
          </a:xfrm>
        </p:grpSpPr>
        <p:pic>
          <p:nvPicPr>
            <p:cNvPr id="5" name="图片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53039" y="1864953"/>
              <a:ext cx="2124334" cy="3388691"/>
            </a:xfrm>
            <a:prstGeom prst="rect">
              <a:avLst/>
            </a:prstGeom>
            <a:effectLst>
              <a:outerShdw blurRad="50800" dist="38100" dir="2700000" algn="tl" rotWithShape="0">
                <a:prstClr val="black">
                  <a:alpha val="40000"/>
                </a:prstClr>
              </a:outerShdw>
            </a:effectLst>
          </p:spPr>
        </p:pic>
        <p:sp>
          <p:nvSpPr>
            <p:cNvPr id="19" name="椭圆 31"/>
            <p:cNvSpPr/>
            <p:nvPr/>
          </p:nvSpPr>
          <p:spPr>
            <a:xfrm rot="16200000" flipV="1">
              <a:off x="5444278" y="2357386"/>
              <a:ext cx="3806688" cy="242566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rgbClr val="605448"/>
                </a:solidFill>
                <a:latin typeface="方正静蕾简体" panose="03000509000000000000" pitchFamily="65" charset="-122"/>
                <a:ea typeface="方正静蕾简体" panose="03000509000000000000" pitchFamily="65" charset="-122"/>
              </a:endParaRPr>
            </a:p>
          </p:txBody>
        </p:sp>
      </p:grpSp>
      <p:sp>
        <p:nvSpPr>
          <p:cNvPr id="20" name="椭圆 31"/>
          <p:cNvSpPr/>
          <p:nvPr/>
        </p:nvSpPr>
        <p:spPr>
          <a:xfrm rot="16200000" flipV="1">
            <a:off x="2917173" y="2407300"/>
            <a:ext cx="3846444" cy="236559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rgbClr val="605448"/>
              </a:solidFill>
              <a:latin typeface="方正静蕾简体" panose="03000509000000000000" pitchFamily="65" charset="-122"/>
              <a:ea typeface="方正静蕾简体" panose="03000509000000000000" pitchFamily="65" charset="-122"/>
            </a:endParaRPr>
          </a:p>
        </p:txBody>
      </p:sp>
      <p:sp>
        <p:nvSpPr>
          <p:cNvPr id="21" name="椭圆 31"/>
          <p:cNvSpPr/>
          <p:nvPr/>
        </p:nvSpPr>
        <p:spPr>
          <a:xfrm rot="16200000" flipV="1">
            <a:off x="7951028" y="2331035"/>
            <a:ext cx="3846444" cy="243861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rgbClr val="605448"/>
              </a:solidFill>
              <a:latin typeface="方正静蕾简体" panose="03000509000000000000" pitchFamily="65" charset="-122"/>
              <a:ea typeface="方正静蕾简体" panose="03000509000000000000" pitchFamily="65" charset="-122"/>
            </a:endParaRP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16">
                                            <p:txEl>
                                              <p:pRg st="0" end="0"/>
                                            </p:txEl>
                                          </p:spTgt>
                                        </p:tgtEl>
                                        <p:attrNameLst>
                                          <p:attrName>style.visibility</p:attrName>
                                        </p:attrNameLst>
                                      </p:cBhvr>
                                      <p:to>
                                        <p:strVal val="visible"/>
                                      </p:to>
                                    </p:set>
                                    <p:anim calcmode="lin" valueType="num">
                                      <p:cBhvr additive="base">
                                        <p:cTn id="7" dur="5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17">
                                            <p:txEl>
                                              <p:pRg st="0" end="0"/>
                                            </p:txEl>
                                          </p:spTgt>
                                        </p:tgtEl>
                                        <p:attrNameLst>
                                          <p:attrName>style.visibility</p:attrName>
                                        </p:attrNameLst>
                                      </p:cBhvr>
                                      <p:to>
                                        <p:strVal val="visible"/>
                                      </p:to>
                                    </p:set>
                                    <p:anim calcmode="lin" valueType="num">
                                      <p:cBhvr additive="base">
                                        <p:cTn id="12"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2" presetClass="entr" presetSubtype="4"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par>
                          <p:cTn id="18" fill="hold">
                            <p:stCondLst>
                              <p:cond delay="1799"/>
                            </p:stCondLst>
                            <p:childTnLst>
                              <p:par>
                                <p:cTn id="19" presetID="16" presetClass="entr" presetSubtype="21"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inVertical)">
                                      <p:cBhvr>
                                        <p:cTn id="21" dur="500"/>
                                        <p:tgtEl>
                                          <p:spTgt spid="20"/>
                                        </p:tgtEl>
                                      </p:cBhvr>
                                    </p:animEffect>
                                  </p:childTnLst>
                                </p:cTn>
                              </p:par>
                            </p:childTnLst>
                          </p:cTn>
                        </p:par>
                        <p:par>
                          <p:cTn id="22" fill="hold">
                            <p:stCondLst>
                              <p:cond delay="2299"/>
                            </p:stCondLst>
                            <p:childTnLst>
                              <p:par>
                                <p:cTn id="23" presetID="53" presetClass="entr" presetSubtype="528"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anim calcmode="lin" valueType="num">
                                      <p:cBhvr>
                                        <p:cTn id="28" dur="500" fill="hold"/>
                                        <p:tgtEl>
                                          <p:spTgt spid="8"/>
                                        </p:tgtEl>
                                        <p:attrNameLst>
                                          <p:attrName>ppt_x</p:attrName>
                                        </p:attrNameLst>
                                      </p:cBhvr>
                                      <p:tavLst>
                                        <p:tav tm="0">
                                          <p:val>
                                            <p:fltVal val="0.5"/>
                                          </p:val>
                                        </p:tav>
                                        <p:tav tm="100000">
                                          <p:val>
                                            <p:strVal val="#ppt_x"/>
                                          </p:val>
                                        </p:tav>
                                      </p:tavLst>
                                    </p:anim>
                                    <p:anim calcmode="lin" valueType="num">
                                      <p:cBhvr>
                                        <p:cTn id="29" dur="500" fill="hold"/>
                                        <p:tgtEl>
                                          <p:spTgt spid="8"/>
                                        </p:tgtEl>
                                        <p:attrNameLst>
                                          <p:attrName>ppt_y</p:attrName>
                                        </p:attrNameLst>
                                      </p:cBhvr>
                                      <p:tavLst>
                                        <p:tav tm="0">
                                          <p:val>
                                            <p:fltVal val="0.5"/>
                                          </p:val>
                                        </p:tav>
                                        <p:tav tm="100000">
                                          <p:val>
                                            <p:strVal val="#ppt_y"/>
                                          </p:val>
                                        </p:tav>
                                      </p:tavLst>
                                    </p:anim>
                                  </p:childTnLst>
                                </p:cTn>
                              </p:par>
                            </p:childTnLst>
                          </p:cTn>
                        </p:par>
                        <p:par>
                          <p:cTn id="30" fill="hold">
                            <p:stCondLst>
                              <p:cond delay="2799"/>
                            </p:stCondLst>
                            <p:childTnLst>
                              <p:par>
                                <p:cTn id="31" presetID="22" presetClass="entr" presetSubtype="8"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left)">
                                      <p:cBhvr>
                                        <p:cTn id="36" dur="500"/>
                                        <p:tgtEl>
                                          <p:spTgt spid="6"/>
                                        </p:tgtEl>
                                      </p:cBhvr>
                                    </p:animEffect>
                                  </p:childTnLst>
                                </p:cTn>
                              </p:par>
                            </p:childTnLst>
                          </p:cTn>
                        </p:par>
                        <p:par>
                          <p:cTn id="37" fill="hold">
                            <p:stCondLst>
                              <p:cond delay="3299"/>
                            </p:stCondLst>
                            <p:childTnLst>
                              <p:par>
                                <p:cTn id="38" presetID="22" presetClass="entr" presetSubtype="8" fill="hold" grpId="0" nodeType="after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left)">
                                      <p:cBhvr>
                                        <p:cTn id="40" dur="500"/>
                                        <p:tgtEl>
                                          <p:spTgt spid="12"/>
                                        </p:tgtEl>
                                      </p:cBhvr>
                                    </p:animEffect>
                                  </p:childTnLst>
                                </p:cTn>
                              </p:par>
                            </p:childTnLst>
                          </p:cTn>
                        </p:par>
                        <p:par>
                          <p:cTn id="41" fill="hold">
                            <p:stCondLst>
                              <p:cond delay="3799"/>
                            </p:stCondLst>
                            <p:childTnLst>
                              <p:par>
                                <p:cTn id="42" presetID="16" presetClass="entr" presetSubtype="21"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barn(inVertical)">
                                      <p:cBhvr>
                                        <p:cTn id="44" dur="500"/>
                                        <p:tgtEl>
                                          <p:spTgt spid="21"/>
                                        </p:tgtEl>
                                      </p:cBhvr>
                                    </p:animEffect>
                                  </p:childTnLst>
                                </p:cTn>
                              </p:par>
                            </p:childTnLst>
                          </p:cTn>
                        </p:par>
                        <p:par>
                          <p:cTn id="45" fill="hold">
                            <p:stCondLst>
                              <p:cond delay="4299"/>
                            </p:stCondLst>
                            <p:childTnLst>
                              <p:par>
                                <p:cTn id="46" presetID="53" presetClass="entr" presetSubtype="528"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500" fill="hold"/>
                                        <p:tgtEl>
                                          <p:spTgt spid="13"/>
                                        </p:tgtEl>
                                        <p:attrNameLst>
                                          <p:attrName>ppt_w</p:attrName>
                                        </p:attrNameLst>
                                      </p:cBhvr>
                                      <p:tavLst>
                                        <p:tav tm="0">
                                          <p:val>
                                            <p:fltVal val="0"/>
                                          </p:val>
                                        </p:tav>
                                        <p:tav tm="100000">
                                          <p:val>
                                            <p:strVal val="#ppt_w"/>
                                          </p:val>
                                        </p:tav>
                                      </p:tavLst>
                                    </p:anim>
                                    <p:anim calcmode="lin" valueType="num">
                                      <p:cBhvr>
                                        <p:cTn id="49" dur="500" fill="hold"/>
                                        <p:tgtEl>
                                          <p:spTgt spid="13"/>
                                        </p:tgtEl>
                                        <p:attrNameLst>
                                          <p:attrName>ppt_h</p:attrName>
                                        </p:attrNameLst>
                                      </p:cBhvr>
                                      <p:tavLst>
                                        <p:tav tm="0">
                                          <p:val>
                                            <p:fltVal val="0"/>
                                          </p:val>
                                        </p:tav>
                                        <p:tav tm="100000">
                                          <p:val>
                                            <p:strVal val="#ppt_h"/>
                                          </p:val>
                                        </p:tav>
                                      </p:tavLst>
                                    </p:anim>
                                    <p:animEffect transition="in" filter="fade">
                                      <p:cBhvr>
                                        <p:cTn id="50" dur="500"/>
                                        <p:tgtEl>
                                          <p:spTgt spid="13"/>
                                        </p:tgtEl>
                                      </p:cBhvr>
                                    </p:animEffect>
                                    <p:anim calcmode="lin" valueType="num">
                                      <p:cBhvr>
                                        <p:cTn id="51" dur="500" fill="hold"/>
                                        <p:tgtEl>
                                          <p:spTgt spid="13"/>
                                        </p:tgtEl>
                                        <p:attrNameLst>
                                          <p:attrName>ppt_x</p:attrName>
                                        </p:attrNameLst>
                                      </p:cBhvr>
                                      <p:tavLst>
                                        <p:tav tm="0">
                                          <p:val>
                                            <p:fltVal val="0.5"/>
                                          </p:val>
                                        </p:tav>
                                        <p:tav tm="100000">
                                          <p:val>
                                            <p:strVal val="#ppt_x"/>
                                          </p:val>
                                        </p:tav>
                                      </p:tavLst>
                                    </p:anim>
                                    <p:anim calcmode="lin" valueType="num">
                                      <p:cBhvr>
                                        <p:cTn id="52" dur="500" fill="hold"/>
                                        <p:tgtEl>
                                          <p:spTgt spid="13"/>
                                        </p:tgtEl>
                                        <p:attrNameLst>
                                          <p:attrName>ppt_y</p:attrName>
                                        </p:attrNameLst>
                                      </p:cBhvr>
                                      <p:tavLst>
                                        <p:tav tm="0">
                                          <p:val>
                                            <p:fltVal val="0.5"/>
                                          </p:val>
                                        </p:tav>
                                        <p:tav tm="100000">
                                          <p:val>
                                            <p:strVal val="#ppt_y"/>
                                          </p:val>
                                        </p:tav>
                                      </p:tavLst>
                                    </p:anim>
                                  </p:childTnLst>
                                </p:cTn>
                              </p:par>
                              <p:par>
                                <p:cTn id="53" presetID="22" presetClass="entr" presetSubtype="8"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wipe(left)">
                                      <p:cBhvr>
                                        <p:cTn id="5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1" grpId="0"/>
      <p:bldP spid="12" grpId="0"/>
      <p:bldP spid="16"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1+#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17"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1+#ppt_w/2"/>
                          </p:val>
                        </p:tav>
                        <p:tav tm="100000">
                          <p:val>
                            <p:strVal val="#ppt_x"/>
                          </p:val>
                        </p:tav>
                      </p:tavLst>
                    </p:anim>
                    <p:anim calcmode="lin" valueType="num">
                      <p:cBhvr additive="base">
                        <p:cTn dur="500" fill="hold"/>
                        <p:tgtEl>
                          <p:spTgt spid="17"/>
                        </p:tgtEl>
                        <p:attrNameLst>
                          <p:attrName>ppt_y</p:attrName>
                        </p:attrNameLst>
                      </p:cBhvr>
                      <p:tavLst>
                        <p:tav tm="0">
                          <p:val>
                            <p:strVal val="#ppt_y"/>
                          </p:val>
                        </p:tav>
                        <p:tav tm="100000">
                          <p:val>
                            <p:strVal val="#ppt_y"/>
                          </p:val>
                        </p:tav>
                      </p:tavLst>
                    </p:anim>
                  </p:childTnLst>
                </p:cTn>
              </p:par>
            </p:tnLst>
          </p:tmpl>
        </p:tmplLst>
      </p:bldP>
      <p:bldP spid="20" grpId="0" animBg="1"/>
      <p:bldP spid="21"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教学反思</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反思文本</a:t>
            </a:r>
            <a:r>
              <a:rPr lang="en-US" altLang="zh-CN" sz="3200" b="0" dirty="0">
                <a:solidFill>
                  <a:srgbClr val="005188"/>
                </a:solidFill>
                <a:latin typeface="方正清刻本悦宋简体" panose="02000000000000000000" pitchFamily="2" charset="-122"/>
                <a:ea typeface="方正清刻本悦宋简体" panose="02000000000000000000" pitchFamily="2" charset="-122"/>
              </a:rPr>
              <a:t>1</a:t>
            </a:r>
            <a:endParaRPr lang="zh-CN" altLang="en-US" sz="3200" b="0" dirty="0">
              <a:solidFill>
                <a:srgbClr val="005188"/>
              </a:solidFill>
              <a:latin typeface="方正清刻本悦宋简体" panose="02000000000000000000" pitchFamily="2" charset="-122"/>
              <a:ea typeface="方正清刻本悦宋简体" panose="02000000000000000000" pitchFamily="2" charset="-122"/>
            </a:endParaRPr>
          </a:p>
        </p:txBody>
      </p:sp>
      <p:grpSp>
        <p:nvGrpSpPr>
          <p:cNvPr id="4" name="Group 4"/>
          <p:cNvGrpSpPr>
            <a:grpSpLocks noChangeAspect="1"/>
          </p:cNvGrpSpPr>
          <p:nvPr/>
        </p:nvGrpSpPr>
        <p:grpSpPr bwMode="auto">
          <a:xfrm>
            <a:off x="4829653" y="2069302"/>
            <a:ext cx="2430734" cy="2628727"/>
            <a:chOff x="3173" y="1433"/>
            <a:chExt cx="1596" cy="1726"/>
          </a:xfrm>
          <a:solidFill>
            <a:srgbClr val="005188"/>
          </a:solidFill>
        </p:grpSpPr>
        <p:sp>
          <p:nvSpPr>
            <p:cNvPr id="5" name="Freeform 5"/>
            <p:cNvSpPr>
              <a:spLocks noEditPoints="1"/>
            </p:cNvSpPr>
            <p:nvPr/>
          </p:nvSpPr>
          <p:spPr bwMode="auto">
            <a:xfrm>
              <a:off x="3479" y="1728"/>
              <a:ext cx="995" cy="994"/>
            </a:xfrm>
            <a:custGeom>
              <a:avLst/>
              <a:gdLst>
                <a:gd name="T0" fmla="*/ 149 w 182"/>
                <a:gd name="T1" fmla="*/ 161 h 182"/>
                <a:gd name="T2" fmla="*/ 150 w 182"/>
                <a:gd name="T3" fmla="*/ 160 h 182"/>
                <a:gd name="T4" fmla="*/ 159 w 182"/>
                <a:gd name="T5" fmla="*/ 152 h 182"/>
                <a:gd name="T6" fmla="*/ 160 w 182"/>
                <a:gd name="T7" fmla="*/ 150 h 182"/>
                <a:gd name="T8" fmla="*/ 182 w 182"/>
                <a:gd name="T9" fmla="*/ 94 h 182"/>
                <a:gd name="T10" fmla="*/ 88 w 182"/>
                <a:gd name="T11" fmla="*/ 0 h 182"/>
                <a:gd name="T12" fmla="*/ 0 w 182"/>
                <a:gd name="T13" fmla="*/ 88 h 182"/>
                <a:gd name="T14" fmla="*/ 94 w 182"/>
                <a:gd name="T15" fmla="*/ 182 h 182"/>
                <a:gd name="T16" fmla="*/ 7 w 182"/>
                <a:gd name="T17" fmla="*/ 91 h 182"/>
                <a:gd name="T18" fmla="*/ 29 w 182"/>
                <a:gd name="T19" fmla="*/ 58 h 182"/>
                <a:gd name="T20" fmla="*/ 143 w 182"/>
                <a:gd name="T21" fmla="*/ 58 h 182"/>
                <a:gd name="T22" fmla="*/ 172 w 182"/>
                <a:gd name="T23" fmla="*/ 114 h 182"/>
                <a:gd name="T24" fmla="*/ 150 w 182"/>
                <a:gd name="T25" fmla="*/ 151 h 182"/>
                <a:gd name="T26" fmla="*/ 34 w 182"/>
                <a:gd name="T27" fmla="*/ 148 h 182"/>
                <a:gd name="T28" fmla="*/ 11 w 182"/>
                <a:gd name="T29" fmla="*/ 66 h 182"/>
                <a:gd name="T30" fmla="*/ 35 w 182"/>
                <a:gd name="T31" fmla="*/ 28 h 182"/>
                <a:gd name="T32" fmla="*/ 19 w 182"/>
                <a:gd name="T33" fmla="*/ 59 h 182"/>
                <a:gd name="T34" fmla="*/ 10 w 182"/>
                <a:gd name="T35" fmla="*/ 67 h 182"/>
                <a:gd name="T36" fmla="*/ 38 w 182"/>
                <a:gd name="T37" fmla="*/ 41 h 182"/>
                <a:gd name="T38" fmla="*/ 27 w 182"/>
                <a:gd name="T39" fmla="*/ 51 h 182"/>
                <a:gd name="T40" fmla="*/ 59 w 182"/>
                <a:gd name="T41" fmla="*/ 13 h 182"/>
                <a:gd name="T42" fmla="*/ 51 w 182"/>
                <a:gd name="T43" fmla="*/ 33 h 182"/>
                <a:gd name="T44" fmla="*/ 45 w 182"/>
                <a:gd name="T45" fmla="*/ 37 h 182"/>
                <a:gd name="T46" fmla="*/ 70 w 182"/>
                <a:gd name="T47" fmla="*/ 9 h 182"/>
                <a:gd name="T48" fmla="*/ 64 w 182"/>
                <a:gd name="T49" fmla="*/ 30 h 182"/>
                <a:gd name="T50" fmla="*/ 75 w 182"/>
                <a:gd name="T51" fmla="*/ 8 h 182"/>
                <a:gd name="T52" fmla="*/ 88 w 182"/>
                <a:gd name="T53" fmla="*/ 7 h 182"/>
                <a:gd name="T54" fmla="*/ 79 w 182"/>
                <a:gd name="T55" fmla="*/ 27 h 182"/>
                <a:gd name="T56" fmla="*/ 85 w 182"/>
                <a:gd name="T57" fmla="*/ 7 h 182"/>
                <a:gd name="T58" fmla="*/ 104 w 182"/>
                <a:gd name="T59" fmla="*/ 9 h 182"/>
                <a:gd name="T60" fmla="*/ 90 w 182"/>
                <a:gd name="T61" fmla="*/ 27 h 182"/>
                <a:gd name="T62" fmla="*/ 85 w 182"/>
                <a:gd name="T63" fmla="*/ 27 h 182"/>
                <a:gd name="T64" fmla="*/ 98 w 182"/>
                <a:gd name="T65" fmla="*/ 8 h 182"/>
                <a:gd name="T66" fmla="*/ 116 w 182"/>
                <a:gd name="T67" fmla="*/ 13 h 182"/>
                <a:gd name="T68" fmla="*/ 94 w 182"/>
                <a:gd name="T69" fmla="*/ 27 h 182"/>
                <a:gd name="T70" fmla="*/ 108 w 182"/>
                <a:gd name="T71" fmla="*/ 10 h 182"/>
                <a:gd name="T72" fmla="*/ 124 w 182"/>
                <a:gd name="T73" fmla="*/ 16 h 182"/>
                <a:gd name="T74" fmla="*/ 106 w 182"/>
                <a:gd name="T75" fmla="*/ 30 h 182"/>
                <a:gd name="T76" fmla="*/ 124 w 182"/>
                <a:gd name="T77" fmla="*/ 16 h 182"/>
                <a:gd name="T78" fmla="*/ 132 w 182"/>
                <a:gd name="T79" fmla="*/ 41 h 182"/>
                <a:gd name="T80" fmla="*/ 137 w 182"/>
                <a:gd name="T81" fmla="*/ 24 h 182"/>
                <a:gd name="T82" fmla="*/ 148 w 182"/>
                <a:gd name="T83" fmla="*/ 34 h 182"/>
                <a:gd name="T84" fmla="*/ 141 w 182"/>
                <a:gd name="T85" fmla="*/ 47 h 182"/>
                <a:gd name="T86" fmla="*/ 147 w 182"/>
                <a:gd name="T87" fmla="*/ 32 h 182"/>
                <a:gd name="T88" fmla="*/ 158 w 182"/>
                <a:gd name="T89" fmla="*/ 45 h 182"/>
                <a:gd name="T90" fmla="*/ 143 w 182"/>
                <a:gd name="T91" fmla="*/ 49 h 182"/>
                <a:gd name="T92" fmla="*/ 158 w 182"/>
                <a:gd name="T93" fmla="*/ 45 h 182"/>
                <a:gd name="T94" fmla="*/ 152 w 182"/>
                <a:gd name="T95" fmla="*/ 57 h 182"/>
                <a:gd name="T96" fmla="*/ 160 w 182"/>
                <a:gd name="T97" fmla="*/ 47 h 182"/>
                <a:gd name="T98" fmla="*/ 166 w 182"/>
                <a:gd name="T99" fmla="*/ 59 h 182"/>
                <a:gd name="T100" fmla="*/ 155 w 182"/>
                <a:gd name="T101" fmla="*/ 60 h 182"/>
                <a:gd name="T102" fmla="*/ 166 w 182"/>
                <a:gd name="T103" fmla="*/ 59 h 182"/>
                <a:gd name="T104" fmla="*/ 167 w 182"/>
                <a:gd name="T105" fmla="*/ 78 h 182"/>
                <a:gd name="T106" fmla="*/ 171 w 182"/>
                <a:gd name="T107" fmla="*/ 69 h 182"/>
                <a:gd name="T108" fmla="*/ 169 w 182"/>
                <a:gd name="T109" fmla="*/ 66 h 182"/>
                <a:gd name="T110" fmla="*/ 161 w 182"/>
                <a:gd name="T111" fmla="*/ 68 h 182"/>
                <a:gd name="T112" fmla="*/ 169 w 182"/>
                <a:gd name="T113" fmla="*/ 66 h 182"/>
                <a:gd name="T114" fmla="*/ 113 w 182"/>
                <a:gd name="T115" fmla="*/ 32 h 182"/>
                <a:gd name="T116" fmla="*/ 128 w 182"/>
                <a:gd name="T117" fmla="*/ 18 h 182"/>
                <a:gd name="T118" fmla="*/ 120 w 182"/>
                <a:gd name="T119" fmla="*/ 35 h 182"/>
                <a:gd name="T120" fmla="*/ 169 w 182"/>
                <a:gd name="T121" fmla="*/ 81 h 182"/>
                <a:gd name="T122" fmla="*/ 175 w 182"/>
                <a:gd name="T123" fmla="*/ 9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82">
                  <a:moveTo>
                    <a:pt x="94" y="182"/>
                  </a:moveTo>
                  <a:cubicBezTo>
                    <a:pt x="113" y="182"/>
                    <a:pt x="132" y="175"/>
                    <a:pt x="149" y="161"/>
                  </a:cubicBezTo>
                  <a:cubicBezTo>
                    <a:pt x="150" y="160"/>
                    <a:pt x="150" y="160"/>
                    <a:pt x="150" y="160"/>
                  </a:cubicBezTo>
                  <a:cubicBezTo>
                    <a:pt x="150" y="160"/>
                    <a:pt x="150" y="160"/>
                    <a:pt x="150" y="160"/>
                  </a:cubicBezTo>
                  <a:cubicBezTo>
                    <a:pt x="151" y="159"/>
                    <a:pt x="152" y="158"/>
                    <a:pt x="155" y="155"/>
                  </a:cubicBezTo>
                  <a:cubicBezTo>
                    <a:pt x="157" y="153"/>
                    <a:pt x="158" y="152"/>
                    <a:pt x="159" y="152"/>
                  </a:cubicBezTo>
                  <a:cubicBezTo>
                    <a:pt x="159" y="151"/>
                    <a:pt x="159" y="151"/>
                    <a:pt x="159" y="151"/>
                  </a:cubicBezTo>
                  <a:cubicBezTo>
                    <a:pt x="160" y="150"/>
                    <a:pt x="160" y="150"/>
                    <a:pt x="160" y="150"/>
                  </a:cubicBezTo>
                  <a:cubicBezTo>
                    <a:pt x="160" y="150"/>
                    <a:pt x="160" y="150"/>
                    <a:pt x="160" y="149"/>
                  </a:cubicBezTo>
                  <a:cubicBezTo>
                    <a:pt x="175" y="132"/>
                    <a:pt x="182" y="113"/>
                    <a:pt x="182" y="94"/>
                  </a:cubicBezTo>
                  <a:cubicBezTo>
                    <a:pt x="182" y="70"/>
                    <a:pt x="170" y="46"/>
                    <a:pt x="153" y="29"/>
                  </a:cubicBezTo>
                  <a:cubicBezTo>
                    <a:pt x="136" y="12"/>
                    <a:pt x="112" y="0"/>
                    <a:pt x="88" y="0"/>
                  </a:cubicBezTo>
                  <a:cubicBezTo>
                    <a:pt x="67" y="0"/>
                    <a:pt x="46" y="8"/>
                    <a:pt x="27" y="27"/>
                  </a:cubicBezTo>
                  <a:cubicBezTo>
                    <a:pt x="8" y="46"/>
                    <a:pt x="0" y="67"/>
                    <a:pt x="0" y="88"/>
                  </a:cubicBezTo>
                  <a:cubicBezTo>
                    <a:pt x="0" y="112"/>
                    <a:pt x="12" y="136"/>
                    <a:pt x="29" y="153"/>
                  </a:cubicBezTo>
                  <a:cubicBezTo>
                    <a:pt x="46" y="171"/>
                    <a:pt x="70" y="182"/>
                    <a:pt x="94" y="182"/>
                  </a:cubicBezTo>
                  <a:close/>
                  <a:moveTo>
                    <a:pt x="34" y="148"/>
                  </a:moveTo>
                  <a:cubicBezTo>
                    <a:pt x="18" y="133"/>
                    <a:pt x="8" y="112"/>
                    <a:pt x="7" y="91"/>
                  </a:cubicBezTo>
                  <a:cubicBezTo>
                    <a:pt x="8" y="91"/>
                    <a:pt x="8" y="90"/>
                    <a:pt x="9" y="89"/>
                  </a:cubicBezTo>
                  <a:cubicBezTo>
                    <a:pt x="13" y="79"/>
                    <a:pt x="19" y="68"/>
                    <a:pt x="29" y="58"/>
                  </a:cubicBezTo>
                  <a:cubicBezTo>
                    <a:pt x="47" y="41"/>
                    <a:pt x="66" y="33"/>
                    <a:pt x="85" y="33"/>
                  </a:cubicBezTo>
                  <a:cubicBezTo>
                    <a:pt x="106" y="33"/>
                    <a:pt x="127" y="43"/>
                    <a:pt x="143" y="58"/>
                  </a:cubicBezTo>
                  <a:cubicBezTo>
                    <a:pt x="159" y="72"/>
                    <a:pt x="170" y="93"/>
                    <a:pt x="172" y="114"/>
                  </a:cubicBezTo>
                  <a:cubicBezTo>
                    <a:pt x="172" y="114"/>
                    <a:pt x="172" y="114"/>
                    <a:pt x="172" y="114"/>
                  </a:cubicBezTo>
                  <a:cubicBezTo>
                    <a:pt x="169" y="127"/>
                    <a:pt x="162" y="139"/>
                    <a:pt x="151" y="150"/>
                  </a:cubicBezTo>
                  <a:cubicBezTo>
                    <a:pt x="150" y="150"/>
                    <a:pt x="150" y="150"/>
                    <a:pt x="150" y="151"/>
                  </a:cubicBezTo>
                  <a:cubicBezTo>
                    <a:pt x="132" y="168"/>
                    <a:pt x="113" y="175"/>
                    <a:pt x="94" y="175"/>
                  </a:cubicBezTo>
                  <a:cubicBezTo>
                    <a:pt x="72" y="175"/>
                    <a:pt x="50" y="165"/>
                    <a:pt x="34" y="148"/>
                  </a:cubicBezTo>
                  <a:close/>
                  <a:moveTo>
                    <a:pt x="10" y="67"/>
                  </a:moveTo>
                  <a:cubicBezTo>
                    <a:pt x="10" y="66"/>
                    <a:pt x="11" y="66"/>
                    <a:pt x="11" y="66"/>
                  </a:cubicBezTo>
                  <a:cubicBezTo>
                    <a:pt x="17" y="57"/>
                    <a:pt x="23" y="47"/>
                    <a:pt x="29" y="38"/>
                  </a:cubicBezTo>
                  <a:cubicBezTo>
                    <a:pt x="31" y="35"/>
                    <a:pt x="33" y="32"/>
                    <a:pt x="35" y="28"/>
                  </a:cubicBezTo>
                  <a:cubicBezTo>
                    <a:pt x="37" y="27"/>
                    <a:pt x="38" y="26"/>
                    <a:pt x="39" y="25"/>
                  </a:cubicBezTo>
                  <a:cubicBezTo>
                    <a:pt x="32" y="36"/>
                    <a:pt x="25" y="47"/>
                    <a:pt x="19" y="59"/>
                  </a:cubicBezTo>
                  <a:cubicBezTo>
                    <a:pt x="15" y="64"/>
                    <a:pt x="11" y="69"/>
                    <a:pt x="8" y="74"/>
                  </a:cubicBezTo>
                  <a:cubicBezTo>
                    <a:pt x="9" y="72"/>
                    <a:pt x="9" y="69"/>
                    <a:pt x="10" y="67"/>
                  </a:cubicBezTo>
                  <a:close/>
                  <a:moveTo>
                    <a:pt x="59" y="13"/>
                  </a:moveTo>
                  <a:cubicBezTo>
                    <a:pt x="52" y="22"/>
                    <a:pt x="45" y="32"/>
                    <a:pt x="38" y="41"/>
                  </a:cubicBezTo>
                  <a:cubicBezTo>
                    <a:pt x="38" y="42"/>
                    <a:pt x="38" y="42"/>
                    <a:pt x="38" y="42"/>
                  </a:cubicBezTo>
                  <a:cubicBezTo>
                    <a:pt x="34" y="44"/>
                    <a:pt x="31" y="47"/>
                    <a:pt x="27" y="51"/>
                  </a:cubicBezTo>
                  <a:cubicBezTo>
                    <a:pt x="33" y="40"/>
                    <a:pt x="40" y="29"/>
                    <a:pt x="48" y="19"/>
                  </a:cubicBezTo>
                  <a:cubicBezTo>
                    <a:pt x="51" y="17"/>
                    <a:pt x="55" y="15"/>
                    <a:pt x="59" y="13"/>
                  </a:cubicBezTo>
                  <a:close/>
                  <a:moveTo>
                    <a:pt x="70" y="9"/>
                  </a:moveTo>
                  <a:cubicBezTo>
                    <a:pt x="64" y="17"/>
                    <a:pt x="58" y="25"/>
                    <a:pt x="51" y="33"/>
                  </a:cubicBezTo>
                  <a:cubicBezTo>
                    <a:pt x="51" y="34"/>
                    <a:pt x="51" y="34"/>
                    <a:pt x="51" y="34"/>
                  </a:cubicBezTo>
                  <a:cubicBezTo>
                    <a:pt x="49" y="35"/>
                    <a:pt x="47" y="36"/>
                    <a:pt x="45" y="37"/>
                  </a:cubicBezTo>
                  <a:cubicBezTo>
                    <a:pt x="52" y="29"/>
                    <a:pt x="58" y="20"/>
                    <a:pt x="65" y="11"/>
                  </a:cubicBezTo>
                  <a:cubicBezTo>
                    <a:pt x="66" y="10"/>
                    <a:pt x="68" y="10"/>
                    <a:pt x="70" y="9"/>
                  </a:cubicBezTo>
                  <a:close/>
                  <a:moveTo>
                    <a:pt x="81" y="7"/>
                  </a:moveTo>
                  <a:cubicBezTo>
                    <a:pt x="75" y="15"/>
                    <a:pt x="69" y="22"/>
                    <a:pt x="64" y="30"/>
                  </a:cubicBezTo>
                  <a:cubicBezTo>
                    <a:pt x="62" y="30"/>
                    <a:pt x="59" y="31"/>
                    <a:pt x="57" y="32"/>
                  </a:cubicBezTo>
                  <a:cubicBezTo>
                    <a:pt x="63" y="24"/>
                    <a:pt x="69" y="16"/>
                    <a:pt x="75" y="8"/>
                  </a:cubicBezTo>
                  <a:cubicBezTo>
                    <a:pt x="77" y="8"/>
                    <a:pt x="79" y="8"/>
                    <a:pt x="81" y="7"/>
                  </a:cubicBezTo>
                  <a:close/>
                  <a:moveTo>
                    <a:pt x="88" y="7"/>
                  </a:moveTo>
                  <a:cubicBezTo>
                    <a:pt x="90" y="7"/>
                    <a:pt x="92" y="7"/>
                    <a:pt x="94" y="7"/>
                  </a:cubicBezTo>
                  <a:cubicBezTo>
                    <a:pt x="88" y="14"/>
                    <a:pt x="84" y="20"/>
                    <a:pt x="79" y="27"/>
                  </a:cubicBezTo>
                  <a:cubicBezTo>
                    <a:pt x="76" y="27"/>
                    <a:pt x="73" y="28"/>
                    <a:pt x="69" y="28"/>
                  </a:cubicBezTo>
                  <a:cubicBezTo>
                    <a:pt x="74" y="21"/>
                    <a:pt x="80" y="14"/>
                    <a:pt x="85" y="7"/>
                  </a:cubicBezTo>
                  <a:cubicBezTo>
                    <a:pt x="86" y="7"/>
                    <a:pt x="87" y="7"/>
                    <a:pt x="88" y="7"/>
                  </a:cubicBezTo>
                  <a:close/>
                  <a:moveTo>
                    <a:pt x="104" y="9"/>
                  </a:moveTo>
                  <a:cubicBezTo>
                    <a:pt x="103" y="10"/>
                    <a:pt x="102" y="12"/>
                    <a:pt x="100" y="13"/>
                  </a:cubicBezTo>
                  <a:cubicBezTo>
                    <a:pt x="97" y="17"/>
                    <a:pt x="93" y="21"/>
                    <a:pt x="90" y="27"/>
                  </a:cubicBezTo>
                  <a:cubicBezTo>
                    <a:pt x="90" y="27"/>
                    <a:pt x="90" y="27"/>
                    <a:pt x="90" y="27"/>
                  </a:cubicBezTo>
                  <a:cubicBezTo>
                    <a:pt x="89" y="27"/>
                    <a:pt x="87" y="27"/>
                    <a:pt x="85" y="27"/>
                  </a:cubicBezTo>
                  <a:cubicBezTo>
                    <a:pt x="84" y="27"/>
                    <a:pt x="84" y="27"/>
                    <a:pt x="83" y="27"/>
                  </a:cubicBezTo>
                  <a:cubicBezTo>
                    <a:pt x="88" y="20"/>
                    <a:pt x="93" y="14"/>
                    <a:pt x="98" y="8"/>
                  </a:cubicBezTo>
                  <a:cubicBezTo>
                    <a:pt x="100" y="8"/>
                    <a:pt x="102" y="8"/>
                    <a:pt x="104" y="9"/>
                  </a:cubicBezTo>
                  <a:close/>
                  <a:moveTo>
                    <a:pt x="116" y="13"/>
                  </a:moveTo>
                  <a:cubicBezTo>
                    <a:pt x="111" y="18"/>
                    <a:pt x="107" y="23"/>
                    <a:pt x="102" y="29"/>
                  </a:cubicBezTo>
                  <a:cubicBezTo>
                    <a:pt x="100" y="28"/>
                    <a:pt x="97" y="28"/>
                    <a:pt x="94" y="27"/>
                  </a:cubicBezTo>
                  <a:cubicBezTo>
                    <a:pt x="96" y="23"/>
                    <a:pt x="99" y="19"/>
                    <a:pt x="103" y="15"/>
                  </a:cubicBezTo>
                  <a:cubicBezTo>
                    <a:pt x="105" y="14"/>
                    <a:pt x="106" y="12"/>
                    <a:pt x="108" y="10"/>
                  </a:cubicBezTo>
                  <a:cubicBezTo>
                    <a:pt x="111" y="11"/>
                    <a:pt x="113" y="12"/>
                    <a:pt x="116" y="13"/>
                  </a:cubicBezTo>
                  <a:close/>
                  <a:moveTo>
                    <a:pt x="124" y="16"/>
                  </a:moveTo>
                  <a:cubicBezTo>
                    <a:pt x="119" y="21"/>
                    <a:pt x="115" y="26"/>
                    <a:pt x="110" y="31"/>
                  </a:cubicBezTo>
                  <a:cubicBezTo>
                    <a:pt x="109" y="30"/>
                    <a:pt x="107" y="30"/>
                    <a:pt x="106" y="30"/>
                  </a:cubicBezTo>
                  <a:cubicBezTo>
                    <a:pt x="110" y="24"/>
                    <a:pt x="115" y="19"/>
                    <a:pt x="120" y="14"/>
                  </a:cubicBezTo>
                  <a:cubicBezTo>
                    <a:pt x="121" y="15"/>
                    <a:pt x="123" y="16"/>
                    <a:pt x="124" y="16"/>
                  </a:cubicBezTo>
                  <a:close/>
                  <a:moveTo>
                    <a:pt x="144" y="30"/>
                  </a:moveTo>
                  <a:cubicBezTo>
                    <a:pt x="140" y="33"/>
                    <a:pt x="136" y="37"/>
                    <a:pt x="132" y="41"/>
                  </a:cubicBezTo>
                  <a:cubicBezTo>
                    <a:pt x="129" y="39"/>
                    <a:pt x="127" y="38"/>
                    <a:pt x="124" y="36"/>
                  </a:cubicBezTo>
                  <a:cubicBezTo>
                    <a:pt x="128" y="32"/>
                    <a:pt x="133" y="28"/>
                    <a:pt x="137" y="24"/>
                  </a:cubicBezTo>
                  <a:cubicBezTo>
                    <a:pt x="140" y="26"/>
                    <a:pt x="142" y="28"/>
                    <a:pt x="144" y="30"/>
                  </a:cubicBezTo>
                  <a:close/>
                  <a:moveTo>
                    <a:pt x="148" y="34"/>
                  </a:moveTo>
                  <a:cubicBezTo>
                    <a:pt x="150" y="35"/>
                    <a:pt x="151" y="36"/>
                    <a:pt x="152" y="38"/>
                  </a:cubicBezTo>
                  <a:cubicBezTo>
                    <a:pt x="148" y="41"/>
                    <a:pt x="144" y="44"/>
                    <a:pt x="141" y="47"/>
                  </a:cubicBezTo>
                  <a:cubicBezTo>
                    <a:pt x="139" y="45"/>
                    <a:pt x="137" y="44"/>
                    <a:pt x="135" y="43"/>
                  </a:cubicBezTo>
                  <a:cubicBezTo>
                    <a:pt x="139" y="39"/>
                    <a:pt x="143" y="35"/>
                    <a:pt x="147" y="32"/>
                  </a:cubicBezTo>
                  <a:cubicBezTo>
                    <a:pt x="147" y="33"/>
                    <a:pt x="148" y="33"/>
                    <a:pt x="148" y="34"/>
                  </a:cubicBezTo>
                  <a:close/>
                  <a:moveTo>
                    <a:pt x="158" y="45"/>
                  </a:moveTo>
                  <a:cubicBezTo>
                    <a:pt x="154" y="47"/>
                    <a:pt x="151" y="50"/>
                    <a:pt x="148" y="53"/>
                  </a:cubicBezTo>
                  <a:cubicBezTo>
                    <a:pt x="146" y="51"/>
                    <a:pt x="145" y="50"/>
                    <a:pt x="143" y="49"/>
                  </a:cubicBezTo>
                  <a:cubicBezTo>
                    <a:pt x="147" y="46"/>
                    <a:pt x="151" y="43"/>
                    <a:pt x="154" y="40"/>
                  </a:cubicBezTo>
                  <a:cubicBezTo>
                    <a:pt x="155" y="42"/>
                    <a:pt x="156" y="43"/>
                    <a:pt x="158" y="45"/>
                  </a:cubicBezTo>
                  <a:close/>
                  <a:moveTo>
                    <a:pt x="161" y="50"/>
                  </a:moveTo>
                  <a:cubicBezTo>
                    <a:pt x="158" y="52"/>
                    <a:pt x="155" y="55"/>
                    <a:pt x="152" y="57"/>
                  </a:cubicBezTo>
                  <a:cubicBezTo>
                    <a:pt x="152" y="57"/>
                    <a:pt x="151" y="56"/>
                    <a:pt x="150" y="55"/>
                  </a:cubicBezTo>
                  <a:cubicBezTo>
                    <a:pt x="153" y="52"/>
                    <a:pt x="156" y="50"/>
                    <a:pt x="160" y="47"/>
                  </a:cubicBezTo>
                  <a:cubicBezTo>
                    <a:pt x="160" y="48"/>
                    <a:pt x="161" y="49"/>
                    <a:pt x="161" y="50"/>
                  </a:cubicBezTo>
                  <a:close/>
                  <a:moveTo>
                    <a:pt x="166" y="59"/>
                  </a:moveTo>
                  <a:cubicBezTo>
                    <a:pt x="164" y="61"/>
                    <a:pt x="161" y="63"/>
                    <a:pt x="159" y="65"/>
                  </a:cubicBezTo>
                  <a:cubicBezTo>
                    <a:pt x="158" y="63"/>
                    <a:pt x="156" y="62"/>
                    <a:pt x="155" y="60"/>
                  </a:cubicBezTo>
                  <a:cubicBezTo>
                    <a:pt x="157" y="57"/>
                    <a:pt x="160" y="55"/>
                    <a:pt x="163" y="53"/>
                  </a:cubicBezTo>
                  <a:cubicBezTo>
                    <a:pt x="164" y="55"/>
                    <a:pt x="165" y="57"/>
                    <a:pt x="166" y="59"/>
                  </a:cubicBezTo>
                  <a:close/>
                  <a:moveTo>
                    <a:pt x="172" y="74"/>
                  </a:moveTo>
                  <a:cubicBezTo>
                    <a:pt x="170" y="75"/>
                    <a:pt x="169" y="77"/>
                    <a:pt x="167" y="78"/>
                  </a:cubicBezTo>
                  <a:cubicBezTo>
                    <a:pt x="167" y="76"/>
                    <a:pt x="166" y="75"/>
                    <a:pt x="165" y="74"/>
                  </a:cubicBezTo>
                  <a:cubicBezTo>
                    <a:pt x="167" y="72"/>
                    <a:pt x="169" y="71"/>
                    <a:pt x="171" y="69"/>
                  </a:cubicBezTo>
                  <a:cubicBezTo>
                    <a:pt x="171" y="71"/>
                    <a:pt x="172" y="72"/>
                    <a:pt x="172" y="74"/>
                  </a:cubicBezTo>
                  <a:close/>
                  <a:moveTo>
                    <a:pt x="169" y="66"/>
                  </a:moveTo>
                  <a:cubicBezTo>
                    <a:pt x="167" y="68"/>
                    <a:pt x="165" y="69"/>
                    <a:pt x="163" y="71"/>
                  </a:cubicBezTo>
                  <a:cubicBezTo>
                    <a:pt x="163" y="70"/>
                    <a:pt x="162" y="69"/>
                    <a:pt x="161" y="68"/>
                  </a:cubicBezTo>
                  <a:cubicBezTo>
                    <a:pt x="163" y="66"/>
                    <a:pt x="166" y="64"/>
                    <a:pt x="168" y="62"/>
                  </a:cubicBezTo>
                  <a:cubicBezTo>
                    <a:pt x="168" y="63"/>
                    <a:pt x="169" y="64"/>
                    <a:pt x="169" y="66"/>
                  </a:cubicBezTo>
                  <a:close/>
                  <a:moveTo>
                    <a:pt x="120" y="35"/>
                  </a:moveTo>
                  <a:cubicBezTo>
                    <a:pt x="118" y="34"/>
                    <a:pt x="116" y="33"/>
                    <a:pt x="113" y="32"/>
                  </a:cubicBezTo>
                  <a:cubicBezTo>
                    <a:pt x="118" y="28"/>
                    <a:pt x="122" y="23"/>
                    <a:pt x="127" y="19"/>
                  </a:cubicBezTo>
                  <a:cubicBezTo>
                    <a:pt x="127" y="19"/>
                    <a:pt x="127" y="18"/>
                    <a:pt x="128" y="18"/>
                  </a:cubicBezTo>
                  <a:cubicBezTo>
                    <a:pt x="130" y="19"/>
                    <a:pt x="132" y="21"/>
                    <a:pt x="135" y="22"/>
                  </a:cubicBezTo>
                  <a:cubicBezTo>
                    <a:pt x="130" y="26"/>
                    <a:pt x="125" y="31"/>
                    <a:pt x="120" y="35"/>
                  </a:cubicBezTo>
                  <a:close/>
                  <a:moveTo>
                    <a:pt x="175" y="95"/>
                  </a:moveTo>
                  <a:cubicBezTo>
                    <a:pt x="173" y="90"/>
                    <a:pt x="171" y="85"/>
                    <a:pt x="169" y="81"/>
                  </a:cubicBezTo>
                  <a:cubicBezTo>
                    <a:pt x="173" y="77"/>
                    <a:pt x="173" y="77"/>
                    <a:pt x="173" y="77"/>
                  </a:cubicBezTo>
                  <a:cubicBezTo>
                    <a:pt x="174" y="83"/>
                    <a:pt x="175" y="89"/>
                    <a:pt x="175" y="94"/>
                  </a:cubicBezTo>
                  <a:cubicBezTo>
                    <a:pt x="175" y="95"/>
                    <a:pt x="175" y="95"/>
                    <a:pt x="175"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3173" y="1433"/>
              <a:ext cx="1596" cy="1726"/>
            </a:xfrm>
            <a:custGeom>
              <a:avLst/>
              <a:gdLst>
                <a:gd name="T0" fmla="*/ 292 w 292"/>
                <a:gd name="T1" fmla="*/ 145 h 316"/>
                <a:gd name="T2" fmla="*/ 265 w 292"/>
                <a:gd name="T3" fmla="*/ 87 h 316"/>
                <a:gd name="T4" fmla="*/ 264 w 292"/>
                <a:gd name="T5" fmla="*/ 60 h 316"/>
                <a:gd name="T6" fmla="*/ 232 w 292"/>
                <a:gd name="T7" fmla="*/ 27 h 316"/>
                <a:gd name="T8" fmla="*/ 174 w 292"/>
                <a:gd name="T9" fmla="*/ 5 h 316"/>
                <a:gd name="T10" fmla="*/ 82 w 292"/>
                <a:gd name="T11" fmla="*/ 42 h 316"/>
                <a:gd name="T12" fmla="*/ 27 w 292"/>
                <a:gd name="T13" fmla="*/ 84 h 316"/>
                <a:gd name="T14" fmla="*/ 35 w 292"/>
                <a:gd name="T15" fmla="*/ 99 h 316"/>
                <a:gd name="T16" fmla="*/ 0 w 292"/>
                <a:gd name="T17" fmla="*/ 167 h 316"/>
                <a:gd name="T18" fmla="*/ 28 w 292"/>
                <a:gd name="T19" fmla="*/ 227 h 316"/>
                <a:gd name="T20" fmla="*/ 58 w 292"/>
                <a:gd name="T21" fmla="*/ 288 h 316"/>
                <a:gd name="T22" fmla="*/ 120 w 292"/>
                <a:gd name="T23" fmla="*/ 314 h 316"/>
                <a:gd name="T24" fmla="*/ 224 w 292"/>
                <a:gd name="T25" fmla="*/ 289 h 316"/>
                <a:gd name="T26" fmla="*/ 266 w 292"/>
                <a:gd name="T27" fmla="*/ 226 h 316"/>
                <a:gd name="T28" fmla="*/ 267 w 292"/>
                <a:gd name="T29" fmla="*/ 192 h 316"/>
                <a:gd name="T30" fmla="*/ 267 w 292"/>
                <a:gd name="T31" fmla="*/ 192 h 316"/>
                <a:gd name="T32" fmla="*/ 274 w 292"/>
                <a:gd name="T33" fmla="*/ 191 h 316"/>
                <a:gd name="T34" fmla="*/ 249 w 292"/>
                <a:gd name="T35" fmla="*/ 80 h 316"/>
                <a:gd name="T36" fmla="*/ 35 w 292"/>
                <a:gd name="T37" fmla="*/ 71 h 316"/>
                <a:gd name="T38" fmla="*/ 40 w 292"/>
                <a:gd name="T39" fmla="*/ 75 h 316"/>
                <a:gd name="T40" fmla="*/ 38 w 292"/>
                <a:gd name="T41" fmla="*/ 92 h 316"/>
                <a:gd name="T42" fmla="*/ 51 w 292"/>
                <a:gd name="T43" fmla="*/ 77 h 316"/>
                <a:gd name="T44" fmla="*/ 127 w 292"/>
                <a:gd name="T45" fmla="*/ 29 h 316"/>
                <a:gd name="T46" fmla="*/ 210 w 292"/>
                <a:gd name="T47" fmla="*/ 49 h 316"/>
                <a:gd name="T48" fmla="*/ 257 w 292"/>
                <a:gd name="T49" fmla="*/ 61 h 316"/>
                <a:gd name="T50" fmla="*/ 284 w 292"/>
                <a:gd name="T51" fmla="*/ 125 h 316"/>
                <a:gd name="T52" fmla="*/ 243 w 292"/>
                <a:gd name="T53" fmla="*/ 208 h 316"/>
                <a:gd name="T54" fmla="*/ 170 w 292"/>
                <a:gd name="T55" fmla="*/ 258 h 316"/>
                <a:gd name="T56" fmla="*/ 124 w 292"/>
                <a:gd name="T57" fmla="*/ 258 h 316"/>
                <a:gd name="T58" fmla="*/ 51 w 292"/>
                <a:gd name="T59" fmla="*/ 208 h 316"/>
                <a:gd name="T60" fmla="*/ 31 w 292"/>
                <a:gd name="T61" fmla="*/ 125 h 316"/>
                <a:gd name="T62" fmla="*/ 257 w 292"/>
                <a:gd name="T63" fmla="*/ 252 h 316"/>
                <a:gd name="T64" fmla="*/ 215 w 292"/>
                <a:gd name="T65" fmla="*/ 270 h 316"/>
                <a:gd name="T66" fmla="*/ 174 w 292"/>
                <a:gd name="T67" fmla="*/ 281 h 316"/>
                <a:gd name="T68" fmla="*/ 164 w 292"/>
                <a:gd name="T69" fmla="*/ 308 h 316"/>
                <a:gd name="T70" fmla="*/ 150 w 292"/>
                <a:gd name="T71" fmla="*/ 309 h 316"/>
                <a:gd name="T72" fmla="*/ 174 w 292"/>
                <a:gd name="T73" fmla="*/ 264 h 316"/>
                <a:gd name="T74" fmla="*/ 203 w 292"/>
                <a:gd name="T75" fmla="*/ 253 h 316"/>
                <a:gd name="T76" fmla="*/ 219 w 292"/>
                <a:gd name="T77" fmla="*/ 254 h 316"/>
                <a:gd name="T78" fmla="*/ 208 w 292"/>
                <a:gd name="T79" fmla="*/ 261 h 316"/>
                <a:gd name="T80" fmla="*/ 239 w 292"/>
                <a:gd name="T81" fmla="*/ 257 h 316"/>
                <a:gd name="T82" fmla="*/ 113 w 292"/>
                <a:gd name="T83" fmla="*/ 262 h 316"/>
                <a:gd name="T84" fmla="*/ 97 w 292"/>
                <a:gd name="T85" fmla="*/ 276 h 316"/>
                <a:gd name="T86" fmla="*/ 89 w 292"/>
                <a:gd name="T87" fmla="*/ 272 h 316"/>
                <a:gd name="T88" fmla="*/ 83 w 292"/>
                <a:gd name="T89" fmla="*/ 268 h 316"/>
                <a:gd name="T90" fmla="*/ 127 w 292"/>
                <a:gd name="T91" fmla="*/ 306 h 316"/>
                <a:gd name="T92" fmla="*/ 129 w 292"/>
                <a:gd name="T93" fmla="*/ 309 h 316"/>
                <a:gd name="T94" fmla="*/ 37 w 292"/>
                <a:gd name="T95" fmla="*/ 258 h 316"/>
                <a:gd name="T96" fmla="*/ 7 w 292"/>
                <a:gd name="T97" fmla="*/ 171 h 316"/>
                <a:gd name="T98" fmla="*/ 23 w 292"/>
                <a:gd name="T99" fmla="*/ 171 h 316"/>
                <a:gd name="T100" fmla="*/ 23 w 292"/>
                <a:gd name="T101" fmla="*/ 191 h 316"/>
                <a:gd name="T102" fmla="*/ 33 w 292"/>
                <a:gd name="T103" fmla="*/ 199 h 316"/>
                <a:gd name="T104" fmla="*/ 37 w 292"/>
                <a:gd name="T105" fmla="*/ 197 h 316"/>
                <a:gd name="T106" fmla="*/ 37 w 292"/>
                <a:gd name="T107" fmla="*/ 239 h 316"/>
                <a:gd name="T108" fmla="*/ 34 w 292"/>
                <a:gd name="T109" fmla="*/ 255 h 316"/>
                <a:gd name="T110" fmla="*/ 41 w 292"/>
                <a:gd name="T111" fmla="*/ 263 h 316"/>
                <a:gd name="T112" fmla="*/ 64 w 292"/>
                <a:gd name="T113" fmla="*/ 279 h 316"/>
                <a:gd name="T114" fmla="*/ 109 w 292"/>
                <a:gd name="T115" fmla="*/ 281 h 316"/>
                <a:gd name="T116" fmla="*/ 118 w 292"/>
                <a:gd name="T117" fmla="*/ 283 h 316"/>
                <a:gd name="T118" fmla="*/ 144 w 292"/>
                <a:gd name="T119" fmla="*/ 310 h 316"/>
                <a:gd name="T120" fmla="*/ 252 w 292"/>
                <a:gd name="T121" fmla="*/ 2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316">
                  <a:moveTo>
                    <a:pt x="270" y="198"/>
                  </a:moveTo>
                  <a:cubicBezTo>
                    <a:pt x="271" y="198"/>
                    <a:pt x="273" y="197"/>
                    <a:pt x="276" y="197"/>
                  </a:cubicBezTo>
                  <a:cubicBezTo>
                    <a:pt x="278" y="197"/>
                    <a:pt x="280" y="197"/>
                    <a:pt x="284" y="198"/>
                  </a:cubicBezTo>
                  <a:cubicBezTo>
                    <a:pt x="286" y="198"/>
                    <a:pt x="287" y="197"/>
                    <a:pt x="287" y="195"/>
                  </a:cubicBezTo>
                  <a:cubicBezTo>
                    <a:pt x="289" y="185"/>
                    <a:pt x="289" y="178"/>
                    <a:pt x="290" y="168"/>
                  </a:cubicBezTo>
                  <a:cubicBezTo>
                    <a:pt x="291" y="160"/>
                    <a:pt x="292" y="153"/>
                    <a:pt x="292" y="145"/>
                  </a:cubicBezTo>
                  <a:cubicBezTo>
                    <a:pt x="292" y="137"/>
                    <a:pt x="291" y="129"/>
                    <a:pt x="290" y="121"/>
                  </a:cubicBezTo>
                  <a:cubicBezTo>
                    <a:pt x="290" y="119"/>
                    <a:pt x="288" y="118"/>
                    <a:pt x="287" y="118"/>
                  </a:cubicBezTo>
                  <a:cubicBezTo>
                    <a:pt x="279" y="118"/>
                    <a:pt x="272" y="118"/>
                    <a:pt x="265" y="118"/>
                  </a:cubicBezTo>
                  <a:cubicBezTo>
                    <a:pt x="263" y="110"/>
                    <a:pt x="261" y="102"/>
                    <a:pt x="257" y="94"/>
                  </a:cubicBezTo>
                  <a:cubicBezTo>
                    <a:pt x="259" y="93"/>
                    <a:pt x="260" y="91"/>
                    <a:pt x="262" y="90"/>
                  </a:cubicBezTo>
                  <a:cubicBezTo>
                    <a:pt x="264" y="90"/>
                    <a:pt x="265" y="88"/>
                    <a:pt x="265" y="87"/>
                  </a:cubicBezTo>
                  <a:cubicBezTo>
                    <a:pt x="265" y="84"/>
                    <a:pt x="265" y="81"/>
                    <a:pt x="265" y="79"/>
                  </a:cubicBezTo>
                  <a:cubicBezTo>
                    <a:pt x="265" y="75"/>
                    <a:pt x="265" y="71"/>
                    <a:pt x="265" y="67"/>
                  </a:cubicBezTo>
                  <a:cubicBezTo>
                    <a:pt x="265" y="66"/>
                    <a:pt x="265" y="66"/>
                    <a:pt x="265" y="65"/>
                  </a:cubicBezTo>
                  <a:cubicBezTo>
                    <a:pt x="265" y="64"/>
                    <a:pt x="265" y="64"/>
                    <a:pt x="265" y="64"/>
                  </a:cubicBezTo>
                  <a:cubicBezTo>
                    <a:pt x="266" y="63"/>
                    <a:pt x="265" y="61"/>
                    <a:pt x="264" y="60"/>
                  </a:cubicBezTo>
                  <a:cubicBezTo>
                    <a:pt x="264" y="60"/>
                    <a:pt x="264" y="60"/>
                    <a:pt x="264" y="60"/>
                  </a:cubicBezTo>
                  <a:cubicBezTo>
                    <a:pt x="263" y="59"/>
                    <a:pt x="263" y="58"/>
                    <a:pt x="262" y="57"/>
                  </a:cubicBezTo>
                  <a:cubicBezTo>
                    <a:pt x="261" y="55"/>
                    <a:pt x="259" y="53"/>
                    <a:pt x="257" y="51"/>
                  </a:cubicBezTo>
                  <a:cubicBezTo>
                    <a:pt x="256" y="50"/>
                    <a:pt x="255" y="48"/>
                    <a:pt x="252" y="46"/>
                  </a:cubicBezTo>
                  <a:cubicBezTo>
                    <a:pt x="249" y="42"/>
                    <a:pt x="244" y="38"/>
                    <a:pt x="240" y="34"/>
                  </a:cubicBezTo>
                  <a:cubicBezTo>
                    <a:pt x="238" y="32"/>
                    <a:pt x="236" y="30"/>
                    <a:pt x="235" y="29"/>
                  </a:cubicBezTo>
                  <a:cubicBezTo>
                    <a:pt x="234" y="28"/>
                    <a:pt x="233" y="28"/>
                    <a:pt x="232" y="27"/>
                  </a:cubicBezTo>
                  <a:cubicBezTo>
                    <a:pt x="231" y="27"/>
                    <a:pt x="231" y="27"/>
                    <a:pt x="231" y="27"/>
                  </a:cubicBezTo>
                  <a:cubicBezTo>
                    <a:pt x="231" y="26"/>
                    <a:pt x="230" y="26"/>
                    <a:pt x="229" y="26"/>
                  </a:cubicBezTo>
                  <a:cubicBezTo>
                    <a:pt x="229" y="26"/>
                    <a:pt x="227" y="26"/>
                    <a:pt x="227" y="27"/>
                  </a:cubicBezTo>
                  <a:cubicBezTo>
                    <a:pt x="222" y="32"/>
                    <a:pt x="217" y="37"/>
                    <a:pt x="212" y="42"/>
                  </a:cubicBezTo>
                  <a:cubicBezTo>
                    <a:pt x="200" y="35"/>
                    <a:pt x="187" y="30"/>
                    <a:pt x="174" y="27"/>
                  </a:cubicBezTo>
                  <a:cubicBezTo>
                    <a:pt x="174" y="20"/>
                    <a:pt x="174" y="13"/>
                    <a:pt x="174" y="5"/>
                  </a:cubicBezTo>
                  <a:cubicBezTo>
                    <a:pt x="174" y="4"/>
                    <a:pt x="173" y="2"/>
                    <a:pt x="171" y="2"/>
                  </a:cubicBezTo>
                  <a:cubicBezTo>
                    <a:pt x="163" y="1"/>
                    <a:pt x="155" y="0"/>
                    <a:pt x="147" y="0"/>
                  </a:cubicBezTo>
                  <a:cubicBezTo>
                    <a:pt x="139" y="0"/>
                    <a:pt x="131" y="1"/>
                    <a:pt x="123" y="2"/>
                  </a:cubicBezTo>
                  <a:cubicBezTo>
                    <a:pt x="122" y="2"/>
                    <a:pt x="120" y="4"/>
                    <a:pt x="120" y="5"/>
                  </a:cubicBezTo>
                  <a:cubicBezTo>
                    <a:pt x="120" y="13"/>
                    <a:pt x="120" y="20"/>
                    <a:pt x="120" y="27"/>
                  </a:cubicBezTo>
                  <a:cubicBezTo>
                    <a:pt x="107" y="30"/>
                    <a:pt x="94" y="35"/>
                    <a:pt x="82" y="42"/>
                  </a:cubicBezTo>
                  <a:cubicBezTo>
                    <a:pt x="77" y="37"/>
                    <a:pt x="72" y="32"/>
                    <a:pt x="67" y="27"/>
                  </a:cubicBezTo>
                  <a:cubicBezTo>
                    <a:pt x="66" y="26"/>
                    <a:pt x="64" y="26"/>
                    <a:pt x="63" y="27"/>
                  </a:cubicBezTo>
                  <a:cubicBezTo>
                    <a:pt x="50" y="36"/>
                    <a:pt x="39" y="48"/>
                    <a:pt x="29" y="61"/>
                  </a:cubicBezTo>
                  <a:cubicBezTo>
                    <a:pt x="29" y="62"/>
                    <a:pt x="28" y="63"/>
                    <a:pt x="29" y="64"/>
                  </a:cubicBezTo>
                  <a:cubicBezTo>
                    <a:pt x="28" y="71"/>
                    <a:pt x="28" y="77"/>
                    <a:pt x="27" y="83"/>
                  </a:cubicBezTo>
                  <a:cubicBezTo>
                    <a:pt x="27" y="84"/>
                    <a:pt x="27" y="84"/>
                    <a:pt x="27" y="84"/>
                  </a:cubicBezTo>
                  <a:cubicBezTo>
                    <a:pt x="26" y="84"/>
                    <a:pt x="26" y="84"/>
                    <a:pt x="26" y="84"/>
                  </a:cubicBezTo>
                  <a:cubicBezTo>
                    <a:pt x="26" y="85"/>
                    <a:pt x="26" y="85"/>
                    <a:pt x="26" y="85"/>
                  </a:cubicBezTo>
                  <a:cubicBezTo>
                    <a:pt x="26" y="86"/>
                    <a:pt x="26" y="86"/>
                    <a:pt x="26" y="87"/>
                  </a:cubicBezTo>
                  <a:cubicBezTo>
                    <a:pt x="26" y="87"/>
                    <a:pt x="26" y="88"/>
                    <a:pt x="26" y="88"/>
                  </a:cubicBezTo>
                  <a:cubicBezTo>
                    <a:pt x="26" y="89"/>
                    <a:pt x="26" y="91"/>
                    <a:pt x="27" y="91"/>
                  </a:cubicBezTo>
                  <a:cubicBezTo>
                    <a:pt x="30" y="94"/>
                    <a:pt x="32" y="96"/>
                    <a:pt x="35" y="99"/>
                  </a:cubicBezTo>
                  <a:cubicBezTo>
                    <a:pt x="32" y="105"/>
                    <a:pt x="30" y="111"/>
                    <a:pt x="29" y="118"/>
                  </a:cubicBezTo>
                  <a:cubicBezTo>
                    <a:pt x="22" y="118"/>
                    <a:pt x="15" y="118"/>
                    <a:pt x="7" y="118"/>
                  </a:cubicBezTo>
                  <a:cubicBezTo>
                    <a:pt x="6" y="118"/>
                    <a:pt x="4" y="119"/>
                    <a:pt x="4" y="121"/>
                  </a:cubicBezTo>
                  <a:cubicBezTo>
                    <a:pt x="4" y="122"/>
                    <a:pt x="4" y="123"/>
                    <a:pt x="4" y="125"/>
                  </a:cubicBezTo>
                  <a:cubicBezTo>
                    <a:pt x="3" y="125"/>
                    <a:pt x="2" y="126"/>
                    <a:pt x="2" y="127"/>
                  </a:cubicBezTo>
                  <a:cubicBezTo>
                    <a:pt x="1" y="136"/>
                    <a:pt x="0" y="153"/>
                    <a:pt x="0" y="167"/>
                  </a:cubicBezTo>
                  <a:cubicBezTo>
                    <a:pt x="0" y="178"/>
                    <a:pt x="0" y="188"/>
                    <a:pt x="1" y="195"/>
                  </a:cubicBezTo>
                  <a:cubicBezTo>
                    <a:pt x="2" y="196"/>
                    <a:pt x="3" y="198"/>
                    <a:pt x="5" y="198"/>
                  </a:cubicBezTo>
                  <a:cubicBezTo>
                    <a:pt x="12" y="198"/>
                    <a:pt x="19" y="198"/>
                    <a:pt x="26" y="198"/>
                  </a:cubicBezTo>
                  <a:cubicBezTo>
                    <a:pt x="28" y="206"/>
                    <a:pt x="30" y="213"/>
                    <a:pt x="33" y="221"/>
                  </a:cubicBezTo>
                  <a:cubicBezTo>
                    <a:pt x="32" y="222"/>
                    <a:pt x="31" y="223"/>
                    <a:pt x="30" y="224"/>
                  </a:cubicBezTo>
                  <a:cubicBezTo>
                    <a:pt x="29" y="225"/>
                    <a:pt x="28" y="226"/>
                    <a:pt x="28" y="227"/>
                  </a:cubicBezTo>
                  <a:cubicBezTo>
                    <a:pt x="28" y="228"/>
                    <a:pt x="28" y="228"/>
                    <a:pt x="28" y="228"/>
                  </a:cubicBezTo>
                  <a:cubicBezTo>
                    <a:pt x="28" y="236"/>
                    <a:pt x="27" y="245"/>
                    <a:pt x="26" y="253"/>
                  </a:cubicBezTo>
                  <a:cubicBezTo>
                    <a:pt x="26" y="253"/>
                    <a:pt x="26" y="254"/>
                    <a:pt x="25" y="254"/>
                  </a:cubicBezTo>
                  <a:cubicBezTo>
                    <a:pt x="25" y="256"/>
                    <a:pt x="26" y="258"/>
                    <a:pt x="28" y="258"/>
                  </a:cubicBezTo>
                  <a:cubicBezTo>
                    <a:pt x="28" y="258"/>
                    <a:pt x="28" y="258"/>
                    <a:pt x="28" y="258"/>
                  </a:cubicBezTo>
                  <a:cubicBezTo>
                    <a:pt x="37" y="270"/>
                    <a:pt x="47" y="279"/>
                    <a:pt x="58" y="288"/>
                  </a:cubicBezTo>
                  <a:cubicBezTo>
                    <a:pt x="58" y="289"/>
                    <a:pt x="59" y="289"/>
                    <a:pt x="60" y="289"/>
                  </a:cubicBezTo>
                  <a:cubicBezTo>
                    <a:pt x="62" y="290"/>
                    <a:pt x="63" y="290"/>
                    <a:pt x="64" y="289"/>
                  </a:cubicBezTo>
                  <a:cubicBezTo>
                    <a:pt x="69" y="284"/>
                    <a:pt x="74" y="279"/>
                    <a:pt x="79" y="274"/>
                  </a:cubicBezTo>
                  <a:cubicBezTo>
                    <a:pt x="91" y="281"/>
                    <a:pt x="101" y="286"/>
                    <a:pt x="114" y="289"/>
                  </a:cubicBezTo>
                  <a:cubicBezTo>
                    <a:pt x="115" y="297"/>
                    <a:pt x="116" y="302"/>
                    <a:pt x="118" y="312"/>
                  </a:cubicBezTo>
                  <a:cubicBezTo>
                    <a:pt x="118" y="313"/>
                    <a:pt x="119" y="314"/>
                    <a:pt x="120" y="314"/>
                  </a:cubicBezTo>
                  <a:cubicBezTo>
                    <a:pt x="128" y="316"/>
                    <a:pt x="136" y="316"/>
                    <a:pt x="144" y="316"/>
                  </a:cubicBezTo>
                  <a:cubicBezTo>
                    <a:pt x="152" y="316"/>
                    <a:pt x="160" y="316"/>
                    <a:pt x="168" y="314"/>
                  </a:cubicBezTo>
                  <a:cubicBezTo>
                    <a:pt x="170" y="314"/>
                    <a:pt x="171" y="313"/>
                    <a:pt x="171" y="311"/>
                  </a:cubicBezTo>
                  <a:cubicBezTo>
                    <a:pt x="171" y="305"/>
                    <a:pt x="173" y="297"/>
                    <a:pt x="174" y="288"/>
                  </a:cubicBezTo>
                  <a:cubicBezTo>
                    <a:pt x="187" y="285"/>
                    <a:pt x="198" y="281"/>
                    <a:pt x="210" y="274"/>
                  </a:cubicBezTo>
                  <a:cubicBezTo>
                    <a:pt x="215" y="279"/>
                    <a:pt x="219" y="284"/>
                    <a:pt x="224" y="289"/>
                  </a:cubicBezTo>
                  <a:cubicBezTo>
                    <a:pt x="226" y="290"/>
                    <a:pt x="227" y="290"/>
                    <a:pt x="229" y="289"/>
                  </a:cubicBezTo>
                  <a:cubicBezTo>
                    <a:pt x="242" y="280"/>
                    <a:pt x="253" y="269"/>
                    <a:pt x="262" y="255"/>
                  </a:cubicBezTo>
                  <a:cubicBezTo>
                    <a:pt x="263" y="254"/>
                    <a:pt x="263" y="254"/>
                    <a:pt x="263" y="254"/>
                  </a:cubicBezTo>
                  <a:cubicBezTo>
                    <a:pt x="265" y="245"/>
                    <a:pt x="265" y="239"/>
                    <a:pt x="266" y="227"/>
                  </a:cubicBezTo>
                  <a:cubicBezTo>
                    <a:pt x="266" y="227"/>
                    <a:pt x="266" y="227"/>
                    <a:pt x="266" y="226"/>
                  </a:cubicBezTo>
                  <a:cubicBezTo>
                    <a:pt x="266" y="226"/>
                    <a:pt x="266" y="226"/>
                    <a:pt x="266" y="226"/>
                  </a:cubicBezTo>
                  <a:cubicBezTo>
                    <a:pt x="265" y="226"/>
                    <a:pt x="265" y="225"/>
                    <a:pt x="265" y="225"/>
                  </a:cubicBezTo>
                  <a:cubicBezTo>
                    <a:pt x="265" y="225"/>
                    <a:pt x="265" y="225"/>
                    <a:pt x="265" y="225"/>
                  </a:cubicBezTo>
                  <a:cubicBezTo>
                    <a:pt x="262" y="222"/>
                    <a:pt x="259" y="219"/>
                    <a:pt x="257" y="217"/>
                  </a:cubicBezTo>
                  <a:cubicBezTo>
                    <a:pt x="262" y="208"/>
                    <a:pt x="264" y="203"/>
                    <a:pt x="266" y="200"/>
                  </a:cubicBezTo>
                  <a:cubicBezTo>
                    <a:pt x="268" y="199"/>
                    <a:pt x="268" y="199"/>
                    <a:pt x="270" y="198"/>
                  </a:cubicBezTo>
                  <a:close/>
                  <a:moveTo>
                    <a:pt x="267" y="192"/>
                  </a:moveTo>
                  <a:cubicBezTo>
                    <a:pt x="267" y="192"/>
                    <a:pt x="267" y="192"/>
                    <a:pt x="266" y="192"/>
                  </a:cubicBezTo>
                  <a:cubicBezTo>
                    <a:pt x="267" y="190"/>
                    <a:pt x="267" y="189"/>
                    <a:pt x="267" y="187"/>
                  </a:cubicBezTo>
                  <a:cubicBezTo>
                    <a:pt x="270" y="182"/>
                    <a:pt x="272" y="177"/>
                    <a:pt x="273" y="172"/>
                  </a:cubicBezTo>
                  <a:cubicBezTo>
                    <a:pt x="275" y="172"/>
                    <a:pt x="276" y="171"/>
                    <a:pt x="278" y="171"/>
                  </a:cubicBezTo>
                  <a:cubicBezTo>
                    <a:pt x="275" y="178"/>
                    <a:pt x="272" y="184"/>
                    <a:pt x="270" y="191"/>
                  </a:cubicBezTo>
                  <a:cubicBezTo>
                    <a:pt x="269" y="191"/>
                    <a:pt x="268" y="191"/>
                    <a:pt x="267" y="192"/>
                  </a:cubicBezTo>
                  <a:close/>
                  <a:moveTo>
                    <a:pt x="267" y="175"/>
                  </a:moveTo>
                  <a:cubicBezTo>
                    <a:pt x="267" y="174"/>
                    <a:pt x="268" y="174"/>
                    <a:pt x="268" y="174"/>
                  </a:cubicBezTo>
                  <a:cubicBezTo>
                    <a:pt x="268" y="174"/>
                    <a:pt x="269" y="173"/>
                    <a:pt x="269" y="173"/>
                  </a:cubicBezTo>
                  <a:cubicBezTo>
                    <a:pt x="269" y="175"/>
                    <a:pt x="268" y="177"/>
                    <a:pt x="267" y="179"/>
                  </a:cubicBezTo>
                  <a:cubicBezTo>
                    <a:pt x="267" y="177"/>
                    <a:pt x="267" y="176"/>
                    <a:pt x="267" y="175"/>
                  </a:cubicBezTo>
                  <a:close/>
                  <a:moveTo>
                    <a:pt x="274" y="191"/>
                  </a:moveTo>
                  <a:cubicBezTo>
                    <a:pt x="276" y="184"/>
                    <a:pt x="279" y="177"/>
                    <a:pt x="282" y="171"/>
                  </a:cubicBezTo>
                  <a:cubicBezTo>
                    <a:pt x="282" y="171"/>
                    <a:pt x="283" y="171"/>
                    <a:pt x="283" y="171"/>
                  </a:cubicBezTo>
                  <a:cubicBezTo>
                    <a:pt x="283" y="178"/>
                    <a:pt x="282" y="184"/>
                    <a:pt x="281" y="191"/>
                  </a:cubicBezTo>
                  <a:cubicBezTo>
                    <a:pt x="279" y="191"/>
                    <a:pt x="277" y="191"/>
                    <a:pt x="276" y="191"/>
                  </a:cubicBezTo>
                  <a:cubicBezTo>
                    <a:pt x="275" y="191"/>
                    <a:pt x="274" y="191"/>
                    <a:pt x="274" y="191"/>
                  </a:cubicBezTo>
                  <a:close/>
                  <a:moveTo>
                    <a:pt x="249" y="80"/>
                  </a:moveTo>
                  <a:cubicBezTo>
                    <a:pt x="252" y="77"/>
                    <a:pt x="255" y="74"/>
                    <a:pt x="258" y="71"/>
                  </a:cubicBezTo>
                  <a:cubicBezTo>
                    <a:pt x="258" y="74"/>
                    <a:pt x="258" y="76"/>
                    <a:pt x="258" y="79"/>
                  </a:cubicBezTo>
                  <a:cubicBezTo>
                    <a:pt x="258" y="81"/>
                    <a:pt x="258" y="83"/>
                    <a:pt x="258" y="84"/>
                  </a:cubicBezTo>
                  <a:cubicBezTo>
                    <a:pt x="257" y="85"/>
                    <a:pt x="255" y="87"/>
                    <a:pt x="254" y="88"/>
                  </a:cubicBezTo>
                  <a:cubicBezTo>
                    <a:pt x="253" y="85"/>
                    <a:pt x="251" y="82"/>
                    <a:pt x="249" y="80"/>
                  </a:cubicBezTo>
                  <a:close/>
                  <a:moveTo>
                    <a:pt x="35" y="71"/>
                  </a:moveTo>
                  <a:cubicBezTo>
                    <a:pt x="36" y="71"/>
                    <a:pt x="37" y="72"/>
                    <a:pt x="37" y="73"/>
                  </a:cubicBezTo>
                  <a:cubicBezTo>
                    <a:pt x="36" y="73"/>
                    <a:pt x="36" y="74"/>
                    <a:pt x="35" y="75"/>
                  </a:cubicBezTo>
                  <a:cubicBezTo>
                    <a:pt x="35" y="74"/>
                    <a:pt x="35" y="72"/>
                    <a:pt x="35" y="71"/>
                  </a:cubicBezTo>
                  <a:close/>
                  <a:moveTo>
                    <a:pt x="33" y="86"/>
                  </a:moveTo>
                  <a:cubicBezTo>
                    <a:pt x="34" y="84"/>
                    <a:pt x="34" y="82"/>
                    <a:pt x="34" y="81"/>
                  </a:cubicBezTo>
                  <a:cubicBezTo>
                    <a:pt x="36" y="79"/>
                    <a:pt x="38" y="77"/>
                    <a:pt x="40" y="75"/>
                  </a:cubicBezTo>
                  <a:cubicBezTo>
                    <a:pt x="40" y="75"/>
                    <a:pt x="41" y="76"/>
                    <a:pt x="41" y="76"/>
                  </a:cubicBezTo>
                  <a:cubicBezTo>
                    <a:pt x="39" y="80"/>
                    <a:pt x="36" y="83"/>
                    <a:pt x="33" y="86"/>
                  </a:cubicBezTo>
                  <a:close/>
                  <a:moveTo>
                    <a:pt x="35" y="89"/>
                  </a:moveTo>
                  <a:cubicBezTo>
                    <a:pt x="38" y="86"/>
                    <a:pt x="41" y="82"/>
                    <a:pt x="44" y="79"/>
                  </a:cubicBezTo>
                  <a:cubicBezTo>
                    <a:pt x="44" y="79"/>
                    <a:pt x="44" y="80"/>
                    <a:pt x="45" y="80"/>
                  </a:cubicBezTo>
                  <a:cubicBezTo>
                    <a:pt x="42" y="84"/>
                    <a:pt x="40" y="88"/>
                    <a:pt x="38" y="92"/>
                  </a:cubicBezTo>
                  <a:cubicBezTo>
                    <a:pt x="37" y="91"/>
                    <a:pt x="36" y="90"/>
                    <a:pt x="35" y="89"/>
                  </a:cubicBezTo>
                  <a:close/>
                  <a:moveTo>
                    <a:pt x="35" y="122"/>
                  </a:moveTo>
                  <a:cubicBezTo>
                    <a:pt x="36" y="115"/>
                    <a:pt x="38" y="107"/>
                    <a:pt x="41" y="101"/>
                  </a:cubicBezTo>
                  <a:cubicBezTo>
                    <a:pt x="42" y="100"/>
                    <a:pt x="42" y="100"/>
                    <a:pt x="42" y="99"/>
                  </a:cubicBezTo>
                  <a:cubicBezTo>
                    <a:pt x="45" y="93"/>
                    <a:pt x="48" y="87"/>
                    <a:pt x="52" y="81"/>
                  </a:cubicBezTo>
                  <a:cubicBezTo>
                    <a:pt x="53" y="80"/>
                    <a:pt x="52" y="78"/>
                    <a:pt x="51" y="77"/>
                  </a:cubicBezTo>
                  <a:cubicBezTo>
                    <a:pt x="46" y="72"/>
                    <a:pt x="41" y="67"/>
                    <a:pt x="37" y="62"/>
                  </a:cubicBezTo>
                  <a:cubicBezTo>
                    <a:pt x="45" y="52"/>
                    <a:pt x="54" y="42"/>
                    <a:pt x="65" y="34"/>
                  </a:cubicBezTo>
                  <a:cubicBezTo>
                    <a:pt x="70" y="39"/>
                    <a:pt x="75" y="44"/>
                    <a:pt x="80" y="49"/>
                  </a:cubicBezTo>
                  <a:cubicBezTo>
                    <a:pt x="81" y="50"/>
                    <a:pt x="82" y="50"/>
                    <a:pt x="84" y="49"/>
                  </a:cubicBezTo>
                  <a:cubicBezTo>
                    <a:pt x="96" y="41"/>
                    <a:pt x="110" y="36"/>
                    <a:pt x="124" y="33"/>
                  </a:cubicBezTo>
                  <a:cubicBezTo>
                    <a:pt x="126" y="32"/>
                    <a:pt x="127" y="31"/>
                    <a:pt x="127" y="29"/>
                  </a:cubicBezTo>
                  <a:cubicBezTo>
                    <a:pt x="127" y="22"/>
                    <a:pt x="127" y="15"/>
                    <a:pt x="127" y="8"/>
                  </a:cubicBezTo>
                  <a:cubicBezTo>
                    <a:pt x="134" y="7"/>
                    <a:pt x="140" y="7"/>
                    <a:pt x="147" y="7"/>
                  </a:cubicBezTo>
                  <a:cubicBezTo>
                    <a:pt x="154" y="7"/>
                    <a:pt x="160" y="7"/>
                    <a:pt x="167" y="8"/>
                  </a:cubicBezTo>
                  <a:cubicBezTo>
                    <a:pt x="167" y="15"/>
                    <a:pt x="167" y="22"/>
                    <a:pt x="167" y="29"/>
                  </a:cubicBezTo>
                  <a:cubicBezTo>
                    <a:pt x="167" y="31"/>
                    <a:pt x="168" y="32"/>
                    <a:pt x="170" y="33"/>
                  </a:cubicBezTo>
                  <a:cubicBezTo>
                    <a:pt x="184" y="36"/>
                    <a:pt x="198" y="41"/>
                    <a:pt x="210" y="49"/>
                  </a:cubicBezTo>
                  <a:cubicBezTo>
                    <a:pt x="212" y="50"/>
                    <a:pt x="213" y="50"/>
                    <a:pt x="214" y="49"/>
                  </a:cubicBezTo>
                  <a:cubicBezTo>
                    <a:pt x="220" y="44"/>
                    <a:pt x="225" y="39"/>
                    <a:pt x="230" y="34"/>
                  </a:cubicBezTo>
                  <a:cubicBezTo>
                    <a:pt x="231" y="35"/>
                    <a:pt x="232" y="36"/>
                    <a:pt x="234" y="38"/>
                  </a:cubicBezTo>
                  <a:cubicBezTo>
                    <a:pt x="238" y="41"/>
                    <a:pt x="242" y="45"/>
                    <a:pt x="245" y="48"/>
                  </a:cubicBezTo>
                  <a:cubicBezTo>
                    <a:pt x="248" y="52"/>
                    <a:pt x="251" y="54"/>
                    <a:pt x="252" y="55"/>
                  </a:cubicBezTo>
                  <a:cubicBezTo>
                    <a:pt x="254" y="57"/>
                    <a:pt x="255" y="59"/>
                    <a:pt x="257" y="61"/>
                  </a:cubicBezTo>
                  <a:cubicBezTo>
                    <a:pt x="257" y="62"/>
                    <a:pt x="257" y="62"/>
                    <a:pt x="258" y="62"/>
                  </a:cubicBezTo>
                  <a:cubicBezTo>
                    <a:pt x="253" y="67"/>
                    <a:pt x="248" y="72"/>
                    <a:pt x="243" y="77"/>
                  </a:cubicBezTo>
                  <a:cubicBezTo>
                    <a:pt x="242" y="78"/>
                    <a:pt x="241" y="80"/>
                    <a:pt x="242" y="81"/>
                  </a:cubicBezTo>
                  <a:cubicBezTo>
                    <a:pt x="251" y="94"/>
                    <a:pt x="256" y="107"/>
                    <a:pt x="259" y="122"/>
                  </a:cubicBezTo>
                  <a:cubicBezTo>
                    <a:pt x="260" y="124"/>
                    <a:pt x="261" y="125"/>
                    <a:pt x="263" y="125"/>
                  </a:cubicBezTo>
                  <a:cubicBezTo>
                    <a:pt x="270" y="125"/>
                    <a:pt x="277" y="125"/>
                    <a:pt x="284" y="125"/>
                  </a:cubicBezTo>
                  <a:cubicBezTo>
                    <a:pt x="285" y="131"/>
                    <a:pt x="285" y="138"/>
                    <a:pt x="285" y="145"/>
                  </a:cubicBezTo>
                  <a:cubicBezTo>
                    <a:pt x="285" y="152"/>
                    <a:pt x="285" y="158"/>
                    <a:pt x="284" y="164"/>
                  </a:cubicBezTo>
                  <a:cubicBezTo>
                    <a:pt x="283" y="164"/>
                    <a:pt x="282" y="164"/>
                    <a:pt x="281" y="164"/>
                  </a:cubicBezTo>
                  <a:cubicBezTo>
                    <a:pt x="274" y="164"/>
                    <a:pt x="269" y="166"/>
                    <a:pt x="264" y="168"/>
                  </a:cubicBezTo>
                  <a:cubicBezTo>
                    <a:pt x="261" y="170"/>
                    <a:pt x="259" y="173"/>
                    <a:pt x="257" y="176"/>
                  </a:cubicBezTo>
                  <a:cubicBezTo>
                    <a:pt x="253" y="184"/>
                    <a:pt x="251" y="195"/>
                    <a:pt x="243" y="208"/>
                  </a:cubicBezTo>
                  <a:cubicBezTo>
                    <a:pt x="242" y="210"/>
                    <a:pt x="242" y="211"/>
                    <a:pt x="243" y="213"/>
                  </a:cubicBezTo>
                  <a:cubicBezTo>
                    <a:pt x="248" y="217"/>
                    <a:pt x="253" y="222"/>
                    <a:pt x="258" y="227"/>
                  </a:cubicBezTo>
                  <a:cubicBezTo>
                    <a:pt x="250" y="238"/>
                    <a:pt x="241" y="248"/>
                    <a:pt x="230" y="256"/>
                  </a:cubicBezTo>
                  <a:cubicBezTo>
                    <a:pt x="225" y="251"/>
                    <a:pt x="220" y="246"/>
                    <a:pt x="215" y="241"/>
                  </a:cubicBezTo>
                  <a:cubicBezTo>
                    <a:pt x="214" y="240"/>
                    <a:pt x="212" y="240"/>
                    <a:pt x="211" y="240"/>
                  </a:cubicBezTo>
                  <a:cubicBezTo>
                    <a:pt x="198" y="249"/>
                    <a:pt x="185" y="255"/>
                    <a:pt x="170" y="258"/>
                  </a:cubicBezTo>
                  <a:cubicBezTo>
                    <a:pt x="168" y="258"/>
                    <a:pt x="167" y="259"/>
                    <a:pt x="167" y="261"/>
                  </a:cubicBezTo>
                  <a:cubicBezTo>
                    <a:pt x="167" y="268"/>
                    <a:pt x="167" y="275"/>
                    <a:pt x="167" y="282"/>
                  </a:cubicBezTo>
                  <a:cubicBezTo>
                    <a:pt x="160" y="283"/>
                    <a:pt x="154" y="283"/>
                    <a:pt x="147" y="283"/>
                  </a:cubicBezTo>
                  <a:cubicBezTo>
                    <a:pt x="140" y="283"/>
                    <a:pt x="134" y="283"/>
                    <a:pt x="127" y="282"/>
                  </a:cubicBezTo>
                  <a:cubicBezTo>
                    <a:pt x="127" y="275"/>
                    <a:pt x="127" y="268"/>
                    <a:pt x="127" y="261"/>
                  </a:cubicBezTo>
                  <a:cubicBezTo>
                    <a:pt x="127" y="259"/>
                    <a:pt x="126" y="258"/>
                    <a:pt x="124" y="258"/>
                  </a:cubicBezTo>
                  <a:cubicBezTo>
                    <a:pt x="110" y="255"/>
                    <a:pt x="96" y="249"/>
                    <a:pt x="83" y="240"/>
                  </a:cubicBezTo>
                  <a:cubicBezTo>
                    <a:pt x="82" y="240"/>
                    <a:pt x="80" y="240"/>
                    <a:pt x="79" y="241"/>
                  </a:cubicBezTo>
                  <a:cubicBezTo>
                    <a:pt x="74" y="246"/>
                    <a:pt x="69" y="251"/>
                    <a:pt x="64" y="255"/>
                  </a:cubicBezTo>
                  <a:cubicBezTo>
                    <a:pt x="53" y="247"/>
                    <a:pt x="44" y="238"/>
                    <a:pt x="36" y="227"/>
                  </a:cubicBezTo>
                  <a:cubicBezTo>
                    <a:pt x="41" y="222"/>
                    <a:pt x="46" y="217"/>
                    <a:pt x="51" y="213"/>
                  </a:cubicBezTo>
                  <a:cubicBezTo>
                    <a:pt x="52" y="211"/>
                    <a:pt x="52" y="210"/>
                    <a:pt x="51" y="208"/>
                  </a:cubicBezTo>
                  <a:cubicBezTo>
                    <a:pt x="43" y="196"/>
                    <a:pt x="37" y="182"/>
                    <a:pt x="34" y="167"/>
                  </a:cubicBezTo>
                  <a:cubicBezTo>
                    <a:pt x="34" y="166"/>
                    <a:pt x="33" y="165"/>
                    <a:pt x="31" y="165"/>
                  </a:cubicBezTo>
                  <a:cubicBezTo>
                    <a:pt x="24" y="165"/>
                    <a:pt x="17" y="165"/>
                    <a:pt x="10" y="165"/>
                  </a:cubicBezTo>
                  <a:cubicBezTo>
                    <a:pt x="9" y="158"/>
                    <a:pt x="9" y="152"/>
                    <a:pt x="9" y="145"/>
                  </a:cubicBezTo>
                  <a:cubicBezTo>
                    <a:pt x="9" y="138"/>
                    <a:pt x="9" y="131"/>
                    <a:pt x="10" y="125"/>
                  </a:cubicBezTo>
                  <a:cubicBezTo>
                    <a:pt x="17" y="125"/>
                    <a:pt x="24" y="125"/>
                    <a:pt x="31" y="125"/>
                  </a:cubicBezTo>
                  <a:cubicBezTo>
                    <a:pt x="33" y="125"/>
                    <a:pt x="34" y="124"/>
                    <a:pt x="35" y="122"/>
                  </a:cubicBezTo>
                  <a:close/>
                  <a:moveTo>
                    <a:pt x="257" y="252"/>
                  </a:moveTo>
                  <a:cubicBezTo>
                    <a:pt x="254" y="255"/>
                    <a:pt x="252" y="258"/>
                    <a:pt x="249" y="261"/>
                  </a:cubicBezTo>
                  <a:cubicBezTo>
                    <a:pt x="251" y="255"/>
                    <a:pt x="253" y="248"/>
                    <a:pt x="255" y="241"/>
                  </a:cubicBezTo>
                  <a:cubicBezTo>
                    <a:pt x="256" y="240"/>
                    <a:pt x="257" y="239"/>
                    <a:pt x="258" y="238"/>
                  </a:cubicBezTo>
                  <a:cubicBezTo>
                    <a:pt x="258" y="243"/>
                    <a:pt x="257" y="247"/>
                    <a:pt x="257" y="252"/>
                  </a:cubicBezTo>
                  <a:close/>
                  <a:moveTo>
                    <a:pt x="236" y="274"/>
                  </a:moveTo>
                  <a:cubicBezTo>
                    <a:pt x="239" y="267"/>
                    <a:pt x="241" y="260"/>
                    <a:pt x="244" y="253"/>
                  </a:cubicBezTo>
                  <a:cubicBezTo>
                    <a:pt x="246" y="251"/>
                    <a:pt x="248" y="249"/>
                    <a:pt x="250" y="247"/>
                  </a:cubicBezTo>
                  <a:cubicBezTo>
                    <a:pt x="248" y="254"/>
                    <a:pt x="246" y="260"/>
                    <a:pt x="244" y="267"/>
                  </a:cubicBezTo>
                  <a:cubicBezTo>
                    <a:pt x="242" y="270"/>
                    <a:pt x="239" y="272"/>
                    <a:pt x="236" y="274"/>
                  </a:cubicBezTo>
                  <a:close/>
                  <a:moveTo>
                    <a:pt x="215" y="270"/>
                  </a:moveTo>
                  <a:cubicBezTo>
                    <a:pt x="218" y="266"/>
                    <a:pt x="220" y="262"/>
                    <a:pt x="222" y="257"/>
                  </a:cubicBezTo>
                  <a:cubicBezTo>
                    <a:pt x="222" y="258"/>
                    <a:pt x="223" y="258"/>
                    <a:pt x="224" y="259"/>
                  </a:cubicBezTo>
                  <a:cubicBezTo>
                    <a:pt x="224" y="259"/>
                    <a:pt x="224" y="259"/>
                    <a:pt x="224" y="259"/>
                  </a:cubicBezTo>
                  <a:cubicBezTo>
                    <a:pt x="222" y="264"/>
                    <a:pt x="219" y="268"/>
                    <a:pt x="217" y="272"/>
                  </a:cubicBezTo>
                  <a:cubicBezTo>
                    <a:pt x="217" y="272"/>
                    <a:pt x="216" y="271"/>
                    <a:pt x="215" y="270"/>
                  </a:cubicBezTo>
                  <a:close/>
                  <a:moveTo>
                    <a:pt x="174" y="281"/>
                  </a:moveTo>
                  <a:cubicBezTo>
                    <a:pt x="174" y="279"/>
                    <a:pt x="174" y="277"/>
                    <a:pt x="174" y="275"/>
                  </a:cubicBezTo>
                  <a:cubicBezTo>
                    <a:pt x="177" y="271"/>
                    <a:pt x="180" y="266"/>
                    <a:pt x="182" y="261"/>
                  </a:cubicBezTo>
                  <a:cubicBezTo>
                    <a:pt x="184" y="261"/>
                    <a:pt x="185" y="260"/>
                    <a:pt x="187" y="260"/>
                  </a:cubicBezTo>
                  <a:cubicBezTo>
                    <a:pt x="183" y="267"/>
                    <a:pt x="180" y="274"/>
                    <a:pt x="176" y="281"/>
                  </a:cubicBezTo>
                  <a:cubicBezTo>
                    <a:pt x="175" y="281"/>
                    <a:pt x="175" y="281"/>
                    <a:pt x="174" y="281"/>
                  </a:cubicBezTo>
                  <a:close/>
                  <a:moveTo>
                    <a:pt x="164" y="308"/>
                  </a:moveTo>
                  <a:cubicBezTo>
                    <a:pt x="163" y="308"/>
                    <a:pt x="162" y="308"/>
                    <a:pt x="160" y="309"/>
                  </a:cubicBezTo>
                  <a:cubicBezTo>
                    <a:pt x="162" y="304"/>
                    <a:pt x="164" y="299"/>
                    <a:pt x="166" y="294"/>
                  </a:cubicBezTo>
                  <a:cubicBezTo>
                    <a:pt x="166" y="299"/>
                    <a:pt x="165" y="304"/>
                    <a:pt x="164" y="308"/>
                  </a:cubicBezTo>
                  <a:close/>
                  <a:moveTo>
                    <a:pt x="165" y="289"/>
                  </a:moveTo>
                  <a:cubicBezTo>
                    <a:pt x="162" y="295"/>
                    <a:pt x="159" y="302"/>
                    <a:pt x="156" y="309"/>
                  </a:cubicBezTo>
                  <a:cubicBezTo>
                    <a:pt x="154" y="309"/>
                    <a:pt x="152" y="309"/>
                    <a:pt x="150" y="309"/>
                  </a:cubicBezTo>
                  <a:cubicBezTo>
                    <a:pt x="152" y="303"/>
                    <a:pt x="155" y="296"/>
                    <a:pt x="158" y="290"/>
                  </a:cubicBezTo>
                  <a:cubicBezTo>
                    <a:pt x="160" y="289"/>
                    <a:pt x="163" y="289"/>
                    <a:pt x="165" y="289"/>
                  </a:cubicBezTo>
                  <a:close/>
                  <a:moveTo>
                    <a:pt x="174" y="264"/>
                  </a:moveTo>
                  <a:cubicBezTo>
                    <a:pt x="175" y="263"/>
                    <a:pt x="176" y="263"/>
                    <a:pt x="178" y="263"/>
                  </a:cubicBezTo>
                  <a:cubicBezTo>
                    <a:pt x="176" y="265"/>
                    <a:pt x="175" y="267"/>
                    <a:pt x="174" y="269"/>
                  </a:cubicBezTo>
                  <a:cubicBezTo>
                    <a:pt x="174" y="267"/>
                    <a:pt x="174" y="265"/>
                    <a:pt x="174" y="264"/>
                  </a:cubicBezTo>
                  <a:close/>
                  <a:moveTo>
                    <a:pt x="192" y="258"/>
                  </a:moveTo>
                  <a:cubicBezTo>
                    <a:pt x="194" y="257"/>
                    <a:pt x="197" y="256"/>
                    <a:pt x="199" y="255"/>
                  </a:cubicBezTo>
                  <a:cubicBezTo>
                    <a:pt x="196" y="262"/>
                    <a:pt x="193" y="269"/>
                    <a:pt x="191" y="276"/>
                  </a:cubicBezTo>
                  <a:cubicBezTo>
                    <a:pt x="187" y="278"/>
                    <a:pt x="184" y="279"/>
                    <a:pt x="181" y="280"/>
                  </a:cubicBezTo>
                  <a:cubicBezTo>
                    <a:pt x="184" y="272"/>
                    <a:pt x="188" y="265"/>
                    <a:pt x="192" y="258"/>
                  </a:cubicBezTo>
                  <a:close/>
                  <a:moveTo>
                    <a:pt x="203" y="253"/>
                  </a:moveTo>
                  <a:cubicBezTo>
                    <a:pt x="205" y="252"/>
                    <a:pt x="207" y="251"/>
                    <a:pt x="209" y="250"/>
                  </a:cubicBezTo>
                  <a:cubicBezTo>
                    <a:pt x="206" y="257"/>
                    <a:pt x="203" y="264"/>
                    <a:pt x="200" y="272"/>
                  </a:cubicBezTo>
                  <a:cubicBezTo>
                    <a:pt x="198" y="273"/>
                    <a:pt x="197" y="274"/>
                    <a:pt x="195" y="274"/>
                  </a:cubicBezTo>
                  <a:cubicBezTo>
                    <a:pt x="198" y="267"/>
                    <a:pt x="201" y="260"/>
                    <a:pt x="203" y="253"/>
                  </a:cubicBezTo>
                  <a:close/>
                  <a:moveTo>
                    <a:pt x="215" y="251"/>
                  </a:moveTo>
                  <a:cubicBezTo>
                    <a:pt x="217" y="252"/>
                    <a:pt x="218" y="253"/>
                    <a:pt x="219" y="254"/>
                  </a:cubicBezTo>
                  <a:cubicBezTo>
                    <a:pt x="218" y="258"/>
                    <a:pt x="216" y="262"/>
                    <a:pt x="214" y="266"/>
                  </a:cubicBezTo>
                  <a:cubicBezTo>
                    <a:pt x="214" y="261"/>
                    <a:pt x="215" y="256"/>
                    <a:pt x="215" y="251"/>
                  </a:cubicBezTo>
                  <a:close/>
                  <a:moveTo>
                    <a:pt x="208" y="261"/>
                  </a:moveTo>
                  <a:cubicBezTo>
                    <a:pt x="207" y="263"/>
                    <a:pt x="207" y="265"/>
                    <a:pt x="207" y="267"/>
                  </a:cubicBezTo>
                  <a:cubicBezTo>
                    <a:pt x="206" y="268"/>
                    <a:pt x="205" y="269"/>
                    <a:pt x="205" y="269"/>
                  </a:cubicBezTo>
                  <a:cubicBezTo>
                    <a:pt x="206" y="266"/>
                    <a:pt x="207" y="264"/>
                    <a:pt x="208" y="261"/>
                  </a:cubicBezTo>
                  <a:close/>
                  <a:moveTo>
                    <a:pt x="224" y="266"/>
                  </a:moveTo>
                  <a:cubicBezTo>
                    <a:pt x="224" y="270"/>
                    <a:pt x="223" y="274"/>
                    <a:pt x="223" y="278"/>
                  </a:cubicBezTo>
                  <a:cubicBezTo>
                    <a:pt x="222" y="277"/>
                    <a:pt x="221" y="276"/>
                    <a:pt x="220" y="275"/>
                  </a:cubicBezTo>
                  <a:cubicBezTo>
                    <a:pt x="221" y="272"/>
                    <a:pt x="223" y="269"/>
                    <a:pt x="224" y="266"/>
                  </a:cubicBezTo>
                  <a:close/>
                  <a:moveTo>
                    <a:pt x="232" y="263"/>
                  </a:moveTo>
                  <a:cubicBezTo>
                    <a:pt x="234" y="261"/>
                    <a:pt x="236" y="259"/>
                    <a:pt x="239" y="257"/>
                  </a:cubicBezTo>
                  <a:cubicBezTo>
                    <a:pt x="236" y="264"/>
                    <a:pt x="234" y="271"/>
                    <a:pt x="231" y="279"/>
                  </a:cubicBezTo>
                  <a:cubicBezTo>
                    <a:pt x="231" y="279"/>
                    <a:pt x="230" y="279"/>
                    <a:pt x="230" y="280"/>
                  </a:cubicBezTo>
                  <a:cubicBezTo>
                    <a:pt x="230" y="274"/>
                    <a:pt x="231" y="268"/>
                    <a:pt x="232" y="263"/>
                  </a:cubicBezTo>
                  <a:close/>
                  <a:moveTo>
                    <a:pt x="106" y="280"/>
                  </a:moveTo>
                  <a:cubicBezTo>
                    <a:pt x="104" y="279"/>
                    <a:pt x="102" y="279"/>
                    <a:pt x="100" y="278"/>
                  </a:cubicBezTo>
                  <a:cubicBezTo>
                    <a:pt x="104" y="272"/>
                    <a:pt x="108" y="267"/>
                    <a:pt x="113" y="262"/>
                  </a:cubicBezTo>
                  <a:cubicBezTo>
                    <a:pt x="115" y="262"/>
                    <a:pt x="117" y="263"/>
                    <a:pt x="119" y="263"/>
                  </a:cubicBezTo>
                  <a:cubicBezTo>
                    <a:pt x="115" y="269"/>
                    <a:pt x="110" y="274"/>
                    <a:pt x="106" y="280"/>
                  </a:cubicBezTo>
                  <a:close/>
                  <a:moveTo>
                    <a:pt x="92" y="274"/>
                  </a:moveTo>
                  <a:cubicBezTo>
                    <a:pt x="96" y="269"/>
                    <a:pt x="101" y="264"/>
                    <a:pt x="105" y="259"/>
                  </a:cubicBezTo>
                  <a:cubicBezTo>
                    <a:pt x="107" y="260"/>
                    <a:pt x="108" y="260"/>
                    <a:pt x="110" y="261"/>
                  </a:cubicBezTo>
                  <a:cubicBezTo>
                    <a:pt x="105" y="266"/>
                    <a:pt x="101" y="271"/>
                    <a:pt x="97" y="276"/>
                  </a:cubicBezTo>
                  <a:cubicBezTo>
                    <a:pt x="95" y="276"/>
                    <a:pt x="94" y="275"/>
                    <a:pt x="92" y="274"/>
                  </a:cubicBezTo>
                  <a:close/>
                  <a:moveTo>
                    <a:pt x="86" y="270"/>
                  </a:moveTo>
                  <a:cubicBezTo>
                    <a:pt x="89" y="265"/>
                    <a:pt x="93" y="261"/>
                    <a:pt x="97" y="256"/>
                  </a:cubicBezTo>
                  <a:cubicBezTo>
                    <a:pt x="97" y="256"/>
                    <a:pt x="97" y="256"/>
                    <a:pt x="97" y="256"/>
                  </a:cubicBezTo>
                  <a:cubicBezTo>
                    <a:pt x="98" y="256"/>
                    <a:pt x="100" y="257"/>
                    <a:pt x="102" y="258"/>
                  </a:cubicBezTo>
                  <a:cubicBezTo>
                    <a:pt x="97" y="262"/>
                    <a:pt x="93" y="267"/>
                    <a:pt x="89" y="272"/>
                  </a:cubicBezTo>
                  <a:cubicBezTo>
                    <a:pt x="88" y="272"/>
                    <a:pt x="87" y="271"/>
                    <a:pt x="86" y="270"/>
                  </a:cubicBezTo>
                  <a:close/>
                  <a:moveTo>
                    <a:pt x="87" y="251"/>
                  </a:moveTo>
                  <a:cubicBezTo>
                    <a:pt x="86" y="252"/>
                    <a:pt x="85" y="253"/>
                    <a:pt x="84" y="255"/>
                  </a:cubicBezTo>
                  <a:cubicBezTo>
                    <a:pt x="84" y="253"/>
                    <a:pt x="84" y="251"/>
                    <a:pt x="84" y="249"/>
                  </a:cubicBezTo>
                  <a:cubicBezTo>
                    <a:pt x="85" y="249"/>
                    <a:pt x="86" y="250"/>
                    <a:pt x="87" y="251"/>
                  </a:cubicBezTo>
                  <a:close/>
                  <a:moveTo>
                    <a:pt x="83" y="268"/>
                  </a:moveTo>
                  <a:cubicBezTo>
                    <a:pt x="83" y="266"/>
                    <a:pt x="83" y="263"/>
                    <a:pt x="83" y="261"/>
                  </a:cubicBezTo>
                  <a:cubicBezTo>
                    <a:pt x="85" y="258"/>
                    <a:pt x="88" y="255"/>
                    <a:pt x="90" y="252"/>
                  </a:cubicBezTo>
                  <a:cubicBezTo>
                    <a:pt x="91" y="253"/>
                    <a:pt x="92" y="253"/>
                    <a:pt x="94" y="254"/>
                  </a:cubicBezTo>
                  <a:cubicBezTo>
                    <a:pt x="90" y="259"/>
                    <a:pt x="87" y="264"/>
                    <a:pt x="83" y="268"/>
                  </a:cubicBezTo>
                  <a:close/>
                  <a:moveTo>
                    <a:pt x="134" y="289"/>
                  </a:moveTo>
                  <a:cubicBezTo>
                    <a:pt x="132" y="295"/>
                    <a:pt x="129" y="300"/>
                    <a:pt x="127" y="306"/>
                  </a:cubicBezTo>
                  <a:cubicBezTo>
                    <a:pt x="127" y="300"/>
                    <a:pt x="127" y="295"/>
                    <a:pt x="128" y="289"/>
                  </a:cubicBezTo>
                  <a:cubicBezTo>
                    <a:pt x="130" y="289"/>
                    <a:pt x="132" y="289"/>
                    <a:pt x="134" y="289"/>
                  </a:cubicBezTo>
                  <a:close/>
                  <a:moveTo>
                    <a:pt x="138" y="290"/>
                  </a:moveTo>
                  <a:cubicBezTo>
                    <a:pt x="140" y="290"/>
                    <a:pt x="142" y="290"/>
                    <a:pt x="143" y="290"/>
                  </a:cubicBezTo>
                  <a:cubicBezTo>
                    <a:pt x="141" y="296"/>
                    <a:pt x="138" y="303"/>
                    <a:pt x="136" y="309"/>
                  </a:cubicBezTo>
                  <a:cubicBezTo>
                    <a:pt x="134" y="309"/>
                    <a:pt x="131" y="309"/>
                    <a:pt x="129" y="309"/>
                  </a:cubicBezTo>
                  <a:cubicBezTo>
                    <a:pt x="132" y="302"/>
                    <a:pt x="135" y="296"/>
                    <a:pt x="138" y="290"/>
                  </a:cubicBezTo>
                  <a:close/>
                  <a:moveTo>
                    <a:pt x="60" y="261"/>
                  </a:moveTo>
                  <a:cubicBezTo>
                    <a:pt x="60" y="267"/>
                    <a:pt x="58" y="272"/>
                    <a:pt x="57" y="279"/>
                  </a:cubicBezTo>
                  <a:cubicBezTo>
                    <a:pt x="56" y="277"/>
                    <a:pt x="54" y="276"/>
                    <a:pt x="53" y="275"/>
                  </a:cubicBezTo>
                  <a:cubicBezTo>
                    <a:pt x="55" y="270"/>
                    <a:pt x="58" y="266"/>
                    <a:pt x="60" y="261"/>
                  </a:cubicBezTo>
                  <a:close/>
                  <a:moveTo>
                    <a:pt x="37" y="258"/>
                  </a:moveTo>
                  <a:cubicBezTo>
                    <a:pt x="39" y="254"/>
                    <a:pt x="41" y="250"/>
                    <a:pt x="44" y="247"/>
                  </a:cubicBezTo>
                  <a:cubicBezTo>
                    <a:pt x="45" y="248"/>
                    <a:pt x="46" y="248"/>
                    <a:pt x="46" y="249"/>
                  </a:cubicBezTo>
                  <a:cubicBezTo>
                    <a:pt x="44" y="253"/>
                    <a:pt x="41" y="257"/>
                    <a:pt x="39" y="260"/>
                  </a:cubicBezTo>
                  <a:cubicBezTo>
                    <a:pt x="38" y="260"/>
                    <a:pt x="37" y="259"/>
                    <a:pt x="37" y="258"/>
                  </a:cubicBezTo>
                  <a:close/>
                  <a:moveTo>
                    <a:pt x="7" y="171"/>
                  </a:moveTo>
                  <a:cubicBezTo>
                    <a:pt x="7" y="171"/>
                    <a:pt x="7" y="171"/>
                    <a:pt x="7" y="171"/>
                  </a:cubicBezTo>
                  <a:cubicBezTo>
                    <a:pt x="9" y="171"/>
                    <a:pt x="10" y="171"/>
                    <a:pt x="12" y="171"/>
                  </a:cubicBezTo>
                  <a:cubicBezTo>
                    <a:pt x="10" y="175"/>
                    <a:pt x="9" y="179"/>
                    <a:pt x="7" y="183"/>
                  </a:cubicBezTo>
                  <a:cubicBezTo>
                    <a:pt x="7" y="179"/>
                    <a:pt x="7" y="175"/>
                    <a:pt x="7" y="171"/>
                  </a:cubicBezTo>
                  <a:close/>
                  <a:moveTo>
                    <a:pt x="7" y="190"/>
                  </a:moveTo>
                  <a:cubicBezTo>
                    <a:pt x="10" y="184"/>
                    <a:pt x="13" y="177"/>
                    <a:pt x="15" y="171"/>
                  </a:cubicBezTo>
                  <a:cubicBezTo>
                    <a:pt x="18" y="171"/>
                    <a:pt x="20" y="171"/>
                    <a:pt x="23" y="171"/>
                  </a:cubicBezTo>
                  <a:cubicBezTo>
                    <a:pt x="20" y="178"/>
                    <a:pt x="17" y="184"/>
                    <a:pt x="15" y="191"/>
                  </a:cubicBezTo>
                  <a:cubicBezTo>
                    <a:pt x="12" y="191"/>
                    <a:pt x="10" y="191"/>
                    <a:pt x="8" y="191"/>
                  </a:cubicBezTo>
                  <a:cubicBezTo>
                    <a:pt x="8" y="191"/>
                    <a:pt x="8" y="190"/>
                    <a:pt x="7" y="190"/>
                  </a:cubicBezTo>
                  <a:close/>
                  <a:moveTo>
                    <a:pt x="26" y="172"/>
                  </a:moveTo>
                  <a:cubicBezTo>
                    <a:pt x="26" y="175"/>
                    <a:pt x="26" y="179"/>
                    <a:pt x="26" y="182"/>
                  </a:cubicBezTo>
                  <a:cubicBezTo>
                    <a:pt x="25" y="185"/>
                    <a:pt x="24" y="188"/>
                    <a:pt x="23" y="191"/>
                  </a:cubicBezTo>
                  <a:cubicBezTo>
                    <a:pt x="21" y="191"/>
                    <a:pt x="20" y="191"/>
                    <a:pt x="18" y="191"/>
                  </a:cubicBezTo>
                  <a:cubicBezTo>
                    <a:pt x="21" y="184"/>
                    <a:pt x="23" y="178"/>
                    <a:pt x="26" y="172"/>
                  </a:cubicBezTo>
                  <a:close/>
                  <a:moveTo>
                    <a:pt x="32" y="195"/>
                  </a:moveTo>
                  <a:cubicBezTo>
                    <a:pt x="32" y="192"/>
                    <a:pt x="32" y="189"/>
                    <a:pt x="33" y="185"/>
                  </a:cubicBezTo>
                  <a:cubicBezTo>
                    <a:pt x="33" y="188"/>
                    <a:pt x="34" y="190"/>
                    <a:pt x="35" y="192"/>
                  </a:cubicBezTo>
                  <a:cubicBezTo>
                    <a:pt x="34" y="194"/>
                    <a:pt x="34" y="196"/>
                    <a:pt x="33" y="199"/>
                  </a:cubicBezTo>
                  <a:cubicBezTo>
                    <a:pt x="33" y="198"/>
                    <a:pt x="32" y="196"/>
                    <a:pt x="32" y="195"/>
                  </a:cubicBezTo>
                  <a:close/>
                  <a:moveTo>
                    <a:pt x="37" y="197"/>
                  </a:moveTo>
                  <a:cubicBezTo>
                    <a:pt x="38" y="199"/>
                    <a:pt x="39" y="201"/>
                    <a:pt x="40" y="203"/>
                  </a:cubicBezTo>
                  <a:cubicBezTo>
                    <a:pt x="39" y="206"/>
                    <a:pt x="38" y="209"/>
                    <a:pt x="37" y="212"/>
                  </a:cubicBezTo>
                  <a:cubicBezTo>
                    <a:pt x="36" y="210"/>
                    <a:pt x="35" y="207"/>
                    <a:pt x="35" y="205"/>
                  </a:cubicBezTo>
                  <a:cubicBezTo>
                    <a:pt x="36" y="202"/>
                    <a:pt x="36" y="199"/>
                    <a:pt x="37" y="197"/>
                  </a:cubicBezTo>
                  <a:close/>
                  <a:moveTo>
                    <a:pt x="44" y="210"/>
                  </a:moveTo>
                  <a:cubicBezTo>
                    <a:pt x="43" y="211"/>
                    <a:pt x="42" y="212"/>
                    <a:pt x="41" y="213"/>
                  </a:cubicBezTo>
                  <a:cubicBezTo>
                    <a:pt x="41" y="211"/>
                    <a:pt x="42" y="209"/>
                    <a:pt x="43" y="207"/>
                  </a:cubicBezTo>
                  <a:cubicBezTo>
                    <a:pt x="43" y="208"/>
                    <a:pt x="44" y="209"/>
                    <a:pt x="44" y="210"/>
                  </a:cubicBezTo>
                  <a:close/>
                  <a:moveTo>
                    <a:pt x="34" y="236"/>
                  </a:moveTo>
                  <a:cubicBezTo>
                    <a:pt x="35" y="237"/>
                    <a:pt x="36" y="238"/>
                    <a:pt x="37" y="239"/>
                  </a:cubicBezTo>
                  <a:cubicBezTo>
                    <a:pt x="36" y="241"/>
                    <a:pt x="35" y="243"/>
                    <a:pt x="34" y="245"/>
                  </a:cubicBezTo>
                  <a:cubicBezTo>
                    <a:pt x="34" y="242"/>
                    <a:pt x="34" y="239"/>
                    <a:pt x="34" y="236"/>
                  </a:cubicBezTo>
                  <a:close/>
                  <a:moveTo>
                    <a:pt x="33" y="253"/>
                  </a:moveTo>
                  <a:cubicBezTo>
                    <a:pt x="35" y="249"/>
                    <a:pt x="37" y="246"/>
                    <a:pt x="39" y="242"/>
                  </a:cubicBezTo>
                  <a:cubicBezTo>
                    <a:pt x="40" y="243"/>
                    <a:pt x="41" y="243"/>
                    <a:pt x="41" y="244"/>
                  </a:cubicBezTo>
                  <a:cubicBezTo>
                    <a:pt x="39" y="248"/>
                    <a:pt x="37" y="251"/>
                    <a:pt x="34" y="255"/>
                  </a:cubicBezTo>
                  <a:cubicBezTo>
                    <a:pt x="34" y="254"/>
                    <a:pt x="33" y="254"/>
                    <a:pt x="33" y="253"/>
                  </a:cubicBezTo>
                  <a:close/>
                  <a:moveTo>
                    <a:pt x="41" y="263"/>
                  </a:moveTo>
                  <a:cubicBezTo>
                    <a:pt x="44" y="259"/>
                    <a:pt x="46" y="255"/>
                    <a:pt x="49" y="252"/>
                  </a:cubicBezTo>
                  <a:cubicBezTo>
                    <a:pt x="50" y="252"/>
                    <a:pt x="51" y="253"/>
                    <a:pt x="51" y="254"/>
                  </a:cubicBezTo>
                  <a:cubicBezTo>
                    <a:pt x="49" y="258"/>
                    <a:pt x="46" y="262"/>
                    <a:pt x="44" y="266"/>
                  </a:cubicBezTo>
                  <a:cubicBezTo>
                    <a:pt x="43" y="265"/>
                    <a:pt x="42" y="264"/>
                    <a:pt x="41" y="263"/>
                  </a:cubicBezTo>
                  <a:close/>
                  <a:moveTo>
                    <a:pt x="46" y="269"/>
                  </a:moveTo>
                  <a:cubicBezTo>
                    <a:pt x="49" y="265"/>
                    <a:pt x="51" y="260"/>
                    <a:pt x="54" y="256"/>
                  </a:cubicBezTo>
                  <a:cubicBezTo>
                    <a:pt x="55" y="257"/>
                    <a:pt x="56" y="258"/>
                    <a:pt x="58" y="259"/>
                  </a:cubicBezTo>
                  <a:cubicBezTo>
                    <a:pt x="55" y="263"/>
                    <a:pt x="53" y="268"/>
                    <a:pt x="50" y="272"/>
                  </a:cubicBezTo>
                  <a:cubicBezTo>
                    <a:pt x="49" y="271"/>
                    <a:pt x="48" y="270"/>
                    <a:pt x="46" y="269"/>
                  </a:cubicBezTo>
                  <a:close/>
                  <a:moveTo>
                    <a:pt x="64" y="279"/>
                  </a:moveTo>
                  <a:cubicBezTo>
                    <a:pt x="65" y="274"/>
                    <a:pt x="66" y="269"/>
                    <a:pt x="67" y="262"/>
                  </a:cubicBezTo>
                  <a:cubicBezTo>
                    <a:pt x="70" y="259"/>
                    <a:pt x="74" y="256"/>
                    <a:pt x="77" y="252"/>
                  </a:cubicBezTo>
                  <a:cubicBezTo>
                    <a:pt x="77" y="257"/>
                    <a:pt x="76" y="262"/>
                    <a:pt x="76" y="268"/>
                  </a:cubicBezTo>
                  <a:cubicBezTo>
                    <a:pt x="72" y="272"/>
                    <a:pt x="68" y="275"/>
                    <a:pt x="64" y="279"/>
                  </a:cubicBezTo>
                  <a:close/>
                  <a:moveTo>
                    <a:pt x="118" y="283"/>
                  </a:moveTo>
                  <a:cubicBezTo>
                    <a:pt x="115" y="283"/>
                    <a:pt x="112" y="282"/>
                    <a:pt x="109" y="281"/>
                  </a:cubicBezTo>
                  <a:cubicBezTo>
                    <a:pt x="113" y="276"/>
                    <a:pt x="117" y="272"/>
                    <a:pt x="120" y="267"/>
                  </a:cubicBezTo>
                  <a:cubicBezTo>
                    <a:pt x="120" y="273"/>
                    <a:pt x="120" y="279"/>
                    <a:pt x="120" y="285"/>
                  </a:cubicBezTo>
                  <a:cubicBezTo>
                    <a:pt x="120" y="286"/>
                    <a:pt x="121" y="286"/>
                    <a:pt x="121" y="287"/>
                  </a:cubicBezTo>
                  <a:cubicBezTo>
                    <a:pt x="121" y="288"/>
                    <a:pt x="121" y="289"/>
                    <a:pt x="121" y="289"/>
                  </a:cubicBezTo>
                  <a:cubicBezTo>
                    <a:pt x="121" y="288"/>
                    <a:pt x="121" y="287"/>
                    <a:pt x="121" y="286"/>
                  </a:cubicBezTo>
                  <a:cubicBezTo>
                    <a:pt x="120" y="285"/>
                    <a:pt x="119" y="284"/>
                    <a:pt x="118" y="283"/>
                  </a:cubicBezTo>
                  <a:close/>
                  <a:moveTo>
                    <a:pt x="139" y="309"/>
                  </a:moveTo>
                  <a:cubicBezTo>
                    <a:pt x="142" y="303"/>
                    <a:pt x="144" y="296"/>
                    <a:pt x="147" y="290"/>
                  </a:cubicBezTo>
                  <a:cubicBezTo>
                    <a:pt x="149" y="290"/>
                    <a:pt x="152" y="290"/>
                    <a:pt x="154" y="290"/>
                  </a:cubicBezTo>
                  <a:cubicBezTo>
                    <a:pt x="151" y="296"/>
                    <a:pt x="149" y="303"/>
                    <a:pt x="147" y="309"/>
                  </a:cubicBezTo>
                  <a:cubicBezTo>
                    <a:pt x="147" y="309"/>
                    <a:pt x="146" y="309"/>
                    <a:pt x="146" y="310"/>
                  </a:cubicBezTo>
                  <a:cubicBezTo>
                    <a:pt x="146" y="310"/>
                    <a:pt x="145" y="310"/>
                    <a:pt x="144" y="310"/>
                  </a:cubicBezTo>
                  <a:cubicBezTo>
                    <a:pt x="143" y="310"/>
                    <a:pt x="141" y="310"/>
                    <a:pt x="139" y="309"/>
                  </a:cubicBezTo>
                  <a:close/>
                  <a:moveTo>
                    <a:pt x="250" y="210"/>
                  </a:moveTo>
                  <a:cubicBezTo>
                    <a:pt x="255" y="201"/>
                    <a:pt x="258" y="193"/>
                    <a:pt x="260" y="187"/>
                  </a:cubicBezTo>
                  <a:cubicBezTo>
                    <a:pt x="260" y="190"/>
                    <a:pt x="260" y="194"/>
                    <a:pt x="259" y="197"/>
                  </a:cubicBezTo>
                  <a:cubicBezTo>
                    <a:pt x="259" y="198"/>
                    <a:pt x="259" y="198"/>
                    <a:pt x="260" y="199"/>
                  </a:cubicBezTo>
                  <a:cubicBezTo>
                    <a:pt x="257" y="202"/>
                    <a:pt x="255" y="206"/>
                    <a:pt x="252" y="212"/>
                  </a:cubicBezTo>
                  <a:cubicBezTo>
                    <a:pt x="251" y="211"/>
                    <a:pt x="251" y="210"/>
                    <a:pt x="25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 name="文本框 7"/>
          <p:cNvSpPr txBox="1"/>
          <p:nvPr/>
        </p:nvSpPr>
        <p:spPr>
          <a:xfrm>
            <a:off x="930469" y="2500231"/>
            <a:ext cx="3526176" cy="523220"/>
          </a:xfrm>
          <a:prstGeom prst="rect">
            <a:avLst/>
          </a:prstGeom>
          <a:noFill/>
        </p:spPr>
        <p:txBody>
          <a:bodyPr wrap="square" rtlCol="0">
            <a:spAutoFit/>
          </a:bodyPr>
          <a:lstStyle/>
          <a:p>
            <a:pPr algn="r"/>
            <a:r>
              <a:rPr lang="zh-CN" altLang="en-US"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点击输入简要文字内容，文字内容需概括精炼言。简意赅的说明分项内容。</a:t>
            </a:r>
            <a:endParaRPr lang="en-US" altLang="zh-CN" sz="1400" dirty="0">
              <a:solidFill>
                <a:srgbClr val="005188"/>
              </a:solidFill>
              <a:latin typeface="方正静蕾简体" panose="03000509000000000000" pitchFamily="65" charset="-122"/>
              <a:ea typeface="方正静蕾简体" panose="03000509000000000000" pitchFamily="65" charset="-122"/>
            </a:endParaRPr>
          </a:p>
        </p:txBody>
      </p:sp>
      <p:sp>
        <p:nvSpPr>
          <p:cNvPr id="10" name="文本框 9"/>
          <p:cNvSpPr txBox="1"/>
          <p:nvPr/>
        </p:nvSpPr>
        <p:spPr>
          <a:xfrm>
            <a:off x="930469" y="4514074"/>
            <a:ext cx="3526176" cy="523220"/>
          </a:xfrm>
          <a:prstGeom prst="rect">
            <a:avLst/>
          </a:prstGeom>
          <a:noFill/>
        </p:spPr>
        <p:txBody>
          <a:bodyPr wrap="square" rtlCol="0">
            <a:spAutoFit/>
          </a:bodyPr>
          <a:lstStyle/>
          <a:p>
            <a:pPr algn="r"/>
            <a:r>
              <a:rPr lang="zh-CN" altLang="en-US"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点击输入简要文字内容，文字内容需概括精炼言。简意赅的说明分项内容。</a:t>
            </a:r>
            <a:endParaRPr lang="en-US" altLang="zh-CN" sz="1400" dirty="0">
              <a:solidFill>
                <a:srgbClr val="005188"/>
              </a:solidFill>
              <a:latin typeface="方正静蕾简体" panose="03000509000000000000" pitchFamily="65" charset="-122"/>
              <a:ea typeface="方正静蕾简体" panose="03000509000000000000" pitchFamily="65" charset="-122"/>
            </a:endParaRPr>
          </a:p>
        </p:txBody>
      </p:sp>
      <p:sp>
        <p:nvSpPr>
          <p:cNvPr id="12" name="文本框 11"/>
          <p:cNvSpPr txBox="1"/>
          <p:nvPr/>
        </p:nvSpPr>
        <p:spPr>
          <a:xfrm>
            <a:off x="7771490" y="2592090"/>
            <a:ext cx="3459655" cy="523220"/>
          </a:xfrm>
          <a:prstGeom prst="rect">
            <a:avLst/>
          </a:prstGeom>
          <a:noFill/>
        </p:spPr>
        <p:txBody>
          <a:bodyPr wrap="square" rtlCol="0">
            <a:spAutoFit/>
          </a:bodyPr>
          <a:lstStyle/>
          <a:p>
            <a:r>
              <a:rPr lang="zh-CN" altLang="en-US"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点击输入简要文字内容，文字内容需概括精炼言。简意赅的说明分项内容。</a:t>
            </a:r>
            <a:endParaRPr lang="en-US" altLang="zh-CN" sz="1400" dirty="0">
              <a:solidFill>
                <a:srgbClr val="005188"/>
              </a:solidFill>
              <a:latin typeface="方正静蕾简体" panose="03000509000000000000" pitchFamily="65" charset="-122"/>
              <a:ea typeface="方正静蕾简体" panose="03000509000000000000" pitchFamily="65" charset="-122"/>
            </a:endParaRPr>
          </a:p>
        </p:txBody>
      </p:sp>
      <p:sp>
        <p:nvSpPr>
          <p:cNvPr id="14" name="文本框 13"/>
          <p:cNvSpPr txBox="1"/>
          <p:nvPr/>
        </p:nvSpPr>
        <p:spPr>
          <a:xfrm>
            <a:off x="7771490" y="4605933"/>
            <a:ext cx="3459655" cy="523220"/>
          </a:xfrm>
          <a:prstGeom prst="rect">
            <a:avLst/>
          </a:prstGeom>
          <a:noFill/>
        </p:spPr>
        <p:txBody>
          <a:bodyPr wrap="square" rtlCol="0">
            <a:spAutoFit/>
          </a:bodyPr>
          <a:lstStyle/>
          <a:p>
            <a:r>
              <a:rPr lang="zh-CN" altLang="en-US" sz="14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点击输入简要文字内容，文字内容需概括精炼言。简意赅的说明分项内容。</a:t>
            </a:r>
            <a:endParaRPr lang="en-US" altLang="zh-CN" sz="1400" dirty="0">
              <a:solidFill>
                <a:srgbClr val="005188"/>
              </a:solidFill>
              <a:latin typeface="方正静蕾简体" panose="03000509000000000000" pitchFamily="65" charset="-122"/>
              <a:ea typeface="方正静蕾简体" panose="03000509000000000000" pitchFamily="65" charset="-122"/>
            </a:endParaRPr>
          </a:p>
        </p:txBody>
      </p:sp>
      <p:grpSp>
        <p:nvGrpSpPr>
          <p:cNvPr id="15" name="Group 103"/>
          <p:cNvGrpSpPr>
            <a:grpSpLocks noChangeAspect="1"/>
          </p:cNvGrpSpPr>
          <p:nvPr/>
        </p:nvGrpSpPr>
        <p:grpSpPr bwMode="auto">
          <a:xfrm>
            <a:off x="887870" y="2375736"/>
            <a:ext cx="3359462" cy="59722"/>
            <a:chOff x="1579" y="1995"/>
            <a:chExt cx="8044" cy="143"/>
          </a:xfrm>
          <a:solidFill>
            <a:srgbClr val="005188"/>
          </a:solidFill>
        </p:grpSpPr>
        <p:sp>
          <p:nvSpPr>
            <p:cNvPr id="16"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0"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3"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4"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5"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9"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0"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1"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2"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3"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4"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5"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6"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7"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8"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9"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1"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2"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3"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4"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5"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6"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7"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8"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9"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0"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1"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2"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3"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4"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5"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6"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7"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8"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9"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0"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88" name="Group 103"/>
          <p:cNvGrpSpPr>
            <a:grpSpLocks noChangeAspect="1"/>
          </p:cNvGrpSpPr>
          <p:nvPr/>
        </p:nvGrpSpPr>
        <p:grpSpPr bwMode="auto">
          <a:xfrm>
            <a:off x="7871683" y="2409148"/>
            <a:ext cx="3359462" cy="59722"/>
            <a:chOff x="1579" y="1995"/>
            <a:chExt cx="8044" cy="143"/>
          </a:xfrm>
          <a:solidFill>
            <a:srgbClr val="005188"/>
          </a:solidFill>
        </p:grpSpPr>
        <p:sp>
          <p:nvSpPr>
            <p:cNvPr id="89"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0"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1"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2"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3"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4"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5"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6"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7"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8"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9"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0"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1"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2"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3"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4"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5"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6"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7"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8"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9"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10"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11"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12"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13"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14"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15"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16"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17"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18"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19"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0"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1"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2"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3"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4"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5"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6"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7"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8"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9"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0"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1"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2"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3"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4"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5"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6"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7"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8"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9"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0"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1"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2"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3"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4"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5"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6"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7"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8"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9"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0"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1"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2"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3"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4"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5"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6"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7"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8"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9"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60"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161" name="Group 103"/>
          <p:cNvGrpSpPr>
            <a:grpSpLocks noChangeAspect="1"/>
          </p:cNvGrpSpPr>
          <p:nvPr/>
        </p:nvGrpSpPr>
        <p:grpSpPr bwMode="auto">
          <a:xfrm>
            <a:off x="930469" y="4437506"/>
            <a:ext cx="3359462" cy="59722"/>
            <a:chOff x="1579" y="1995"/>
            <a:chExt cx="8044" cy="143"/>
          </a:xfrm>
          <a:solidFill>
            <a:srgbClr val="005188"/>
          </a:solidFill>
        </p:grpSpPr>
        <p:sp>
          <p:nvSpPr>
            <p:cNvPr id="162"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63"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64"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65"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66"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67"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68"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69"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0"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1"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2"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3"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4"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5"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6"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7"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8"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9"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0"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1"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2"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3"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4"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5"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6"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7"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8"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9"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0"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1"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2"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3"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4"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5"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6"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7"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8"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9"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00"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01"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02"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03"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04"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05"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06"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07"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08"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09"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0"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1"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2"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3"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4"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5"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6"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7"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8"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9"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0"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1"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2"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3"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4"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5"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6"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7"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8"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9"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30"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31"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32"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33"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234" name="Group 103"/>
          <p:cNvGrpSpPr>
            <a:grpSpLocks noChangeAspect="1"/>
          </p:cNvGrpSpPr>
          <p:nvPr/>
        </p:nvGrpSpPr>
        <p:grpSpPr bwMode="auto">
          <a:xfrm>
            <a:off x="7914281" y="4470917"/>
            <a:ext cx="3359462" cy="59722"/>
            <a:chOff x="1579" y="1995"/>
            <a:chExt cx="8044" cy="143"/>
          </a:xfrm>
          <a:solidFill>
            <a:srgbClr val="005188"/>
          </a:solidFill>
        </p:grpSpPr>
        <p:sp>
          <p:nvSpPr>
            <p:cNvPr id="235"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36"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37"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38"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39"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40"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41"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42"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43"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44"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45"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46"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47"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48"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49"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50"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51"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52"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53"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54"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55"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56"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57"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58"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59"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0"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1"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2"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3"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4"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5"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6"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7"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8"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9"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0"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1"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2"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3"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4"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5"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6"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7"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8"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9"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0"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1"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2"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3"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4"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5"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6"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7"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8"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9"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90"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91"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92"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93"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94"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95"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96"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97"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98"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99"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00"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01"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02"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03"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04"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05"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06"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307" name="文本框 306"/>
          <p:cNvSpPr txBox="1"/>
          <p:nvPr/>
        </p:nvSpPr>
        <p:spPr>
          <a:xfrm>
            <a:off x="2866419" y="1810653"/>
            <a:ext cx="1765994" cy="400110"/>
          </a:xfrm>
          <a:prstGeom prst="rect">
            <a:avLst/>
          </a:prstGeom>
          <a:noFill/>
          <a:ln>
            <a:noFill/>
          </a:ln>
        </p:spPr>
        <p:txBody>
          <a:bodyPr wrap="square" rtlCol="0">
            <a:spAutoFit/>
          </a:bodyPr>
          <a:lstStyle/>
          <a:p>
            <a:r>
              <a:rPr lang="zh-CN" altLang="en-US" sz="2000" dirty="0">
                <a:solidFill>
                  <a:srgbClr val="005188"/>
                </a:solidFill>
                <a:latin typeface="华康少女文字W5(P)" panose="040F0500000000000000" pitchFamily="82" charset="-122"/>
                <a:ea typeface="华康少女文字W5(P)" panose="040F0500000000000000" pitchFamily="82" charset="-122"/>
              </a:rPr>
              <a:t>输入小标题</a:t>
            </a:r>
          </a:p>
        </p:txBody>
      </p:sp>
      <p:sp>
        <p:nvSpPr>
          <p:cNvPr id="308" name="文本框 307"/>
          <p:cNvSpPr txBox="1"/>
          <p:nvPr/>
        </p:nvSpPr>
        <p:spPr>
          <a:xfrm>
            <a:off x="2883752" y="3971407"/>
            <a:ext cx="1765994" cy="400110"/>
          </a:xfrm>
          <a:prstGeom prst="rect">
            <a:avLst/>
          </a:prstGeom>
          <a:noFill/>
          <a:ln>
            <a:noFill/>
          </a:ln>
        </p:spPr>
        <p:txBody>
          <a:bodyPr wrap="square" rtlCol="0">
            <a:spAutoFit/>
          </a:bodyPr>
          <a:lstStyle/>
          <a:p>
            <a:r>
              <a:rPr lang="zh-CN" altLang="en-US" sz="2000" dirty="0">
                <a:solidFill>
                  <a:srgbClr val="005188"/>
                </a:solidFill>
                <a:latin typeface="华康少女文字W5(P)" panose="040F0500000000000000" pitchFamily="82" charset="-122"/>
                <a:ea typeface="华康少女文字W5(P)" panose="040F0500000000000000" pitchFamily="82" charset="-122"/>
              </a:rPr>
              <a:t>输入小标题</a:t>
            </a:r>
          </a:p>
        </p:txBody>
      </p:sp>
      <p:sp>
        <p:nvSpPr>
          <p:cNvPr id="309" name="文本框 308"/>
          <p:cNvSpPr txBox="1"/>
          <p:nvPr/>
        </p:nvSpPr>
        <p:spPr>
          <a:xfrm>
            <a:off x="7895676" y="3965972"/>
            <a:ext cx="1765994" cy="400110"/>
          </a:xfrm>
          <a:prstGeom prst="rect">
            <a:avLst/>
          </a:prstGeom>
          <a:noFill/>
          <a:ln>
            <a:noFill/>
          </a:ln>
        </p:spPr>
        <p:txBody>
          <a:bodyPr wrap="square" rtlCol="0">
            <a:spAutoFit/>
          </a:bodyPr>
          <a:lstStyle/>
          <a:p>
            <a:r>
              <a:rPr lang="zh-CN" altLang="en-US" sz="2000" dirty="0">
                <a:solidFill>
                  <a:srgbClr val="005188"/>
                </a:solidFill>
                <a:latin typeface="华康少女文字W5(P)" panose="040F0500000000000000" pitchFamily="82" charset="-122"/>
                <a:ea typeface="华康少女文字W5(P)" panose="040F0500000000000000" pitchFamily="82" charset="-122"/>
              </a:rPr>
              <a:t>输入小标题</a:t>
            </a:r>
          </a:p>
        </p:txBody>
      </p:sp>
      <p:sp>
        <p:nvSpPr>
          <p:cNvPr id="310" name="文本框 309"/>
          <p:cNvSpPr txBox="1"/>
          <p:nvPr/>
        </p:nvSpPr>
        <p:spPr>
          <a:xfrm>
            <a:off x="7762982" y="1869247"/>
            <a:ext cx="1765994" cy="400110"/>
          </a:xfrm>
          <a:prstGeom prst="rect">
            <a:avLst/>
          </a:prstGeom>
          <a:noFill/>
          <a:ln>
            <a:noFill/>
          </a:ln>
        </p:spPr>
        <p:txBody>
          <a:bodyPr wrap="square" rtlCol="0">
            <a:spAutoFit/>
          </a:bodyPr>
          <a:lstStyle/>
          <a:p>
            <a:r>
              <a:rPr lang="zh-CN" altLang="en-US" sz="2000" dirty="0">
                <a:solidFill>
                  <a:srgbClr val="005188"/>
                </a:solidFill>
                <a:latin typeface="华康少女文字W5(P)" panose="040F0500000000000000" pitchFamily="82" charset="-122"/>
                <a:ea typeface="华康少女文字W5(P)" panose="040F0500000000000000" pitchFamily="82" charset="-122"/>
              </a:rPr>
              <a:t>输入小标题</a:t>
            </a: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349"/>
                            </p:stCondLst>
                            <p:childTnLst>
                              <p:par>
                                <p:cTn id="15" presetID="6" presetClass="entr" presetSubtype="3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circle(out)">
                                      <p:cBhvr>
                                        <p:cTn id="17" dur="1000"/>
                                        <p:tgtEl>
                                          <p:spTgt spid="4"/>
                                        </p:tgtEl>
                                      </p:cBhvr>
                                    </p:animEffect>
                                  </p:childTnLst>
                                </p:cTn>
                              </p:par>
                            </p:childTnLst>
                          </p:cTn>
                        </p:par>
                        <p:par>
                          <p:cTn id="18" fill="hold">
                            <p:stCondLst>
                              <p:cond delay="2349"/>
                            </p:stCondLst>
                            <p:childTnLst>
                              <p:par>
                                <p:cTn id="19" presetID="22" presetClass="entr" presetSubtype="2" fill="hold"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right)">
                                      <p:cBhvr>
                                        <p:cTn id="21" dur="500"/>
                                        <p:tgtEl>
                                          <p:spTgt spid="15"/>
                                        </p:tgtEl>
                                      </p:cBhvr>
                                    </p:animEffect>
                                  </p:childTnLst>
                                </p:cTn>
                              </p:par>
                              <p:par>
                                <p:cTn id="22" presetID="42"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anim calcmode="lin" valueType="num">
                                      <p:cBhvr>
                                        <p:cTn id="25" dur="500" fill="hold"/>
                                        <p:tgtEl>
                                          <p:spTgt spid="8"/>
                                        </p:tgtEl>
                                        <p:attrNameLst>
                                          <p:attrName>ppt_x</p:attrName>
                                        </p:attrNameLst>
                                      </p:cBhvr>
                                      <p:tavLst>
                                        <p:tav tm="0">
                                          <p:val>
                                            <p:strVal val="#ppt_x"/>
                                          </p:val>
                                        </p:tav>
                                        <p:tav tm="100000">
                                          <p:val>
                                            <p:strVal val="#ppt_x"/>
                                          </p:val>
                                        </p:tav>
                                      </p:tavLst>
                                    </p:anim>
                                    <p:anim calcmode="lin" valueType="num">
                                      <p:cBhvr>
                                        <p:cTn id="26" dur="500" fill="hold"/>
                                        <p:tgtEl>
                                          <p:spTgt spid="8"/>
                                        </p:tgtEl>
                                        <p:attrNameLst>
                                          <p:attrName>ppt_y</p:attrName>
                                        </p:attrNameLst>
                                      </p:cBhvr>
                                      <p:tavLst>
                                        <p:tav tm="0">
                                          <p:val>
                                            <p:strVal val="#ppt_y+.1"/>
                                          </p:val>
                                        </p:tav>
                                        <p:tav tm="100000">
                                          <p:val>
                                            <p:strVal val="#ppt_y"/>
                                          </p:val>
                                        </p:tav>
                                      </p:tavLst>
                                    </p:anim>
                                  </p:childTnLst>
                                </p:cTn>
                              </p:par>
                            </p:childTnLst>
                          </p:cTn>
                        </p:par>
                        <p:par>
                          <p:cTn id="27" fill="hold">
                            <p:stCondLst>
                              <p:cond delay="2849"/>
                            </p:stCondLst>
                            <p:childTnLst>
                              <p:par>
                                <p:cTn id="28" presetID="22" presetClass="entr" presetSubtype="8" fill="hold" nodeType="afterEffect">
                                  <p:stCondLst>
                                    <p:cond delay="0"/>
                                  </p:stCondLst>
                                  <p:childTnLst>
                                    <p:set>
                                      <p:cBhvr>
                                        <p:cTn id="29" dur="1" fill="hold">
                                          <p:stCondLst>
                                            <p:cond delay="0"/>
                                          </p:stCondLst>
                                        </p:cTn>
                                        <p:tgtEl>
                                          <p:spTgt spid="88"/>
                                        </p:tgtEl>
                                        <p:attrNameLst>
                                          <p:attrName>style.visibility</p:attrName>
                                        </p:attrNameLst>
                                      </p:cBhvr>
                                      <p:to>
                                        <p:strVal val="visible"/>
                                      </p:to>
                                    </p:set>
                                    <p:animEffect transition="in" filter="wipe(left)">
                                      <p:cBhvr>
                                        <p:cTn id="30" dur="500"/>
                                        <p:tgtEl>
                                          <p:spTgt spid="88"/>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anim calcmode="lin" valueType="num">
                                      <p:cBhvr>
                                        <p:cTn id="34" dur="500" fill="hold"/>
                                        <p:tgtEl>
                                          <p:spTgt spid="12"/>
                                        </p:tgtEl>
                                        <p:attrNameLst>
                                          <p:attrName>ppt_x</p:attrName>
                                        </p:attrNameLst>
                                      </p:cBhvr>
                                      <p:tavLst>
                                        <p:tav tm="0">
                                          <p:val>
                                            <p:strVal val="#ppt_x"/>
                                          </p:val>
                                        </p:tav>
                                        <p:tav tm="100000">
                                          <p:val>
                                            <p:strVal val="#ppt_x"/>
                                          </p:val>
                                        </p:tav>
                                      </p:tavLst>
                                    </p:anim>
                                    <p:anim calcmode="lin" valueType="num">
                                      <p:cBhvr>
                                        <p:cTn id="35" dur="500" fill="hold"/>
                                        <p:tgtEl>
                                          <p:spTgt spid="12"/>
                                        </p:tgtEl>
                                        <p:attrNameLst>
                                          <p:attrName>ppt_y</p:attrName>
                                        </p:attrNameLst>
                                      </p:cBhvr>
                                      <p:tavLst>
                                        <p:tav tm="0">
                                          <p:val>
                                            <p:strVal val="#ppt_y+.1"/>
                                          </p:val>
                                        </p:tav>
                                        <p:tav tm="100000">
                                          <p:val>
                                            <p:strVal val="#ppt_y"/>
                                          </p:val>
                                        </p:tav>
                                      </p:tavLst>
                                    </p:anim>
                                  </p:childTnLst>
                                </p:cTn>
                              </p:par>
                            </p:childTnLst>
                          </p:cTn>
                        </p:par>
                        <p:par>
                          <p:cTn id="36" fill="hold">
                            <p:stCondLst>
                              <p:cond delay="3349"/>
                            </p:stCondLst>
                            <p:childTnLst>
                              <p:par>
                                <p:cTn id="37" presetID="22" presetClass="entr" presetSubtype="2" fill="hold" nodeType="afterEffect">
                                  <p:stCondLst>
                                    <p:cond delay="0"/>
                                  </p:stCondLst>
                                  <p:childTnLst>
                                    <p:set>
                                      <p:cBhvr>
                                        <p:cTn id="38" dur="1" fill="hold">
                                          <p:stCondLst>
                                            <p:cond delay="0"/>
                                          </p:stCondLst>
                                        </p:cTn>
                                        <p:tgtEl>
                                          <p:spTgt spid="161"/>
                                        </p:tgtEl>
                                        <p:attrNameLst>
                                          <p:attrName>style.visibility</p:attrName>
                                        </p:attrNameLst>
                                      </p:cBhvr>
                                      <p:to>
                                        <p:strVal val="visible"/>
                                      </p:to>
                                    </p:set>
                                    <p:animEffect transition="in" filter="wipe(right)">
                                      <p:cBhvr>
                                        <p:cTn id="39" dur="500"/>
                                        <p:tgtEl>
                                          <p:spTgt spid="161"/>
                                        </p:tgtEl>
                                      </p:cBhvr>
                                    </p:animEffect>
                                  </p:childTnLst>
                                </p:cTn>
                              </p:par>
                              <p:par>
                                <p:cTn id="40" presetID="42" presetClass="entr" presetSubtype="0"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anim calcmode="lin" valueType="num">
                                      <p:cBhvr>
                                        <p:cTn id="43" dur="500" fill="hold"/>
                                        <p:tgtEl>
                                          <p:spTgt spid="10"/>
                                        </p:tgtEl>
                                        <p:attrNameLst>
                                          <p:attrName>ppt_x</p:attrName>
                                        </p:attrNameLst>
                                      </p:cBhvr>
                                      <p:tavLst>
                                        <p:tav tm="0">
                                          <p:val>
                                            <p:strVal val="#ppt_x"/>
                                          </p:val>
                                        </p:tav>
                                        <p:tav tm="100000">
                                          <p:val>
                                            <p:strVal val="#ppt_x"/>
                                          </p:val>
                                        </p:tav>
                                      </p:tavLst>
                                    </p:anim>
                                    <p:anim calcmode="lin" valueType="num">
                                      <p:cBhvr>
                                        <p:cTn id="44" dur="500" fill="hold"/>
                                        <p:tgtEl>
                                          <p:spTgt spid="10"/>
                                        </p:tgtEl>
                                        <p:attrNameLst>
                                          <p:attrName>ppt_y</p:attrName>
                                        </p:attrNameLst>
                                      </p:cBhvr>
                                      <p:tavLst>
                                        <p:tav tm="0">
                                          <p:val>
                                            <p:strVal val="#ppt_y+.1"/>
                                          </p:val>
                                        </p:tav>
                                        <p:tav tm="100000">
                                          <p:val>
                                            <p:strVal val="#ppt_y"/>
                                          </p:val>
                                        </p:tav>
                                      </p:tavLst>
                                    </p:anim>
                                  </p:childTnLst>
                                </p:cTn>
                              </p:par>
                            </p:childTnLst>
                          </p:cTn>
                        </p:par>
                        <p:par>
                          <p:cTn id="45" fill="hold">
                            <p:stCondLst>
                              <p:cond delay="3849"/>
                            </p:stCondLst>
                            <p:childTnLst>
                              <p:par>
                                <p:cTn id="46" presetID="22" presetClass="entr" presetSubtype="8" fill="hold" nodeType="afterEffect">
                                  <p:stCondLst>
                                    <p:cond delay="0"/>
                                  </p:stCondLst>
                                  <p:childTnLst>
                                    <p:set>
                                      <p:cBhvr>
                                        <p:cTn id="47" dur="1" fill="hold">
                                          <p:stCondLst>
                                            <p:cond delay="0"/>
                                          </p:stCondLst>
                                        </p:cTn>
                                        <p:tgtEl>
                                          <p:spTgt spid="234"/>
                                        </p:tgtEl>
                                        <p:attrNameLst>
                                          <p:attrName>style.visibility</p:attrName>
                                        </p:attrNameLst>
                                      </p:cBhvr>
                                      <p:to>
                                        <p:strVal val="visible"/>
                                      </p:to>
                                    </p:set>
                                    <p:animEffect transition="in" filter="wipe(left)">
                                      <p:cBhvr>
                                        <p:cTn id="48" dur="500"/>
                                        <p:tgtEl>
                                          <p:spTgt spid="234"/>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500"/>
                                        <p:tgtEl>
                                          <p:spTgt spid="14"/>
                                        </p:tgtEl>
                                      </p:cBhvr>
                                    </p:animEffect>
                                    <p:anim calcmode="lin" valueType="num">
                                      <p:cBhvr>
                                        <p:cTn id="52" dur="500" fill="hold"/>
                                        <p:tgtEl>
                                          <p:spTgt spid="14"/>
                                        </p:tgtEl>
                                        <p:attrNameLst>
                                          <p:attrName>ppt_x</p:attrName>
                                        </p:attrNameLst>
                                      </p:cBhvr>
                                      <p:tavLst>
                                        <p:tav tm="0">
                                          <p:val>
                                            <p:strVal val="#ppt_x"/>
                                          </p:val>
                                        </p:tav>
                                        <p:tav tm="100000">
                                          <p:val>
                                            <p:strVal val="#ppt_x"/>
                                          </p:val>
                                        </p:tav>
                                      </p:tavLst>
                                    </p:anim>
                                    <p:anim calcmode="lin" valueType="num">
                                      <p:cBhvr>
                                        <p:cTn id="53"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8" grpId="0"/>
      <p:bldP spid="10" grpId="0"/>
      <p:bldP spid="12" grpId="0"/>
      <p:bldP spid="1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教学反思</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教学效果</a:t>
            </a:r>
          </a:p>
        </p:txBody>
      </p:sp>
      <p:grpSp>
        <p:nvGrpSpPr>
          <p:cNvPr id="4" name="Group 9"/>
          <p:cNvGrpSpPr>
            <a:grpSpLocks noChangeAspect="1"/>
          </p:cNvGrpSpPr>
          <p:nvPr/>
        </p:nvGrpSpPr>
        <p:grpSpPr bwMode="auto">
          <a:xfrm>
            <a:off x="7600088" y="2345318"/>
            <a:ext cx="2982147" cy="1965326"/>
            <a:chOff x="2341" y="1016"/>
            <a:chExt cx="3003" cy="2286"/>
          </a:xfrm>
          <a:noFill/>
        </p:grpSpPr>
        <p:sp>
          <p:nvSpPr>
            <p:cNvPr id="5"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p:nvSpPr>
            <p:cNvPr id="6"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p:nvSpPr>
            <p:cNvPr id="7"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p:nvSpPr>
            <p:cNvPr id="8"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grpSp>
      <p:grpSp>
        <p:nvGrpSpPr>
          <p:cNvPr id="9" name="Group 9"/>
          <p:cNvGrpSpPr>
            <a:grpSpLocks noChangeAspect="1"/>
          </p:cNvGrpSpPr>
          <p:nvPr/>
        </p:nvGrpSpPr>
        <p:grpSpPr bwMode="auto">
          <a:xfrm>
            <a:off x="5503826" y="2345318"/>
            <a:ext cx="2982147" cy="1965326"/>
            <a:chOff x="2341" y="1016"/>
            <a:chExt cx="3003" cy="2286"/>
          </a:xfrm>
          <a:noFill/>
        </p:grpSpPr>
        <p:sp>
          <p:nvSpPr>
            <p:cNvPr id="10"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useBgFill="1">
          <p:nvSpPr>
            <p:cNvPr id="11"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p:nvSpPr>
            <p:cNvPr id="12"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p:nvSpPr>
            <p:cNvPr id="13"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grpSp>
      <p:grpSp>
        <p:nvGrpSpPr>
          <p:cNvPr id="14" name="Group 9"/>
          <p:cNvGrpSpPr>
            <a:grpSpLocks noChangeAspect="1"/>
          </p:cNvGrpSpPr>
          <p:nvPr/>
        </p:nvGrpSpPr>
        <p:grpSpPr bwMode="auto">
          <a:xfrm>
            <a:off x="3579776" y="2362200"/>
            <a:ext cx="2982147" cy="1965326"/>
            <a:chOff x="2341" y="1016"/>
            <a:chExt cx="3003" cy="2286"/>
          </a:xfrm>
          <a:noFill/>
        </p:grpSpPr>
        <p:sp>
          <p:nvSpPr>
            <p:cNvPr id="15"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useBgFill="1">
          <p:nvSpPr>
            <p:cNvPr id="16"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p:nvSpPr>
            <p:cNvPr id="17"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p:nvSpPr>
            <p:cNvPr id="18"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grpSp>
      <p:grpSp>
        <p:nvGrpSpPr>
          <p:cNvPr id="19" name="Group 9"/>
          <p:cNvGrpSpPr>
            <a:grpSpLocks noChangeAspect="1"/>
          </p:cNvGrpSpPr>
          <p:nvPr/>
        </p:nvGrpSpPr>
        <p:grpSpPr bwMode="auto">
          <a:xfrm>
            <a:off x="1655726" y="2362200"/>
            <a:ext cx="2982147" cy="1965326"/>
            <a:chOff x="2341" y="1016"/>
            <a:chExt cx="3003" cy="2286"/>
          </a:xfrm>
          <a:noFill/>
        </p:grpSpPr>
        <p:sp>
          <p:nvSpPr>
            <p:cNvPr id="20"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useBgFill="1">
          <p:nvSpPr>
            <p:cNvPr id="21"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p:nvSpPr>
            <p:cNvPr id="22"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sp>
          <p:nvSpPr>
            <p:cNvPr id="23"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rgbClr val="005188"/>
              </a:solidFill>
              <a:prstDash val="solid"/>
              <a:miter lim="800000"/>
            </a:ln>
          </p:spPr>
          <p:txBody>
            <a:bodyPr vert="horz" wrap="square" lIns="91440" tIns="45720" rIns="91440" bIns="45720" numCol="1" anchor="t" anchorCtr="0" compatLnSpc="1"/>
            <a:lstStyle/>
            <a:p>
              <a:endParaRPr lang="zh-CN" altLang="en-US"/>
            </a:p>
          </p:txBody>
        </p:sp>
      </p:grpSp>
      <p:sp>
        <p:nvSpPr>
          <p:cNvPr id="24" name="Rectangle 47"/>
          <p:cNvSpPr/>
          <p:nvPr/>
        </p:nvSpPr>
        <p:spPr>
          <a:xfrm>
            <a:off x="2544340" y="3157485"/>
            <a:ext cx="928139" cy="369332"/>
          </a:xfrm>
          <a:prstGeom prst="rect">
            <a:avLst/>
          </a:prstGeom>
        </p:spPr>
        <p:txBody>
          <a:bodyPr wrap="none" lIns="0" tIns="0" rIns="0" bIns="0">
            <a:spAutoFit/>
          </a:bodyPr>
          <a:lstStyle/>
          <a:p>
            <a:pPr algn="r"/>
            <a:r>
              <a:rPr lang="zh-CN" altLang="en-US" sz="24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小标题</a:t>
            </a:r>
            <a:endParaRPr lang="en-US" sz="24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endParaRPr>
          </a:p>
        </p:txBody>
      </p:sp>
      <p:sp>
        <p:nvSpPr>
          <p:cNvPr id="25" name="Rectangle 47"/>
          <p:cNvSpPr/>
          <p:nvPr/>
        </p:nvSpPr>
        <p:spPr>
          <a:xfrm>
            <a:off x="4866782" y="3143590"/>
            <a:ext cx="928139" cy="369332"/>
          </a:xfrm>
          <a:prstGeom prst="rect">
            <a:avLst/>
          </a:prstGeom>
        </p:spPr>
        <p:txBody>
          <a:bodyPr wrap="none" lIns="0" tIns="0" rIns="0" bIns="0">
            <a:spAutoFit/>
          </a:bodyPr>
          <a:lstStyle/>
          <a:p>
            <a:pPr algn="r"/>
            <a:r>
              <a:rPr lang="zh-CN" altLang="en-US" sz="24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小标题</a:t>
            </a:r>
            <a:endParaRPr lang="en-US" sz="24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endParaRPr>
          </a:p>
        </p:txBody>
      </p:sp>
      <p:sp>
        <p:nvSpPr>
          <p:cNvPr id="26" name="Rectangle 47"/>
          <p:cNvSpPr/>
          <p:nvPr/>
        </p:nvSpPr>
        <p:spPr>
          <a:xfrm>
            <a:off x="6842839" y="3143590"/>
            <a:ext cx="928139" cy="369332"/>
          </a:xfrm>
          <a:prstGeom prst="rect">
            <a:avLst/>
          </a:prstGeom>
        </p:spPr>
        <p:txBody>
          <a:bodyPr wrap="none" lIns="0" tIns="0" rIns="0" bIns="0">
            <a:spAutoFit/>
          </a:bodyPr>
          <a:lstStyle/>
          <a:p>
            <a:pPr algn="r"/>
            <a:r>
              <a:rPr lang="zh-CN" altLang="en-US" sz="24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小标题</a:t>
            </a:r>
            <a:endParaRPr lang="en-US" sz="24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endParaRPr>
          </a:p>
        </p:txBody>
      </p:sp>
      <p:sp>
        <p:nvSpPr>
          <p:cNvPr id="27" name="Rectangle 47"/>
          <p:cNvSpPr/>
          <p:nvPr/>
        </p:nvSpPr>
        <p:spPr>
          <a:xfrm>
            <a:off x="8885933" y="3143590"/>
            <a:ext cx="928139" cy="369332"/>
          </a:xfrm>
          <a:prstGeom prst="rect">
            <a:avLst/>
          </a:prstGeom>
        </p:spPr>
        <p:txBody>
          <a:bodyPr wrap="none" lIns="0" tIns="0" rIns="0" bIns="0">
            <a:spAutoFit/>
          </a:bodyPr>
          <a:lstStyle/>
          <a:p>
            <a:pPr algn="r"/>
            <a:r>
              <a:rPr lang="zh-CN" altLang="en-US" sz="24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rPr>
              <a:t>小标题</a:t>
            </a:r>
            <a:endParaRPr lang="en-US" sz="2400" b="1" dirty="0">
              <a:solidFill>
                <a:srgbClr val="005188"/>
              </a:solidFill>
              <a:latin typeface="方正清刻本悦宋简体" panose="02000000000000000000" pitchFamily="2" charset="-122"/>
              <a:ea typeface="方正清刻本悦宋简体" panose="02000000000000000000" pitchFamily="2" charset="-122"/>
              <a:cs typeface="Arial" panose="020B0604020202020204" pitchFamily="34" charset="0"/>
            </a:endParaRPr>
          </a:p>
        </p:txBody>
      </p:sp>
      <p:sp>
        <p:nvSpPr>
          <p:cNvPr id="28" name="文本框 7"/>
          <p:cNvSpPr txBox="1">
            <a:spLocks noChangeArrowheads="1"/>
          </p:cNvSpPr>
          <p:nvPr/>
        </p:nvSpPr>
        <p:spPr bwMode="auto">
          <a:xfrm>
            <a:off x="1574249" y="4628348"/>
            <a:ext cx="222302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ctr">
              <a:lnSpc>
                <a:spcPct val="10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sp>
        <p:nvSpPr>
          <p:cNvPr id="29" name="文本框 7"/>
          <p:cNvSpPr txBox="1">
            <a:spLocks noChangeArrowheads="1"/>
          </p:cNvSpPr>
          <p:nvPr/>
        </p:nvSpPr>
        <p:spPr bwMode="auto">
          <a:xfrm>
            <a:off x="3968092" y="4646523"/>
            <a:ext cx="215711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ctr">
              <a:lnSpc>
                <a:spcPct val="10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sp>
        <p:nvSpPr>
          <p:cNvPr id="30" name="文本框 7"/>
          <p:cNvSpPr txBox="1">
            <a:spLocks noChangeArrowheads="1"/>
          </p:cNvSpPr>
          <p:nvPr/>
        </p:nvSpPr>
        <p:spPr bwMode="auto">
          <a:xfrm>
            <a:off x="6197006" y="4631908"/>
            <a:ext cx="223804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ctr">
              <a:lnSpc>
                <a:spcPct val="10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sp>
        <p:nvSpPr>
          <p:cNvPr id="31" name="文本框 7"/>
          <p:cNvSpPr txBox="1">
            <a:spLocks noChangeArrowheads="1"/>
          </p:cNvSpPr>
          <p:nvPr/>
        </p:nvSpPr>
        <p:spPr bwMode="auto">
          <a:xfrm>
            <a:off x="8485011" y="4646523"/>
            <a:ext cx="224334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defRPr>
            </a:lvl9pPr>
          </a:lstStyle>
          <a:p>
            <a:pPr algn="ctr">
              <a:lnSpc>
                <a:spcPct val="100000"/>
              </a:lnSpc>
              <a:spcBef>
                <a:spcPct val="0"/>
              </a:spcBef>
              <a:buNone/>
            </a:pPr>
            <a:r>
              <a:rPr lang="zh-CN" altLang="en-US" sz="1400" dirty="0">
                <a:solidFill>
                  <a:schemeClr val="tx1">
                    <a:lumMod val="50000"/>
                    <a:lumOff val="50000"/>
                  </a:schemeClr>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sym typeface="Microsoft YaHei" panose="020B0503020204020204" pitchFamily="34" charset="-122"/>
              </a:rPr>
              <a:t>在此录入上述图表的描述说明，在此录入上述图表的综合描述说明。</a:t>
            </a: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2" presetClass="entr" presetSubtype="8" decel="10000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1799"/>
                            </p:stCondLst>
                            <p:childTnLst>
                              <p:par>
                                <p:cTn id="20" presetID="2" presetClass="entr" presetSubtype="8" decel="100000" fill="hold"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0-#ppt_w/2"/>
                                          </p:val>
                                        </p:tav>
                                        <p:tav tm="100000">
                                          <p:val>
                                            <p:strVal val="#ppt_x"/>
                                          </p:val>
                                        </p:tav>
                                      </p:tavLst>
                                    </p:anim>
                                    <p:anim calcmode="lin" valueType="num">
                                      <p:cBhvr additive="base">
                                        <p:cTn id="23" dur="500" fill="hold"/>
                                        <p:tgtEl>
                                          <p:spTgt spid="9"/>
                                        </p:tgtEl>
                                        <p:attrNameLst>
                                          <p:attrName>ppt_y</p:attrName>
                                        </p:attrNameLst>
                                      </p:cBhvr>
                                      <p:tavLst>
                                        <p:tav tm="0">
                                          <p:val>
                                            <p:strVal val="#ppt_y"/>
                                          </p:val>
                                        </p:tav>
                                        <p:tav tm="100000">
                                          <p:val>
                                            <p:strVal val="#ppt_y"/>
                                          </p:val>
                                        </p:tav>
                                      </p:tavLst>
                                    </p:anim>
                                  </p:childTnLst>
                                </p:cTn>
                              </p:par>
                            </p:childTnLst>
                          </p:cTn>
                        </p:par>
                        <p:par>
                          <p:cTn id="24" fill="hold">
                            <p:stCondLst>
                              <p:cond delay="2299"/>
                            </p:stCondLst>
                            <p:childTnLst>
                              <p:par>
                                <p:cTn id="25" presetID="2" presetClass="entr" presetSubtype="8" decel="100000" fill="hold" nodeType="after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500" fill="hold"/>
                                        <p:tgtEl>
                                          <p:spTgt spid="14"/>
                                        </p:tgtEl>
                                        <p:attrNameLst>
                                          <p:attrName>ppt_x</p:attrName>
                                        </p:attrNameLst>
                                      </p:cBhvr>
                                      <p:tavLst>
                                        <p:tav tm="0">
                                          <p:val>
                                            <p:strVal val="0-#ppt_w/2"/>
                                          </p:val>
                                        </p:tav>
                                        <p:tav tm="100000">
                                          <p:val>
                                            <p:strVal val="#ppt_x"/>
                                          </p:val>
                                        </p:tav>
                                      </p:tavLst>
                                    </p:anim>
                                    <p:anim calcmode="lin" valueType="num">
                                      <p:cBhvr additive="base">
                                        <p:cTn id="28" dur="500" fill="hold"/>
                                        <p:tgtEl>
                                          <p:spTgt spid="14"/>
                                        </p:tgtEl>
                                        <p:attrNameLst>
                                          <p:attrName>ppt_y</p:attrName>
                                        </p:attrNameLst>
                                      </p:cBhvr>
                                      <p:tavLst>
                                        <p:tav tm="0">
                                          <p:val>
                                            <p:strVal val="#ppt_y"/>
                                          </p:val>
                                        </p:tav>
                                        <p:tav tm="100000">
                                          <p:val>
                                            <p:strVal val="#ppt_y"/>
                                          </p:val>
                                        </p:tav>
                                      </p:tavLst>
                                    </p:anim>
                                  </p:childTnLst>
                                </p:cTn>
                              </p:par>
                            </p:childTnLst>
                          </p:cTn>
                        </p:par>
                        <p:par>
                          <p:cTn id="29" fill="hold">
                            <p:stCondLst>
                              <p:cond delay="2799"/>
                            </p:stCondLst>
                            <p:childTnLst>
                              <p:par>
                                <p:cTn id="30" presetID="2" presetClass="entr" presetSubtype="8" decel="100000" fill="hold" nodeType="after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500" fill="hold"/>
                                        <p:tgtEl>
                                          <p:spTgt spid="19"/>
                                        </p:tgtEl>
                                        <p:attrNameLst>
                                          <p:attrName>ppt_x</p:attrName>
                                        </p:attrNameLst>
                                      </p:cBhvr>
                                      <p:tavLst>
                                        <p:tav tm="0">
                                          <p:val>
                                            <p:strVal val="0-#ppt_w/2"/>
                                          </p:val>
                                        </p:tav>
                                        <p:tav tm="100000">
                                          <p:val>
                                            <p:strVal val="#ppt_x"/>
                                          </p:val>
                                        </p:tav>
                                      </p:tavLst>
                                    </p:anim>
                                    <p:anim calcmode="lin" valueType="num">
                                      <p:cBhvr additive="base">
                                        <p:cTn id="33" dur="500" fill="hold"/>
                                        <p:tgtEl>
                                          <p:spTgt spid="19"/>
                                        </p:tgtEl>
                                        <p:attrNameLst>
                                          <p:attrName>ppt_y</p:attrName>
                                        </p:attrNameLst>
                                      </p:cBhvr>
                                      <p:tavLst>
                                        <p:tav tm="0">
                                          <p:val>
                                            <p:strVal val="#ppt_y"/>
                                          </p:val>
                                        </p:tav>
                                        <p:tav tm="100000">
                                          <p:val>
                                            <p:strVal val="#ppt_y"/>
                                          </p:val>
                                        </p:tav>
                                      </p:tavLst>
                                    </p:anim>
                                  </p:childTnLst>
                                </p:cTn>
                              </p:par>
                            </p:childTnLst>
                          </p:cTn>
                        </p:par>
                        <p:par>
                          <p:cTn id="34" fill="hold">
                            <p:stCondLst>
                              <p:cond delay="3299"/>
                            </p:stCondLst>
                            <p:childTnLst>
                              <p:par>
                                <p:cTn id="35" presetID="53" presetClass="entr" presetSubtype="16"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799"/>
                            </p:stCondLst>
                            <p:childTnLst>
                              <p:par>
                                <p:cTn id="41" presetID="42" presetClass="entr" presetSubtype="0" fill="hold" grpId="0" nodeType="after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anim calcmode="lin" valueType="num">
                                      <p:cBhvr>
                                        <p:cTn id="44" dur="500" fill="hold"/>
                                        <p:tgtEl>
                                          <p:spTgt spid="28"/>
                                        </p:tgtEl>
                                        <p:attrNameLst>
                                          <p:attrName>ppt_x</p:attrName>
                                        </p:attrNameLst>
                                      </p:cBhvr>
                                      <p:tavLst>
                                        <p:tav tm="0">
                                          <p:val>
                                            <p:strVal val="#ppt_x"/>
                                          </p:val>
                                        </p:tav>
                                        <p:tav tm="100000">
                                          <p:val>
                                            <p:strVal val="#ppt_x"/>
                                          </p:val>
                                        </p:tav>
                                      </p:tavLst>
                                    </p:anim>
                                    <p:anim calcmode="lin" valueType="num">
                                      <p:cBhvr>
                                        <p:cTn id="45" dur="500" fill="hold"/>
                                        <p:tgtEl>
                                          <p:spTgt spid="28"/>
                                        </p:tgtEl>
                                        <p:attrNameLst>
                                          <p:attrName>ppt_y</p:attrName>
                                        </p:attrNameLst>
                                      </p:cBhvr>
                                      <p:tavLst>
                                        <p:tav tm="0">
                                          <p:val>
                                            <p:strVal val="#ppt_y+.1"/>
                                          </p:val>
                                        </p:tav>
                                        <p:tav tm="100000">
                                          <p:val>
                                            <p:strVal val="#ppt_y"/>
                                          </p:val>
                                        </p:tav>
                                      </p:tavLst>
                                    </p:anim>
                                  </p:childTnLst>
                                </p:cTn>
                              </p:par>
                            </p:childTnLst>
                          </p:cTn>
                        </p:par>
                        <p:par>
                          <p:cTn id="46" fill="hold">
                            <p:stCondLst>
                              <p:cond delay="4299"/>
                            </p:stCondLst>
                            <p:childTnLst>
                              <p:par>
                                <p:cTn id="47" presetID="53" presetClass="entr" presetSubtype="16" fill="hold" grpId="0" nodeType="afterEffect">
                                  <p:stCondLst>
                                    <p:cond delay="0"/>
                                  </p:stCondLst>
                                  <p:childTnLst>
                                    <p:set>
                                      <p:cBhvr>
                                        <p:cTn id="48" dur="1" fill="hold">
                                          <p:stCondLst>
                                            <p:cond delay="0"/>
                                          </p:stCondLst>
                                        </p:cTn>
                                        <p:tgtEl>
                                          <p:spTgt spid="25"/>
                                        </p:tgtEl>
                                        <p:attrNameLst>
                                          <p:attrName>style.visibility</p:attrName>
                                        </p:attrNameLst>
                                      </p:cBhvr>
                                      <p:to>
                                        <p:strVal val="visible"/>
                                      </p:to>
                                    </p:set>
                                    <p:anim calcmode="lin" valueType="num">
                                      <p:cBhvr>
                                        <p:cTn id="49" dur="500" fill="hold"/>
                                        <p:tgtEl>
                                          <p:spTgt spid="25"/>
                                        </p:tgtEl>
                                        <p:attrNameLst>
                                          <p:attrName>ppt_w</p:attrName>
                                        </p:attrNameLst>
                                      </p:cBhvr>
                                      <p:tavLst>
                                        <p:tav tm="0">
                                          <p:val>
                                            <p:fltVal val="0"/>
                                          </p:val>
                                        </p:tav>
                                        <p:tav tm="100000">
                                          <p:val>
                                            <p:strVal val="#ppt_w"/>
                                          </p:val>
                                        </p:tav>
                                      </p:tavLst>
                                    </p:anim>
                                    <p:anim calcmode="lin" valueType="num">
                                      <p:cBhvr>
                                        <p:cTn id="50" dur="500" fill="hold"/>
                                        <p:tgtEl>
                                          <p:spTgt spid="25"/>
                                        </p:tgtEl>
                                        <p:attrNameLst>
                                          <p:attrName>ppt_h</p:attrName>
                                        </p:attrNameLst>
                                      </p:cBhvr>
                                      <p:tavLst>
                                        <p:tav tm="0">
                                          <p:val>
                                            <p:fltVal val="0"/>
                                          </p:val>
                                        </p:tav>
                                        <p:tav tm="100000">
                                          <p:val>
                                            <p:strVal val="#ppt_h"/>
                                          </p:val>
                                        </p:tav>
                                      </p:tavLst>
                                    </p:anim>
                                    <p:animEffect transition="in" filter="fade">
                                      <p:cBhvr>
                                        <p:cTn id="51" dur="500"/>
                                        <p:tgtEl>
                                          <p:spTgt spid="25"/>
                                        </p:tgtEl>
                                      </p:cBhvr>
                                    </p:animEffect>
                                  </p:childTnLst>
                                </p:cTn>
                              </p:par>
                            </p:childTnLst>
                          </p:cTn>
                        </p:par>
                        <p:par>
                          <p:cTn id="52" fill="hold">
                            <p:stCondLst>
                              <p:cond delay="4799"/>
                            </p:stCondLst>
                            <p:childTnLst>
                              <p:par>
                                <p:cTn id="53" presetID="42" presetClass="entr" presetSubtype="0" fill="hold" grpId="0" nodeType="after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anim calcmode="lin" valueType="num">
                                      <p:cBhvr>
                                        <p:cTn id="56" dur="500" fill="hold"/>
                                        <p:tgtEl>
                                          <p:spTgt spid="29"/>
                                        </p:tgtEl>
                                        <p:attrNameLst>
                                          <p:attrName>ppt_x</p:attrName>
                                        </p:attrNameLst>
                                      </p:cBhvr>
                                      <p:tavLst>
                                        <p:tav tm="0">
                                          <p:val>
                                            <p:strVal val="#ppt_x"/>
                                          </p:val>
                                        </p:tav>
                                        <p:tav tm="100000">
                                          <p:val>
                                            <p:strVal val="#ppt_x"/>
                                          </p:val>
                                        </p:tav>
                                      </p:tavLst>
                                    </p:anim>
                                    <p:anim calcmode="lin" valueType="num">
                                      <p:cBhvr>
                                        <p:cTn id="57" dur="500" fill="hold"/>
                                        <p:tgtEl>
                                          <p:spTgt spid="29"/>
                                        </p:tgtEl>
                                        <p:attrNameLst>
                                          <p:attrName>ppt_y</p:attrName>
                                        </p:attrNameLst>
                                      </p:cBhvr>
                                      <p:tavLst>
                                        <p:tav tm="0">
                                          <p:val>
                                            <p:strVal val="#ppt_y+.1"/>
                                          </p:val>
                                        </p:tav>
                                        <p:tav tm="100000">
                                          <p:val>
                                            <p:strVal val="#ppt_y"/>
                                          </p:val>
                                        </p:tav>
                                      </p:tavLst>
                                    </p:anim>
                                  </p:childTnLst>
                                </p:cTn>
                              </p:par>
                            </p:childTnLst>
                          </p:cTn>
                        </p:par>
                        <p:par>
                          <p:cTn id="58" fill="hold">
                            <p:stCondLst>
                              <p:cond delay="5299"/>
                            </p:stCondLst>
                            <p:childTnLst>
                              <p:par>
                                <p:cTn id="59" presetID="53" presetClass="entr" presetSubtype="16"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 calcmode="lin" valueType="num">
                                      <p:cBhvr>
                                        <p:cTn id="61" dur="500" fill="hold"/>
                                        <p:tgtEl>
                                          <p:spTgt spid="26"/>
                                        </p:tgtEl>
                                        <p:attrNameLst>
                                          <p:attrName>ppt_w</p:attrName>
                                        </p:attrNameLst>
                                      </p:cBhvr>
                                      <p:tavLst>
                                        <p:tav tm="0">
                                          <p:val>
                                            <p:fltVal val="0"/>
                                          </p:val>
                                        </p:tav>
                                        <p:tav tm="100000">
                                          <p:val>
                                            <p:strVal val="#ppt_w"/>
                                          </p:val>
                                        </p:tav>
                                      </p:tavLst>
                                    </p:anim>
                                    <p:anim calcmode="lin" valueType="num">
                                      <p:cBhvr>
                                        <p:cTn id="62" dur="500" fill="hold"/>
                                        <p:tgtEl>
                                          <p:spTgt spid="26"/>
                                        </p:tgtEl>
                                        <p:attrNameLst>
                                          <p:attrName>ppt_h</p:attrName>
                                        </p:attrNameLst>
                                      </p:cBhvr>
                                      <p:tavLst>
                                        <p:tav tm="0">
                                          <p:val>
                                            <p:fltVal val="0"/>
                                          </p:val>
                                        </p:tav>
                                        <p:tav tm="100000">
                                          <p:val>
                                            <p:strVal val="#ppt_h"/>
                                          </p:val>
                                        </p:tav>
                                      </p:tavLst>
                                    </p:anim>
                                    <p:animEffect transition="in" filter="fade">
                                      <p:cBhvr>
                                        <p:cTn id="63" dur="500"/>
                                        <p:tgtEl>
                                          <p:spTgt spid="26"/>
                                        </p:tgtEl>
                                      </p:cBhvr>
                                    </p:animEffect>
                                  </p:childTnLst>
                                </p:cTn>
                              </p:par>
                            </p:childTnLst>
                          </p:cTn>
                        </p:par>
                        <p:par>
                          <p:cTn id="64" fill="hold">
                            <p:stCondLst>
                              <p:cond delay="5799"/>
                            </p:stCondLst>
                            <p:childTnLst>
                              <p:par>
                                <p:cTn id="65" presetID="42" presetClass="entr" presetSubtype="0"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Effect transition="in" filter="fade">
                                      <p:cBhvr>
                                        <p:cTn id="67" dur="500"/>
                                        <p:tgtEl>
                                          <p:spTgt spid="30"/>
                                        </p:tgtEl>
                                      </p:cBhvr>
                                    </p:animEffect>
                                    <p:anim calcmode="lin" valueType="num">
                                      <p:cBhvr>
                                        <p:cTn id="68" dur="500" fill="hold"/>
                                        <p:tgtEl>
                                          <p:spTgt spid="30"/>
                                        </p:tgtEl>
                                        <p:attrNameLst>
                                          <p:attrName>ppt_x</p:attrName>
                                        </p:attrNameLst>
                                      </p:cBhvr>
                                      <p:tavLst>
                                        <p:tav tm="0">
                                          <p:val>
                                            <p:strVal val="#ppt_x"/>
                                          </p:val>
                                        </p:tav>
                                        <p:tav tm="100000">
                                          <p:val>
                                            <p:strVal val="#ppt_x"/>
                                          </p:val>
                                        </p:tav>
                                      </p:tavLst>
                                    </p:anim>
                                    <p:anim calcmode="lin" valueType="num">
                                      <p:cBhvr>
                                        <p:cTn id="69" dur="500" fill="hold"/>
                                        <p:tgtEl>
                                          <p:spTgt spid="30"/>
                                        </p:tgtEl>
                                        <p:attrNameLst>
                                          <p:attrName>ppt_y</p:attrName>
                                        </p:attrNameLst>
                                      </p:cBhvr>
                                      <p:tavLst>
                                        <p:tav tm="0">
                                          <p:val>
                                            <p:strVal val="#ppt_y+.1"/>
                                          </p:val>
                                        </p:tav>
                                        <p:tav tm="100000">
                                          <p:val>
                                            <p:strVal val="#ppt_y"/>
                                          </p:val>
                                        </p:tav>
                                      </p:tavLst>
                                    </p:anim>
                                  </p:childTnLst>
                                </p:cTn>
                              </p:par>
                            </p:childTnLst>
                          </p:cTn>
                        </p:par>
                        <p:par>
                          <p:cTn id="70" fill="hold">
                            <p:stCondLst>
                              <p:cond delay="6299"/>
                            </p:stCondLst>
                            <p:childTnLst>
                              <p:par>
                                <p:cTn id="71" presetID="53" presetClass="entr" presetSubtype="16" fill="hold" grpId="0" nodeType="afterEffect">
                                  <p:stCondLst>
                                    <p:cond delay="0"/>
                                  </p:stCondLst>
                                  <p:childTnLst>
                                    <p:set>
                                      <p:cBhvr>
                                        <p:cTn id="72" dur="1" fill="hold">
                                          <p:stCondLst>
                                            <p:cond delay="0"/>
                                          </p:stCondLst>
                                        </p:cTn>
                                        <p:tgtEl>
                                          <p:spTgt spid="27"/>
                                        </p:tgtEl>
                                        <p:attrNameLst>
                                          <p:attrName>style.visibility</p:attrName>
                                        </p:attrNameLst>
                                      </p:cBhvr>
                                      <p:to>
                                        <p:strVal val="visible"/>
                                      </p:to>
                                    </p:set>
                                    <p:anim calcmode="lin" valueType="num">
                                      <p:cBhvr>
                                        <p:cTn id="73" dur="500" fill="hold"/>
                                        <p:tgtEl>
                                          <p:spTgt spid="27"/>
                                        </p:tgtEl>
                                        <p:attrNameLst>
                                          <p:attrName>ppt_w</p:attrName>
                                        </p:attrNameLst>
                                      </p:cBhvr>
                                      <p:tavLst>
                                        <p:tav tm="0">
                                          <p:val>
                                            <p:fltVal val="0"/>
                                          </p:val>
                                        </p:tav>
                                        <p:tav tm="100000">
                                          <p:val>
                                            <p:strVal val="#ppt_w"/>
                                          </p:val>
                                        </p:tav>
                                      </p:tavLst>
                                    </p:anim>
                                    <p:anim calcmode="lin" valueType="num">
                                      <p:cBhvr>
                                        <p:cTn id="74" dur="500" fill="hold"/>
                                        <p:tgtEl>
                                          <p:spTgt spid="27"/>
                                        </p:tgtEl>
                                        <p:attrNameLst>
                                          <p:attrName>ppt_h</p:attrName>
                                        </p:attrNameLst>
                                      </p:cBhvr>
                                      <p:tavLst>
                                        <p:tav tm="0">
                                          <p:val>
                                            <p:fltVal val="0"/>
                                          </p:val>
                                        </p:tav>
                                        <p:tav tm="100000">
                                          <p:val>
                                            <p:strVal val="#ppt_h"/>
                                          </p:val>
                                        </p:tav>
                                      </p:tavLst>
                                    </p:anim>
                                    <p:animEffect transition="in" filter="fade">
                                      <p:cBhvr>
                                        <p:cTn id="75" dur="500"/>
                                        <p:tgtEl>
                                          <p:spTgt spid="27"/>
                                        </p:tgtEl>
                                      </p:cBhvr>
                                    </p:animEffect>
                                  </p:childTnLst>
                                </p:cTn>
                              </p:par>
                            </p:childTnLst>
                          </p:cTn>
                        </p:par>
                        <p:par>
                          <p:cTn id="76" fill="hold">
                            <p:stCondLst>
                              <p:cond delay="6799"/>
                            </p:stCondLst>
                            <p:childTnLst>
                              <p:par>
                                <p:cTn id="77" presetID="42" presetClass="entr" presetSubtype="0" fill="hold" grpId="0" nodeType="afterEffect">
                                  <p:stCondLst>
                                    <p:cond delay="0"/>
                                  </p:stCondLst>
                                  <p:childTnLst>
                                    <p:set>
                                      <p:cBhvr>
                                        <p:cTn id="78" dur="1" fill="hold">
                                          <p:stCondLst>
                                            <p:cond delay="0"/>
                                          </p:stCondLst>
                                        </p:cTn>
                                        <p:tgtEl>
                                          <p:spTgt spid="31"/>
                                        </p:tgtEl>
                                        <p:attrNameLst>
                                          <p:attrName>style.visibility</p:attrName>
                                        </p:attrNameLst>
                                      </p:cBhvr>
                                      <p:to>
                                        <p:strVal val="visible"/>
                                      </p:to>
                                    </p:set>
                                    <p:animEffect transition="in" filter="fade">
                                      <p:cBhvr>
                                        <p:cTn id="79" dur="500"/>
                                        <p:tgtEl>
                                          <p:spTgt spid="31"/>
                                        </p:tgtEl>
                                      </p:cBhvr>
                                    </p:animEffect>
                                    <p:anim calcmode="lin" valueType="num">
                                      <p:cBhvr>
                                        <p:cTn id="80" dur="500" fill="hold"/>
                                        <p:tgtEl>
                                          <p:spTgt spid="31"/>
                                        </p:tgtEl>
                                        <p:attrNameLst>
                                          <p:attrName>ppt_x</p:attrName>
                                        </p:attrNameLst>
                                      </p:cBhvr>
                                      <p:tavLst>
                                        <p:tav tm="0">
                                          <p:val>
                                            <p:strVal val="#ppt_x"/>
                                          </p:val>
                                        </p:tav>
                                        <p:tav tm="100000">
                                          <p:val>
                                            <p:strVal val="#ppt_x"/>
                                          </p:val>
                                        </p:tav>
                                      </p:tavLst>
                                    </p:anim>
                                    <p:anim calcmode="lin" valueType="num">
                                      <p:cBhvr>
                                        <p:cTn id="81" dur="5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24" grpId="0"/>
      <p:bldP spid="25" grpId="0"/>
      <p:bldP spid="26" grpId="0"/>
      <p:bldP spid="27" grpId="0"/>
      <p:bldP spid="28" grpId="0"/>
      <p:bldP spid="29" grpId="0"/>
      <p:bldP spid="30" grpId="0"/>
      <p:bldP spid="31"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教学反思</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教学效果</a:t>
            </a:r>
          </a:p>
        </p:txBody>
      </p:sp>
      <p:sp>
        <p:nvSpPr>
          <p:cNvPr id="4" name="Freeform 2"/>
          <p:cNvSpPr/>
          <p:nvPr/>
        </p:nvSpPr>
        <p:spPr bwMode="auto">
          <a:xfrm>
            <a:off x="1388982" y="2065939"/>
            <a:ext cx="9457834" cy="1455688"/>
          </a:xfrm>
          <a:custGeom>
            <a:avLst/>
            <a:gdLst>
              <a:gd name="T0" fmla="*/ 2134 w 2522"/>
              <a:gd name="T1" fmla="*/ 0 h 388"/>
              <a:gd name="T2" fmla="*/ 1749 w 2522"/>
              <a:gd name="T3" fmla="*/ 341 h 388"/>
              <a:gd name="T4" fmla="*/ 0 w 2522"/>
              <a:gd name="T5" fmla="*/ 341 h 388"/>
              <a:gd name="T6" fmla="*/ 0 w 2522"/>
              <a:gd name="T7" fmla="*/ 388 h 388"/>
              <a:gd name="T8" fmla="*/ 1746 w 2522"/>
              <a:gd name="T9" fmla="*/ 388 h 388"/>
              <a:gd name="T10" fmla="*/ 1803 w 2522"/>
              <a:gd name="T11" fmla="*/ 388 h 388"/>
              <a:gd name="T12" fmla="*/ 2522 w 2522"/>
              <a:gd name="T13" fmla="*/ 388 h 388"/>
              <a:gd name="T14" fmla="*/ 2134 w 2522"/>
              <a:gd name="T15" fmla="*/ 0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2" h="388">
                <a:moveTo>
                  <a:pt x="2134" y="0"/>
                </a:moveTo>
                <a:cubicBezTo>
                  <a:pt x="1936" y="0"/>
                  <a:pt x="1772" y="149"/>
                  <a:pt x="1749" y="341"/>
                </a:cubicBezTo>
                <a:cubicBezTo>
                  <a:pt x="0" y="341"/>
                  <a:pt x="0" y="341"/>
                  <a:pt x="0" y="341"/>
                </a:cubicBezTo>
                <a:cubicBezTo>
                  <a:pt x="0" y="388"/>
                  <a:pt x="0" y="388"/>
                  <a:pt x="0" y="388"/>
                </a:cubicBezTo>
                <a:cubicBezTo>
                  <a:pt x="1746" y="388"/>
                  <a:pt x="1746" y="388"/>
                  <a:pt x="1746" y="388"/>
                </a:cubicBezTo>
                <a:cubicBezTo>
                  <a:pt x="1803" y="388"/>
                  <a:pt x="1803" y="388"/>
                  <a:pt x="1803" y="388"/>
                </a:cubicBezTo>
                <a:cubicBezTo>
                  <a:pt x="2522" y="388"/>
                  <a:pt x="2522" y="388"/>
                  <a:pt x="2522" y="388"/>
                </a:cubicBezTo>
                <a:cubicBezTo>
                  <a:pt x="2522" y="174"/>
                  <a:pt x="2348" y="0"/>
                  <a:pt x="2134" y="0"/>
                </a:cubicBezTo>
                <a:close/>
              </a:path>
            </a:pathLst>
          </a:custGeom>
          <a:noFill/>
          <a:ln>
            <a:solidFill>
              <a:srgbClr val="005188"/>
            </a:solidFill>
          </a:ln>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5" name="Freeform 3"/>
          <p:cNvSpPr/>
          <p:nvPr/>
        </p:nvSpPr>
        <p:spPr bwMode="auto">
          <a:xfrm>
            <a:off x="1388982" y="3925973"/>
            <a:ext cx="9457834" cy="1455688"/>
          </a:xfrm>
          <a:custGeom>
            <a:avLst/>
            <a:gdLst>
              <a:gd name="T0" fmla="*/ 2134 w 2522"/>
              <a:gd name="T1" fmla="*/ 388 h 388"/>
              <a:gd name="T2" fmla="*/ 1749 w 2522"/>
              <a:gd name="T3" fmla="*/ 48 h 388"/>
              <a:gd name="T4" fmla="*/ 0 w 2522"/>
              <a:gd name="T5" fmla="*/ 48 h 388"/>
              <a:gd name="T6" fmla="*/ 0 w 2522"/>
              <a:gd name="T7" fmla="*/ 0 h 388"/>
              <a:gd name="T8" fmla="*/ 1746 w 2522"/>
              <a:gd name="T9" fmla="*/ 0 h 388"/>
              <a:gd name="T10" fmla="*/ 1803 w 2522"/>
              <a:gd name="T11" fmla="*/ 0 h 388"/>
              <a:gd name="T12" fmla="*/ 2522 w 2522"/>
              <a:gd name="T13" fmla="*/ 0 h 388"/>
              <a:gd name="T14" fmla="*/ 2134 w 2522"/>
              <a:gd name="T15" fmla="*/ 388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2" h="388">
                <a:moveTo>
                  <a:pt x="2134" y="388"/>
                </a:moveTo>
                <a:cubicBezTo>
                  <a:pt x="1936" y="388"/>
                  <a:pt x="1772" y="240"/>
                  <a:pt x="1749" y="48"/>
                </a:cubicBezTo>
                <a:cubicBezTo>
                  <a:pt x="0" y="48"/>
                  <a:pt x="0" y="48"/>
                  <a:pt x="0" y="48"/>
                </a:cubicBezTo>
                <a:cubicBezTo>
                  <a:pt x="0" y="0"/>
                  <a:pt x="0" y="0"/>
                  <a:pt x="0" y="0"/>
                </a:cubicBezTo>
                <a:cubicBezTo>
                  <a:pt x="1746" y="0"/>
                  <a:pt x="1746" y="0"/>
                  <a:pt x="1746" y="0"/>
                </a:cubicBezTo>
                <a:cubicBezTo>
                  <a:pt x="1803" y="0"/>
                  <a:pt x="1803" y="0"/>
                  <a:pt x="1803" y="0"/>
                </a:cubicBezTo>
                <a:cubicBezTo>
                  <a:pt x="2522" y="0"/>
                  <a:pt x="2522" y="0"/>
                  <a:pt x="2522" y="0"/>
                </a:cubicBezTo>
                <a:cubicBezTo>
                  <a:pt x="2522" y="215"/>
                  <a:pt x="2348" y="388"/>
                  <a:pt x="2134" y="388"/>
                </a:cubicBezTo>
                <a:close/>
              </a:path>
            </a:pathLst>
          </a:custGeom>
          <a:noFill/>
          <a:ln>
            <a:solidFill>
              <a:srgbClr val="005188"/>
            </a:solidFill>
          </a:ln>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6" name="Freeform 4"/>
          <p:cNvSpPr/>
          <p:nvPr/>
        </p:nvSpPr>
        <p:spPr bwMode="auto">
          <a:xfrm>
            <a:off x="1388982" y="1684217"/>
            <a:ext cx="8029026" cy="365990"/>
          </a:xfrm>
          <a:custGeom>
            <a:avLst/>
            <a:gdLst>
              <a:gd name="T0" fmla="*/ 0 w 3883"/>
              <a:gd name="T1" fmla="*/ 0 h 177"/>
              <a:gd name="T2" fmla="*/ 3883 w 3883"/>
              <a:gd name="T3" fmla="*/ 0 h 177"/>
              <a:gd name="T4" fmla="*/ 3883 w 3883"/>
              <a:gd name="T5" fmla="*/ 177 h 177"/>
            </a:gdLst>
            <a:ahLst/>
            <a:cxnLst>
              <a:cxn ang="0">
                <a:pos x="T0" y="T1"/>
              </a:cxn>
              <a:cxn ang="0">
                <a:pos x="T2" y="T3"/>
              </a:cxn>
              <a:cxn ang="0">
                <a:pos x="T4" y="T5"/>
              </a:cxn>
            </a:cxnLst>
            <a:rect l="0" t="0" r="r" b="b"/>
            <a:pathLst>
              <a:path w="3883" h="177">
                <a:moveTo>
                  <a:pt x="0" y="0"/>
                </a:moveTo>
                <a:lnTo>
                  <a:pt x="3883" y="0"/>
                </a:lnTo>
                <a:lnTo>
                  <a:pt x="3883" y="177"/>
                </a:lnTo>
              </a:path>
            </a:pathLst>
          </a:custGeom>
          <a:noFill/>
          <a:ln w="12700" cap="flat" cmpd="sng">
            <a:solidFill>
              <a:srgbClr val="005188"/>
            </a:solidFill>
            <a:round/>
            <a:tailEnd type="oval" w="med" len="med"/>
          </a:ln>
          <a:extLst>
            <a:ext uri="{909E8E84-426E-40DD-AFC4-6F175D3DCCD1}">
              <a14:hiddenFill xmlns:a14="http://schemas.microsoft.com/office/drawing/2010/main">
                <a:solidFill>
                  <a:srgbClr val="FFFFFF"/>
                </a:solidFill>
              </a14:hiddenFill>
            </a:ext>
          </a:extLst>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7" name="Freeform 5"/>
          <p:cNvSpPr/>
          <p:nvPr/>
        </p:nvSpPr>
        <p:spPr bwMode="auto">
          <a:xfrm>
            <a:off x="1388982" y="5405407"/>
            <a:ext cx="8029026" cy="363922"/>
          </a:xfrm>
          <a:custGeom>
            <a:avLst/>
            <a:gdLst>
              <a:gd name="T0" fmla="*/ 0 w 3883"/>
              <a:gd name="T1" fmla="*/ 176 h 176"/>
              <a:gd name="T2" fmla="*/ 3883 w 3883"/>
              <a:gd name="T3" fmla="*/ 176 h 176"/>
              <a:gd name="T4" fmla="*/ 3883 w 3883"/>
              <a:gd name="T5" fmla="*/ 0 h 176"/>
            </a:gdLst>
            <a:ahLst/>
            <a:cxnLst>
              <a:cxn ang="0">
                <a:pos x="T0" y="T1"/>
              </a:cxn>
              <a:cxn ang="0">
                <a:pos x="T2" y="T3"/>
              </a:cxn>
              <a:cxn ang="0">
                <a:pos x="T4" y="T5"/>
              </a:cxn>
            </a:cxnLst>
            <a:rect l="0" t="0" r="r" b="b"/>
            <a:pathLst>
              <a:path w="3883" h="176">
                <a:moveTo>
                  <a:pt x="0" y="176"/>
                </a:moveTo>
                <a:lnTo>
                  <a:pt x="3883" y="176"/>
                </a:lnTo>
                <a:lnTo>
                  <a:pt x="3883" y="0"/>
                </a:lnTo>
              </a:path>
            </a:pathLst>
          </a:custGeom>
          <a:noFill/>
          <a:ln w="12700" cap="flat" cmpd="sng">
            <a:solidFill>
              <a:srgbClr val="005188"/>
            </a:solidFill>
            <a:round/>
            <a:tailEnd type="oval" w="med" len="med"/>
          </a:ln>
          <a:extLst>
            <a:ext uri="{909E8E84-426E-40DD-AFC4-6F175D3DCCD1}">
              <a14:hiddenFill xmlns:a14="http://schemas.microsoft.com/office/drawing/2010/main">
                <a:solidFill>
                  <a:srgbClr val="FFFFFF"/>
                </a:solidFill>
              </a14:hiddenFill>
            </a:ext>
          </a:extLst>
        </p:spPr>
        <p:txBody>
          <a:bodyPr/>
          <a:lstStyle/>
          <a:p>
            <a:pPr eaLnBrk="1" fontAlgn="auto" hangingPunct="1">
              <a:spcBef>
                <a:spcPts val="0"/>
              </a:spcBef>
              <a:spcAft>
                <a:spcPts val="0"/>
              </a:spcAft>
              <a:defRPr/>
            </a:pPr>
            <a:endParaRPr lang="zh-CN" altLang="en-US" sz="1350">
              <a:solidFill>
                <a:srgbClr val="005188"/>
              </a:solidFill>
              <a:latin typeface="+mn-ea"/>
              <a:ea typeface="+mn-ea"/>
            </a:endParaRPr>
          </a:p>
        </p:txBody>
      </p:sp>
      <p:sp>
        <p:nvSpPr>
          <p:cNvPr id="8" name="Rectangle 10"/>
          <p:cNvSpPr>
            <a:spLocks noChangeArrowheads="1"/>
          </p:cNvSpPr>
          <p:nvPr/>
        </p:nvSpPr>
        <p:spPr bwMode="auto">
          <a:xfrm>
            <a:off x="8784707" y="2520962"/>
            <a:ext cx="1938955" cy="230832"/>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lIns="0" tIns="0" rIns="0" bIns="0">
            <a:spAutoFit/>
          </a:bodyPr>
          <a:lstStyle/>
          <a:p>
            <a:pPr eaLnBrk="1" fontAlgn="auto" hangingPunct="1">
              <a:spcBef>
                <a:spcPts val="0"/>
              </a:spcBef>
              <a:spcAft>
                <a:spcPts val="0"/>
              </a:spcAft>
              <a:defRPr/>
            </a:pPr>
            <a:r>
              <a:rPr lang="zh-CN" sz="1500" b="1" dirty="0">
                <a:solidFill>
                  <a:srgbClr val="005188"/>
                </a:solidFill>
                <a:latin typeface="+mn-ea"/>
                <a:ea typeface="+mn-ea"/>
              </a:rPr>
              <a:t>添加</a:t>
            </a:r>
            <a:r>
              <a:rPr lang="zh-CN" altLang="en-US" sz="1500" b="1" dirty="0">
                <a:solidFill>
                  <a:srgbClr val="005188"/>
                </a:solidFill>
                <a:latin typeface="+mn-ea"/>
                <a:ea typeface="+mn-ea"/>
              </a:rPr>
              <a:t>文字标题</a:t>
            </a:r>
            <a:endParaRPr lang="zh-CN" sz="1350" b="1" dirty="0">
              <a:solidFill>
                <a:srgbClr val="005188"/>
              </a:solidFill>
              <a:latin typeface="+mn-ea"/>
              <a:ea typeface="+mn-ea"/>
            </a:endParaRPr>
          </a:p>
        </p:txBody>
      </p:sp>
      <p:sp>
        <p:nvSpPr>
          <p:cNvPr id="9" name="Rectangle 11"/>
          <p:cNvSpPr>
            <a:spLocks noChangeArrowheads="1"/>
          </p:cNvSpPr>
          <p:nvPr/>
        </p:nvSpPr>
        <p:spPr bwMode="auto">
          <a:xfrm>
            <a:off x="8835364" y="4131035"/>
            <a:ext cx="1503245" cy="230832"/>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lIns="0" tIns="0" rIns="0" bIns="0">
            <a:spAutoFit/>
          </a:bodyPr>
          <a:lstStyle/>
          <a:p>
            <a:pPr eaLnBrk="1" fontAlgn="auto" hangingPunct="1">
              <a:spcBef>
                <a:spcPts val="0"/>
              </a:spcBef>
              <a:spcAft>
                <a:spcPts val="0"/>
              </a:spcAft>
              <a:defRPr/>
            </a:pPr>
            <a:r>
              <a:rPr lang="zh-CN" sz="1500" b="1" dirty="0">
                <a:solidFill>
                  <a:srgbClr val="005188"/>
                </a:solidFill>
                <a:latin typeface="+mn-ea"/>
                <a:ea typeface="+mn-ea"/>
              </a:rPr>
              <a:t>添加</a:t>
            </a:r>
            <a:r>
              <a:rPr lang="zh-CN" altLang="en-US" sz="1500" b="1" dirty="0">
                <a:solidFill>
                  <a:srgbClr val="005188"/>
                </a:solidFill>
                <a:latin typeface="+mn-ea"/>
                <a:ea typeface="+mn-ea"/>
              </a:rPr>
              <a:t>文字标题</a:t>
            </a:r>
            <a:endParaRPr lang="zh-CN" sz="1350" b="1" dirty="0">
              <a:solidFill>
                <a:srgbClr val="005188"/>
              </a:solidFill>
              <a:latin typeface="+mn-ea"/>
              <a:ea typeface="+mn-ea"/>
            </a:endParaRPr>
          </a:p>
        </p:txBody>
      </p:sp>
      <p:sp>
        <p:nvSpPr>
          <p:cNvPr id="10" name="Text Box 65"/>
          <p:cNvSpPr txBox="1">
            <a:spLocks noChangeArrowheads="1"/>
          </p:cNvSpPr>
          <p:nvPr/>
        </p:nvSpPr>
        <p:spPr bwMode="auto">
          <a:xfrm>
            <a:off x="1325482" y="1932589"/>
            <a:ext cx="5100256" cy="997196"/>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lvl1pPr>
              <a:defRPr sz="1300">
                <a:solidFill>
                  <a:schemeClr val="tx1"/>
                </a:solidFill>
                <a:latin typeface="Nexa Light" pitchFamily="50" charset="0"/>
                <a:ea typeface="华康少女文字W5(P)" panose="040F0500000000000000" pitchFamily="82" charset="-122"/>
              </a:defRPr>
            </a:lvl1pPr>
            <a:lvl2pPr marL="742950" indent="-285750">
              <a:defRPr sz="1300">
                <a:solidFill>
                  <a:schemeClr val="tx1"/>
                </a:solidFill>
                <a:latin typeface="Nexa Light" pitchFamily="50" charset="0"/>
                <a:ea typeface="华康少女文字W5(P)" panose="040F0500000000000000" pitchFamily="82" charset="-122"/>
              </a:defRPr>
            </a:lvl2pPr>
            <a:lvl3pPr marL="1143000" indent="-228600">
              <a:defRPr sz="1300">
                <a:solidFill>
                  <a:schemeClr val="tx1"/>
                </a:solidFill>
                <a:latin typeface="Nexa Light" pitchFamily="50" charset="0"/>
                <a:ea typeface="华康少女文字W5(P)" panose="040F0500000000000000" pitchFamily="82" charset="-122"/>
              </a:defRPr>
            </a:lvl3pPr>
            <a:lvl4pPr marL="1600200" indent="-228600">
              <a:defRPr sz="1300">
                <a:solidFill>
                  <a:schemeClr val="tx1"/>
                </a:solidFill>
                <a:latin typeface="Nexa Light" pitchFamily="50" charset="0"/>
                <a:ea typeface="华康少女文字W5(P)" panose="040F0500000000000000" pitchFamily="82" charset="-122"/>
              </a:defRPr>
            </a:lvl4pPr>
            <a:lvl5pPr marL="2057400" indent="-228600">
              <a:defRPr sz="1300">
                <a:solidFill>
                  <a:schemeClr val="tx1"/>
                </a:solidFill>
                <a:latin typeface="Nexa Light" pitchFamily="50" charset="0"/>
                <a:ea typeface="华康少女文字W5(P)" panose="040F0500000000000000" pitchFamily="82" charset="-122"/>
              </a:defRPr>
            </a:lvl5pPr>
            <a:lvl6pPr marL="25146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6pPr>
            <a:lvl7pPr marL="29718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7pPr>
            <a:lvl8pPr marL="34290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8pPr>
            <a:lvl9pPr marL="38862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9pPr>
          </a:lstStyle>
          <a:p>
            <a:pPr eaLnBrk="1" hangingPunct="1">
              <a:lnSpc>
                <a:spcPct val="120000"/>
              </a:lnSpc>
            </a:pPr>
            <a:r>
              <a:rPr lang="zh-CN" altLang="zh-CN" sz="1600" b="1" dirty="0">
                <a:solidFill>
                  <a:srgbClr val="005188"/>
                </a:solidFill>
                <a:latin typeface="方正清刻本悦宋简体" panose="02000000000000000000" pitchFamily="2" charset="-122"/>
                <a:ea typeface="方正清刻本悦宋简体" panose="02000000000000000000" pitchFamily="2" charset="-122"/>
              </a:rPr>
              <a:t>单击添加标题</a:t>
            </a:r>
          </a:p>
          <a:p>
            <a:pPr eaLnBrk="1" hangingPunct="1">
              <a:lnSpc>
                <a:spcPct val="120000"/>
              </a:lnSpc>
            </a:pPr>
            <a:r>
              <a:rPr lang="zh-CN" altLang="en-US" sz="11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您的内容打在这里，或者通过复制您的文本后，在此框中选择粘贴，并选择只保留文字。您的内容打在这里，或者通过复制您的文本后，在此框中选择粘贴，并选择只保留</a:t>
            </a:r>
            <a:endParaRPr lang="zh-CN" altLang="en-US" sz="10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
        <p:nvSpPr>
          <p:cNvPr id="11" name="Text Box 65"/>
          <p:cNvSpPr txBox="1">
            <a:spLocks noChangeArrowheads="1"/>
          </p:cNvSpPr>
          <p:nvPr/>
        </p:nvSpPr>
        <p:spPr bwMode="auto">
          <a:xfrm>
            <a:off x="1325482" y="4396338"/>
            <a:ext cx="5100256" cy="997196"/>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lvl1pPr>
              <a:defRPr sz="1300">
                <a:solidFill>
                  <a:schemeClr val="tx1"/>
                </a:solidFill>
                <a:latin typeface="Nexa Light" pitchFamily="50" charset="0"/>
                <a:ea typeface="华康少女文字W5(P)" panose="040F0500000000000000" pitchFamily="82" charset="-122"/>
              </a:defRPr>
            </a:lvl1pPr>
            <a:lvl2pPr marL="742950" indent="-285750">
              <a:defRPr sz="1300">
                <a:solidFill>
                  <a:schemeClr val="tx1"/>
                </a:solidFill>
                <a:latin typeface="Nexa Light" pitchFamily="50" charset="0"/>
                <a:ea typeface="华康少女文字W5(P)" panose="040F0500000000000000" pitchFamily="82" charset="-122"/>
              </a:defRPr>
            </a:lvl2pPr>
            <a:lvl3pPr marL="1143000" indent="-228600">
              <a:defRPr sz="1300">
                <a:solidFill>
                  <a:schemeClr val="tx1"/>
                </a:solidFill>
                <a:latin typeface="Nexa Light" pitchFamily="50" charset="0"/>
                <a:ea typeface="华康少女文字W5(P)" panose="040F0500000000000000" pitchFamily="82" charset="-122"/>
              </a:defRPr>
            </a:lvl3pPr>
            <a:lvl4pPr marL="1600200" indent="-228600">
              <a:defRPr sz="1300">
                <a:solidFill>
                  <a:schemeClr val="tx1"/>
                </a:solidFill>
                <a:latin typeface="Nexa Light" pitchFamily="50" charset="0"/>
                <a:ea typeface="华康少女文字W5(P)" panose="040F0500000000000000" pitchFamily="82" charset="-122"/>
              </a:defRPr>
            </a:lvl4pPr>
            <a:lvl5pPr marL="2057400" indent="-228600">
              <a:defRPr sz="1300">
                <a:solidFill>
                  <a:schemeClr val="tx1"/>
                </a:solidFill>
                <a:latin typeface="Nexa Light" pitchFamily="50" charset="0"/>
                <a:ea typeface="华康少女文字W5(P)" panose="040F0500000000000000" pitchFamily="82" charset="-122"/>
              </a:defRPr>
            </a:lvl5pPr>
            <a:lvl6pPr marL="25146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6pPr>
            <a:lvl7pPr marL="29718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7pPr>
            <a:lvl8pPr marL="34290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8pPr>
            <a:lvl9pPr marL="3886200" indent="-228600" defTabSz="685800" fontAlgn="base">
              <a:spcBef>
                <a:spcPct val="0"/>
              </a:spcBef>
              <a:spcAft>
                <a:spcPct val="0"/>
              </a:spcAft>
              <a:defRPr sz="1300">
                <a:solidFill>
                  <a:schemeClr val="tx1"/>
                </a:solidFill>
                <a:latin typeface="Nexa Light" pitchFamily="50" charset="0"/>
                <a:ea typeface="华康少女文字W5(P)" panose="040F0500000000000000" pitchFamily="82" charset="-122"/>
              </a:defRPr>
            </a:lvl9pPr>
          </a:lstStyle>
          <a:p>
            <a:pPr eaLnBrk="1" hangingPunct="1">
              <a:lnSpc>
                <a:spcPct val="120000"/>
              </a:lnSpc>
            </a:pPr>
            <a:r>
              <a:rPr lang="zh-CN" altLang="zh-CN" sz="1600" b="1" dirty="0">
                <a:solidFill>
                  <a:srgbClr val="005188"/>
                </a:solidFill>
                <a:latin typeface="方正清刻本悦宋简体" panose="02000000000000000000" pitchFamily="2" charset="-122"/>
                <a:ea typeface="方正清刻本悦宋简体" panose="02000000000000000000" pitchFamily="2" charset="-122"/>
              </a:rPr>
              <a:t>单击添加标题</a:t>
            </a:r>
          </a:p>
          <a:p>
            <a:pPr eaLnBrk="1" hangingPunct="1">
              <a:lnSpc>
                <a:spcPct val="120000"/>
              </a:lnSpc>
            </a:pPr>
            <a:r>
              <a:rPr lang="zh-CN" altLang="en-US" sz="1100" dirty="0">
                <a:solidFill>
                  <a:srgbClr val="005188"/>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您的内容打在这里，或者通过复制您的文本后，在此框中选择粘贴，并选择只保留文字。您的内容打在这里，或者通过复制您的文本后，在此框中选择粘贴，并选择只保留。</a:t>
            </a:r>
            <a:endParaRPr lang="zh-CN" altLang="en-US" sz="1000" dirty="0">
              <a:solidFill>
                <a:srgbClr val="005188"/>
              </a:solidFill>
              <a:latin typeface="方正清刻本悦宋简体" panose="02000000000000000000" pitchFamily="2" charset="-122"/>
              <a:ea typeface="方正清刻本悦宋简体" panose="02000000000000000000" pitchFamily="2" charset="-122"/>
              <a:sym typeface="Arial" panose="020B0604020202020204" pitchFamily="34" charset="0"/>
            </a:endParaRPr>
          </a:p>
        </p:txBody>
      </p:sp>
      <p:sp>
        <p:nvSpPr>
          <p:cNvPr id="12" name="Freeform 103"/>
          <p:cNvSpPr>
            <a:spLocks noEditPoints="1" noChangeArrowheads="1"/>
          </p:cNvSpPr>
          <p:nvPr/>
        </p:nvSpPr>
        <p:spPr bwMode="auto">
          <a:xfrm>
            <a:off x="9115084" y="2885144"/>
            <a:ext cx="605848" cy="467309"/>
          </a:xfrm>
          <a:custGeom>
            <a:avLst/>
            <a:gdLst>
              <a:gd name="T0" fmla="*/ 33 w 97"/>
              <a:gd name="T1" fmla="*/ 75 h 75"/>
              <a:gd name="T2" fmla="*/ 44 w 97"/>
              <a:gd name="T3" fmla="*/ 75 h 75"/>
              <a:gd name="T4" fmla="*/ 47 w 97"/>
              <a:gd name="T5" fmla="*/ 73 h 75"/>
              <a:gd name="T6" fmla="*/ 47 w 97"/>
              <a:gd name="T7" fmla="*/ 49 h 75"/>
              <a:gd name="T8" fmla="*/ 39 w 97"/>
              <a:gd name="T9" fmla="*/ 45 h 75"/>
              <a:gd name="T10" fmla="*/ 30 w 97"/>
              <a:gd name="T11" fmla="*/ 50 h 75"/>
              <a:gd name="T12" fmla="*/ 30 w 97"/>
              <a:gd name="T13" fmla="*/ 73 h 75"/>
              <a:gd name="T14" fmla="*/ 33 w 97"/>
              <a:gd name="T15" fmla="*/ 75 h 75"/>
              <a:gd name="T16" fmla="*/ 0 w 97"/>
              <a:gd name="T17" fmla="*/ 49 h 75"/>
              <a:gd name="T18" fmla="*/ 37 w 97"/>
              <a:gd name="T19" fmla="*/ 28 h 75"/>
              <a:gd name="T20" fmla="*/ 39 w 97"/>
              <a:gd name="T21" fmla="*/ 26 h 75"/>
              <a:gd name="T22" fmla="*/ 41 w 97"/>
              <a:gd name="T23" fmla="*/ 28 h 75"/>
              <a:gd name="T24" fmla="*/ 52 w 97"/>
              <a:gd name="T25" fmla="*/ 34 h 75"/>
              <a:gd name="T26" fmla="*/ 81 w 97"/>
              <a:gd name="T27" fmla="*/ 9 h 75"/>
              <a:gd name="T28" fmla="*/ 77 w 97"/>
              <a:gd name="T29" fmla="*/ 4 h 75"/>
              <a:gd name="T30" fmla="*/ 87 w 97"/>
              <a:gd name="T31" fmla="*/ 2 h 75"/>
              <a:gd name="T32" fmla="*/ 97 w 97"/>
              <a:gd name="T33" fmla="*/ 0 h 75"/>
              <a:gd name="T34" fmla="*/ 94 w 97"/>
              <a:gd name="T35" fmla="*/ 10 h 75"/>
              <a:gd name="T36" fmla="*/ 91 w 97"/>
              <a:gd name="T37" fmla="*/ 19 h 75"/>
              <a:gd name="T38" fmla="*/ 87 w 97"/>
              <a:gd name="T39" fmla="*/ 15 h 75"/>
              <a:gd name="T40" fmla="*/ 55 w 97"/>
              <a:gd name="T41" fmla="*/ 42 h 75"/>
              <a:gd name="T42" fmla="*/ 53 w 97"/>
              <a:gd name="T43" fmla="*/ 44 h 75"/>
              <a:gd name="T44" fmla="*/ 50 w 97"/>
              <a:gd name="T45" fmla="*/ 43 h 75"/>
              <a:gd name="T46" fmla="*/ 39 w 97"/>
              <a:gd name="T47" fmla="*/ 36 h 75"/>
              <a:gd name="T48" fmla="*/ 5 w 97"/>
              <a:gd name="T49" fmla="*/ 57 h 75"/>
              <a:gd name="T50" fmla="*/ 0 w 97"/>
              <a:gd name="T51" fmla="*/ 49 h 75"/>
              <a:gd name="T52" fmla="*/ 10 w 97"/>
              <a:gd name="T53" fmla="*/ 75 h 75"/>
              <a:gd name="T54" fmla="*/ 21 w 97"/>
              <a:gd name="T55" fmla="*/ 75 h 75"/>
              <a:gd name="T56" fmla="*/ 23 w 97"/>
              <a:gd name="T57" fmla="*/ 73 h 75"/>
              <a:gd name="T58" fmla="*/ 23 w 97"/>
              <a:gd name="T59" fmla="*/ 54 h 75"/>
              <a:gd name="T60" fmla="*/ 7 w 97"/>
              <a:gd name="T61" fmla="*/ 64 h 75"/>
              <a:gd name="T62" fmla="*/ 7 w 97"/>
              <a:gd name="T63" fmla="*/ 73 h 75"/>
              <a:gd name="T64" fmla="*/ 10 w 97"/>
              <a:gd name="T65" fmla="*/ 75 h 75"/>
              <a:gd name="T66" fmla="*/ 56 w 97"/>
              <a:gd name="T67" fmla="*/ 75 h 75"/>
              <a:gd name="T68" fmla="*/ 67 w 97"/>
              <a:gd name="T69" fmla="*/ 75 h 75"/>
              <a:gd name="T70" fmla="*/ 70 w 97"/>
              <a:gd name="T71" fmla="*/ 73 h 75"/>
              <a:gd name="T72" fmla="*/ 70 w 97"/>
              <a:gd name="T73" fmla="*/ 39 h 75"/>
              <a:gd name="T74" fmla="*/ 70 w 97"/>
              <a:gd name="T75" fmla="*/ 39 h 75"/>
              <a:gd name="T76" fmla="*/ 54 w 97"/>
              <a:gd name="T77" fmla="*/ 53 h 75"/>
              <a:gd name="T78" fmla="*/ 53 w 97"/>
              <a:gd name="T79" fmla="*/ 52 h 75"/>
              <a:gd name="T80" fmla="*/ 53 w 97"/>
              <a:gd name="T81" fmla="*/ 73 h 75"/>
              <a:gd name="T82" fmla="*/ 56 w 97"/>
              <a:gd name="T83" fmla="*/ 75 h 75"/>
              <a:gd name="T84" fmla="*/ 79 w 97"/>
              <a:gd name="T85" fmla="*/ 75 h 75"/>
              <a:gd name="T86" fmla="*/ 90 w 97"/>
              <a:gd name="T87" fmla="*/ 75 h 75"/>
              <a:gd name="T88" fmla="*/ 93 w 97"/>
              <a:gd name="T89" fmla="*/ 73 h 75"/>
              <a:gd name="T90" fmla="*/ 93 w 97"/>
              <a:gd name="T91" fmla="*/ 32 h 75"/>
              <a:gd name="T92" fmla="*/ 86 w 97"/>
              <a:gd name="T93" fmla="*/ 24 h 75"/>
              <a:gd name="T94" fmla="*/ 77 w 97"/>
              <a:gd name="T95" fmla="*/ 33 h 75"/>
              <a:gd name="T96" fmla="*/ 77 w 97"/>
              <a:gd name="T97" fmla="*/ 73 h 75"/>
              <a:gd name="T98" fmla="*/ 79 w 97"/>
              <a:gd name="T99" fmla="*/ 75 h 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7"/>
              <a:gd name="T151" fmla="*/ 0 h 75"/>
              <a:gd name="T152" fmla="*/ 97 w 97"/>
              <a:gd name="T153" fmla="*/ 75 h 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7" h="75">
                <a:moveTo>
                  <a:pt x="33" y="75"/>
                </a:moveTo>
                <a:cubicBezTo>
                  <a:pt x="37" y="75"/>
                  <a:pt x="40" y="75"/>
                  <a:pt x="44" y="75"/>
                </a:cubicBezTo>
                <a:cubicBezTo>
                  <a:pt x="45" y="75"/>
                  <a:pt x="47" y="74"/>
                  <a:pt x="47" y="73"/>
                </a:cubicBezTo>
                <a:cubicBezTo>
                  <a:pt x="47" y="49"/>
                  <a:pt x="47" y="49"/>
                  <a:pt x="47" y="49"/>
                </a:cubicBezTo>
                <a:cubicBezTo>
                  <a:pt x="39" y="45"/>
                  <a:pt x="39" y="45"/>
                  <a:pt x="39" y="45"/>
                </a:cubicBezTo>
                <a:cubicBezTo>
                  <a:pt x="30" y="50"/>
                  <a:pt x="30" y="50"/>
                  <a:pt x="30" y="50"/>
                </a:cubicBezTo>
                <a:cubicBezTo>
                  <a:pt x="30" y="73"/>
                  <a:pt x="30" y="73"/>
                  <a:pt x="30" y="73"/>
                </a:cubicBezTo>
                <a:cubicBezTo>
                  <a:pt x="30" y="74"/>
                  <a:pt x="31" y="75"/>
                  <a:pt x="33" y="75"/>
                </a:cubicBezTo>
                <a:close/>
                <a:moveTo>
                  <a:pt x="0" y="49"/>
                </a:moveTo>
                <a:cubicBezTo>
                  <a:pt x="37" y="28"/>
                  <a:pt x="37" y="28"/>
                  <a:pt x="37" y="28"/>
                </a:cubicBezTo>
                <a:cubicBezTo>
                  <a:pt x="39" y="26"/>
                  <a:pt x="39" y="26"/>
                  <a:pt x="39" y="26"/>
                </a:cubicBezTo>
                <a:cubicBezTo>
                  <a:pt x="41" y="28"/>
                  <a:pt x="41" y="28"/>
                  <a:pt x="41" y="28"/>
                </a:cubicBezTo>
                <a:cubicBezTo>
                  <a:pt x="52" y="34"/>
                  <a:pt x="52" y="34"/>
                  <a:pt x="52" y="34"/>
                </a:cubicBezTo>
                <a:cubicBezTo>
                  <a:pt x="81" y="9"/>
                  <a:pt x="81" y="9"/>
                  <a:pt x="81" y="9"/>
                </a:cubicBezTo>
                <a:cubicBezTo>
                  <a:pt x="77" y="4"/>
                  <a:pt x="77" y="4"/>
                  <a:pt x="77" y="4"/>
                </a:cubicBezTo>
                <a:cubicBezTo>
                  <a:pt x="87" y="2"/>
                  <a:pt x="87" y="2"/>
                  <a:pt x="87" y="2"/>
                </a:cubicBezTo>
                <a:cubicBezTo>
                  <a:pt x="97" y="0"/>
                  <a:pt x="97" y="0"/>
                  <a:pt x="97" y="0"/>
                </a:cubicBezTo>
                <a:cubicBezTo>
                  <a:pt x="94" y="10"/>
                  <a:pt x="94" y="10"/>
                  <a:pt x="94" y="10"/>
                </a:cubicBezTo>
                <a:cubicBezTo>
                  <a:pt x="91" y="19"/>
                  <a:pt x="91" y="19"/>
                  <a:pt x="91" y="19"/>
                </a:cubicBezTo>
                <a:cubicBezTo>
                  <a:pt x="87" y="15"/>
                  <a:pt x="87" y="15"/>
                  <a:pt x="87" y="15"/>
                </a:cubicBezTo>
                <a:cubicBezTo>
                  <a:pt x="55" y="42"/>
                  <a:pt x="55" y="42"/>
                  <a:pt x="55" y="42"/>
                </a:cubicBezTo>
                <a:cubicBezTo>
                  <a:pt x="53" y="44"/>
                  <a:pt x="53" y="44"/>
                  <a:pt x="53" y="44"/>
                </a:cubicBezTo>
                <a:cubicBezTo>
                  <a:pt x="50" y="43"/>
                  <a:pt x="50" y="43"/>
                  <a:pt x="50" y="43"/>
                </a:cubicBezTo>
                <a:cubicBezTo>
                  <a:pt x="39" y="36"/>
                  <a:pt x="39" y="36"/>
                  <a:pt x="39" y="36"/>
                </a:cubicBezTo>
                <a:cubicBezTo>
                  <a:pt x="5" y="57"/>
                  <a:pt x="5" y="57"/>
                  <a:pt x="5" y="57"/>
                </a:cubicBezTo>
                <a:cubicBezTo>
                  <a:pt x="0" y="49"/>
                  <a:pt x="0" y="49"/>
                  <a:pt x="0" y="49"/>
                </a:cubicBezTo>
                <a:close/>
                <a:moveTo>
                  <a:pt x="10" y="75"/>
                </a:moveTo>
                <a:cubicBezTo>
                  <a:pt x="21" y="75"/>
                  <a:pt x="21" y="75"/>
                  <a:pt x="21" y="75"/>
                </a:cubicBezTo>
                <a:cubicBezTo>
                  <a:pt x="22" y="75"/>
                  <a:pt x="23" y="74"/>
                  <a:pt x="23" y="73"/>
                </a:cubicBezTo>
                <a:cubicBezTo>
                  <a:pt x="23" y="54"/>
                  <a:pt x="23" y="54"/>
                  <a:pt x="23" y="54"/>
                </a:cubicBezTo>
                <a:cubicBezTo>
                  <a:pt x="7" y="64"/>
                  <a:pt x="7" y="64"/>
                  <a:pt x="7" y="64"/>
                </a:cubicBezTo>
                <a:cubicBezTo>
                  <a:pt x="7" y="73"/>
                  <a:pt x="7" y="73"/>
                  <a:pt x="7" y="73"/>
                </a:cubicBezTo>
                <a:cubicBezTo>
                  <a:pt x="7" y="74"/>
                  <a:pt x="8" y="75"/>
                  <a:pt x="10" y="75"/>
                </a:cubicBezTo>
                <a:close/>
                <a:moveTo>
                  <a:pt x="56" y="75"/>
                </a:moveTo>
                <a:cubicBezTo>
                  <a:pt x="60" y="75"/>
                  <a:pt x="63" y="75"/>
                  <a:pt x="67" y="75"/>
                </a:cubicBezTo>
                <a:cubicBezTo>
                  <a:pt x="69" y="75"/>
                  <a:pt x="70" y="74"/>
                  <a:pt x="70" y="73"/>
                </a:cubicBezTo>
                <a:cubicBezTo>
                  <a:pt x="70" y="62"/>
                  <a:pt x="70" y="50"/>
                  <a:pt x="70" y="39"/>
                </a:cubicBezTo>
                <a:cubicBezTo>
                  <a:pt x="70" y="39"/>
                  <a:pt x="70" y="39"/>
                  <a:pt x="70" y="39"/>
                </a:cubicBezTo>
                <a:cubicBezTo>
                  <a:pt x="54" y="53"/>
                  <a:pt x="54" y="53"/>
                  <a:pt x="54" y="53"/>
                </a:cubicBezTo>
                <a:cubicBezTo>
                  <a:pt x="53" y="52"/>
                  <a:pt x="53" y="52"/>
                  <a:pt x="53" y="52"/>
                </a:cubicBezTo>
                <a:cubicBezTo>
                  <a:pt x="53" y="73"/>
                  <a:pt x="53" y="73"/>
                  <a:pt x="53" y="73"/>
                </a:cubicBezTo>
                <a:cubicBezTo>
                  <a:pt x="53" y="74"/>
                  <a:pt x="55" y="75"/>
                  <a:pt x="56" y="75"/>
                </a:cubicBezTo>
                <a:close/>
                <a:moveTo>
                  <a:pt x="79" y="75"/>
                </a:moveTo>
                <a:cubicBezTo>
                  <a:pt x="90" y="75"/>
                  <a:pt x="90" y="75"/>
                  <a:pt x="90" y="75"/>
                </a:cubicBezTo>
                <a:cubicBezTo>
                  <a:pt x="92" y="75"/>
                  <a:pt x="93" y="74"/>
                  <a:pt x="93" y="73"/>
                </a:cubicBezTo>
                <a:cubicBezTo>
                  <a:pt x="93" y="32"/>
                  <a:pt x="93" y="32"/>
                  <a:pt x="93" y="32"/>
                </a:cubicBezTo>
                <a:cubicBezTo>
                  <a:pt x="86" y="24"/>
                  <a:pt x="86" y="24"/>
                  <a:pt x="86" y="24"/>
                </a:cubicBezTo>
                <a:cubicBezTo>
                  <a:pt x="77" y="33"/>
                  <a:pt x="77" y="33"/>
                  <a:pt x="77" y="33"/>
                </a:cubicBezTo>
                <a:cubicBezTo>
                  <a:pt x="77" y="73"/>
                  <a:pt x="77" y="73"/>
                  <a:pt x="77" y="73"/>
                </a:cubicBezTo>
                <a:cubicBezTo>
                  <a:pt x="77" y="74"/>
                  <a:pt x="78" y="75"/>
                  <a:pt x="79" y="75"/>
                </a:cubicBezTo>
                <a:close/>
              </a:path>
            </a:pathLst>
          </a:custGeom>
          <a:solidFill>
            <a:srgbClr val="005188"/>
          </a:solidFill>
          <a:ln>
            <a:noFill/>
          </a:ln>
        </p:spPr>
        <p:txBody>
          <a:bodyPr/>
          <a:lstStyle/>
          <a:p>
            <a:pPr eaLnBrk="1" fontAlgn="auto" hangingPunct="1">
              <a:spcBef>
                <a:spcPts val="0"/>
              </a:spcBef>
              <a:spcAft>
                <a:spcPts val="0"/>
              </a:spcAft>
              <a:defRPr/>
            </a:pPr>
            <a:endParaRPr lang="zh-CN" altLang="zh-CN" sz="1350">
              <a:solidFill>
                <a:srgbClr val="005188"/>
              </a:solidFill>
              <a:latin typeface="+mn-ea"/>
              <a:ea typeface="+mn-ea"/>
              <a:sym typeface="SimSun" panose="02010600030101010101" pitchFamily="2" charset="-122"/>
            </a:endParaRPr>
          </a:p>
        </p:txBody>
      </p:sp>
      <p:sp>
        <p:nvSpPr>
          <p:cNvPr id="13" name="Freeform 33"/>
          <p:cNvSpPr>
            <a:spLocks noEditPoints="1" noChangeArrowheads="1"/>
          </p:cNvSpPr>
          <p:nvPr/>
        </p:nvSpPr>
        <p:spPr bwMode="auto">
          <a:xfrm>
            <a:off x="9115084" y="4622866"/>
            <a:ext cx="537612" cy="347380"/>
          </a:xfrm>
          <a:custGeom>
            <a:avLst/>
            <a:gdLst>
              <a:gd name="T0" fmla="*/ 13 w 94"/>
              <a:gd name="T1" fmla="*/ 0 h 61"/>
              <a:gd name="T2" fmla="*/ 82 w 94"/>
              <a:gd name="T3" fmla="*/ 0 h 61"/>
              <a:gd name="T4" fmla="*/ 89 w 94"/>
              <a:gd name="T5" fmla="*/ 2 h 61"/>
              <a:gd name="T6" fmla="*/ 47 w 94"/>
              <a:gd name="T7" fmla="*/ 33 h 61"/>
              <a:gd name="T8" fmla="*/ 6 w 94"/>
              <a:gd name="T9" fmla="*/ 2 h 61"/>
              <a:gd name="T10" fmla="*/ 13 w 94"/>
              <a:gd name="T11" fmla="*/ 0 h 61"/>
              <a:gd name="T12" fmla="*/ 94 w 94"/>
              <a:gd name="T13" fmla="*/ 9 h 61"/>
              <a:gd name="T14" fmla="*/ 67 w 94"/>
              <a:gd name="T15" fmla="*/ 29 h 61"/>
              <a:gd name="T16" fmla="*/ 93 w 94"/>
              <a:gd name="T17" fmla="*/ 53 h 61"/>
              <a:gd name="T18" fmla="*/ 94 w 94"/>
              <a:gd name="T19" fmla="*/ 48 h 61"/>
              <a:gd name="T20" fmla="*/ 94 w 94"/>
              <a:gd name="T21" fmla="*/ 12 h 61"/>
              <a:gd name="T22" fmla="*/ 94 w 94"/>
              <a:gd name="T23" fmla="*/ 9 h 61"/>
              <a:gd name="T24" fmla="*/ 87 w 94"/>
              <a:gd name="T25" fmla="*/ 60 h 61"/>
              <a:gd name="T26" fmla="*/ 82 w 94"/>
              <a:gd name="T27" fmla="*/ 61 h 61"/>
              <a:gd name="T28" fmla="*/ 13 w 94"/>
              <a:gd name="T29" fmla="*/ 61 h 61"/>
              <a:gd name="T30" fmla="*/ 6 w 94"/>
              <a:gd name="T31" fmla="*/ 59 h 61"/>
              <a:gd name="T32" fmla="*/ 34 w 94"/>
              <a:gd name="T33" fmla="*/ 34 h 61"/>
              <a:gd name="T34" fmla="*/ 44 w 94"/>
              <a:gd name="T35" fmla="*/ 42 h 61"/>
              <a:gd name="T36" fmla="*/ 47 w 94"/>
              <a:gd name="T37" fmla="*/ 44 h 61"/>
              <a:gd name="T38" fmla="*/ 50 w 94"/>
              <a:gd name="T39" fmla="*/ 42 h 61"/>
              <a:gd name="T40" fmla="*/ 60 w 94"/>
              <a:gd name="T41" fmla="*/ 35 h 61"/>
              <a:gd name="T42" fmla="*/ 87 w 94"/>
              <a:gd name="T43" fmla="*/ 60 h 61"/>
              <a:gd name="T44" fmla="*/ 1 w 94"/>
              <a:gd name="T45" fmla="*/ 52 h 61"/>
              <a:gd name="T46" fmla="*/ 27 w 94"/>
              <a:gd name="T47" fmla="*/ 29 h 61"/>
              <a:gd name="T48" fmla="*/ 1 w 94"/>
              <a:gd name="T49" fmla="*/ 9 h 61"/>
              <a:gd name="T50" fmla="*/ 0 w 94"/>
              <a:gd name="T51" fmla="*/ 12 h 61"/>
              <a:gd name="T52" fmla="*/ 0 w 94"/>
              <a:gd name="T53" fmla="*/ 48 h 61"/>
              <a:gd name="T54" fmla="*/ 1 w 94"/>
              <a:gd name="T55" fmla="*/ 52 h 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61"/>
              <a:gd name="T86" fmla="*/ 94 w 94"/>
              <a:gd name="T87" fmla="*/ 61 h 6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61">
                <a:moveTo>
                  <a:pt x="13" y="0"/>
                </a:moveTo>
                <a:cubicBezTo>
                  <a:pt x="82" y="0"/>
                  <a:pt x="82" y="0"/>
                  <a:pt x="82" y="0"/>
                </a:cubicBezTo>
                <a:cubicBezTo>
                  <a:pt x="84" y="0"/>
                  <a:pt x="87" y="1"/>
                  <a:pt x="89" y="2"/>
                </a:cubicBezTo>
                <a:cubicBezTo>
                  <a:pt x="47" y="33"/>
                  <a:pt x="47" y="33"/>
                  <a:pt x="47" y="33"/>
                </a:cubicBezTo>
                <a:cubicBezTo>
                  <a:pt x="6" y="2"/>
                  <a:pt x="6" y="2"/>
                  <a:pt x="6" y="2"/>
                </a:cubicBezTo>
                <a:cubicBezTo>
                  <a:pt x="8" y="1"/>
                  <a:pt x="10" y="0"/>
                  <a:pt x="13" y="0"/>
                </a:cubicBezTo>
                <a:close/>
                <a:moveTo>
                  <a:pt x="94" y="9"/>
                </a:moveTo>
                <a:cubicBezTo>
                  <a:pt x="67" y="29"/>
                  <a:pt x="67" y="29"/>
                  <a:pt x="67" y="29"/>
                </a:cubicBezTo>
                <a:cubicBezTo>
                  <a:pt x="93" y="53"/>
                  <a:pt x="93" y="53"/>
                  <a:pt x="93" y="53"/>
                </a:cubicBezTo>
                <a:cubicBezTo>
                  <a:pt x="94" y="52"/>
                  <a:pt x="94" y="50"/>
                  <a:pt x="94" y="48"/>
                </a:cubicBezTo>
                <a:cubicBezTo>
                  <a:pt x="94" y="12"/>
                  <a:pt x="94" y="12"/>
                  <a:pt x="94" y="12"/>
                </a:cubicBezTo>
                <a:cubicBezTo>
                  <a:pt x="94" y="11"/>
                  <a:pt x="94" y="10"/>
                  <a:pt x="94" y="9"/>
                </a:cubicBezTo>
                <a:close/>
                <a:moveTo>
                  <a:pt x="87" y="60"/>
                </a:moveTo>
                <a:cubicBezTo>
                  <a:pt x="85" y="60"/>
                  <a:pt x="84" y="61"/>
                  <a:pt x="82" y="61"/>
                </a:cubicBezTo>
                <a:cubicBezTo>
                  <a:pt x="13" y="61"/>
                  <a:pt x="13" y="61"/>
                  <a:pt x="13" y="61"/>
                </a:cubicBezTo>
                <a:cubicBezTo>
                  <a:pt x="10" y="61"/>
                  <a:pt x="8" y="60"/>
                  <a:pt x="6" y="59"/>
                </a:cubicBezTo>
                <a:cubicBezTo>
                  <a:pt x="34" y="34"/>
                  <a:pt x="34" y="34"/>
                  <a:pt x="34" y="34"/>
                </a:cubicBezTo>
                <a:cubicBezTo>
                  <a:pt x="44" y="42"/>
                  <a:pt x="44" y="42"/>
                  <a:pt x="44" y="42"/>
                </a:cubicBezTo>
                <a:cubicBezTo>
                  <a:pt x="47" y="44"/>
                  <a:pt x="47" y="44"/>
                  <a:pt x="47" y="44"/>
                </a:cubicBezTo>
                <a:cubicBezTo>
                  <a:pt x="50" y="42"/>
                  <a:pt x="50" y="42"/>
                  <a:pt x="50" y="42"/>
                </a:cubicBezTo>
                <a:cubicBezTo>
                  <a:pt x="60" y="35"/>
                  <a:pt x="60" y="35"/>
                  <a:pt x="60" y="35"/>
                </a:cubicBezTo>
                <a:cubicBezTo>
                  <a:pt x="87" y="60"/>
                  <a:pt x="87" y="60"/>
                  <a:pt x="87" y="60"/>
                </a:cubicBezTo>
                <a:close/>
                <a:moveTo>
                  <a:pt x="1" y="52"/>
                </a:moveTo>
                <a:cubicBezTo>
                  <a:pt x="27" y="29"/>
                  <a:pt x="27" y="29"/>
                  <a:pt x="27" y="29"/>
                </a:cubicBezTo>
                <a:cubicBezTo>
                  <a:pt x="1" y="9"/>
                  <a:pt x="1" y="9"/>
                  <a:pt x="1" y="9"/>
                </a:cubicBezTo>
                <a:cubicBezTo>
                  <a:pt x="0" y="10"/>
                  <a:pt x="0" y="11"/>
                  <a:pt x="0" y="12"/>
                </a:cubicBezTo>
                <a:cubicBezTo>
                  <a:pt x="0" y="48"/>
                  <a:pt x="0" y="48"/>
                  <a:pt x="0" y="48"/>
                </a:cubicBezTo>
                <a:cubicBezTo>
                  <a:pt x="0" y="49"/>
                  <a:pt x="0" y="51"/>
                  <a:pt x="1" y="52"/>
                </a:cubicBezTo>
                <a:close/>
              </a:path>
            </a:pathLst>
          </a:custGeom>
          <a:solidFill>
            <a:srgbClr val="005188"/>
          </a:solidFill>
          <a:ln>
            <a:noFill/>
          </a:ln>
        </p:spPr>
        <p:txBody>
          <a:bodyPr/>
          <a:lstStyle/>
          <a:p>
            <a:pPr eaLnBrk="1" fontAlgn="auto" hangingPunct="1">
              <a:spcBef>
                <a:spcPts val="0"/>
              </a:spcBef>
              <a:spcAft>
                <a:spcPts val="0"/>
              </a:spcAft>
              <a:defRPr/>
            </a:pPr>
            <a:endParaRPr lang="zh-CN" altLang="zh-CN" sz="1350">
              <a:solidFill>
                <a:srgbClr val="005188"/>
              </a:solidFill>
              <a:latin typeface="+mn-ea"/>
              <a:ea typeface="+mn-ea"/>
              <a:sym typeface="SimSun" panose="02010600030101010101"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10" presetClass="entr" presetSubtype="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500"/>
                                        <p:tgtEl>
                                          <p:spTgt spid="13"/>
                                        </p:tgtEl>
                                      </p:cBhvr>
                                    </p:animEffect>
                                  </p:childTnLst>
                                </p:cTn>
                              </p:par>
                              <p:par>
                                <p:cTn id="21" presetID="22" presetClass="entr" presetSubtype="2"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right)">
                                      <p:cBhvr>
                                        <p:cTn id="23" dur="500"/>
                                        <p:tgtEl>
                                          <p:spTgt spid="4"/>
                                        </p:tgtEl>
                                      </p:cBhvr>
                                    </p:animEffect>
                                  </p:childTnLst>
                                </p:cTn>
                              </p:par>
                              <p:par>
                                <p:cTn id="24" presetID="23" presetClass="entr" presetSubtype="16"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childTnLst>
                                </p:cTn>
                              </p:par>
                              <p:par>
                                <p:cTn id="28" presetID="22" presetClass="entr" presetSubtype="2"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par>
                                <p:cTn id="31" presetID="53" presetClass="entr" presetSubtype="16" fill="hold" grpId="0" nodeType="withEffect">
                                  <p:stCondLst>
                                    <p:cond delay="50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2" fill="hold" nodeType="with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wipe(right)">
                                      <p:cBhvr>
                                        <p:cTn id="38" dur="500"/>
                                        <p:tgtEl>
                                          <p:spTgt spid="5"/>
                                        </p:tgtEl>
                                      </p:cBhvr>
                                    </p:animEffect>
                                  </p:childTnLst>
                                </p:cTn>
                              </p:par>
                              <p:par>
                                <p:cTn id="39" presetID="23" presetClass="entr" presetSubtype="16"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childTnLst>
                                </p:cTn>
                              </p:par>
                              <p:par>
                                <p:cTn id="43" presetID="22" presetClass="entr" presetSubtype="2" fill="hold"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wipe(right)">
                                      <p:cBhvr>
                                        <p:cTn id="45" dur="500"/>
                                        <p:tgtEl>
                                          <p:spTgt spid="7"/>
                                        </p:tgtEl>
                                      </p:cBhvr>
                                    </p:animEffect>
                                  </p:childTnLst>
                                </p:cTn>
                              </p:par>
                              <p:par>
                                <p:cTn id="46" presetID="53" presetClass="entr" presetSubtype="16" fill="hold" grpId="0" nodeType="withEffect">
                                  <p:stCondLst>
                                    <p:cond delay="500"/>
                                  </p:stCondLst>
                                  <p:childTnLst>
                                    <p:set>
                                      <p:cBhvr>
                                        <p:cTn id="47" dur="1" fill="hold">
                                          <p:stCondLst>
                                            <p:cond delay="0"/>
                                          </p:stCondLst>
                                        </p:cTn>
                                        <p:tgtEl>
                                          <p:spTgt spid="11"/>
                                        </p:tgtEl>
                                        <p:attrNameLst>
                                          <p:attrName>style.visibility</p:attrName>
                                        </p:attrNameLst>
                                      </p:cBhvr>
                                      <p:to>
                                        <p:strVal val="visible"/>
                                      </p:to>
                                    </p:set>
                                    <p:anim calcmode="lin" valueType="num">
                                      <p:cBhvr>
                                        <p:cTn id="48" dur="500" fill="hold"/>
                                        <p:tgtEl>
                                          <p:spTgt spid="11"/>
                                        </p:tgtEl>
                                        <p:attrNameLst>
                                          <p:attrName>ppt_w</p:attrName>
                                        </p:attrNameLst>
                                      </p:cBhvr>
                                      <p:tavLst>
                                        <p:tav tm="0">
                                          <p:val>
                                            <p:fltVal val="0"/>
                                          </p:val>
                                        </p:tav>
                                        <p:tav tm="100000">
                                          <p:val>
                                            <p:strVal val="#ppt_w"/>
                                          </p:val>
                                        </p:tav>
                                      </p:tavLst>
                                    </p:anim>
                                    <p:anim calcmode="lin" valueType="num">
                                      <p:cBhvr>
                                        <p:cTn id="49" dur="500" fill="hold"/>
                                        <p:tgtEl>
                                          <p:spTgt spid="11"/>
                                        </p:tgtEl>
                                        <p:attrNameLst>
                                          <p:attrName>ppt_h</p:attrName>
                                        </p:attrNameLst>
                                      </p:cBhvr>
                                      <p:tavLst>
                                        <p:tav tm="0">
                                          <p:val>
                                            <p:fltVal val="0"/>
                                          </p:val>
                                        </p:tav>
                                        <p:tav tm="100000">
                                          <p:val>
                                            <p:strVal val="#ppt_h"/>
                                          </p:val>
                                        </p:tav>
                                      </p:tavLst>
                                    </p:anim>
                                    <p:animEffect transition="in" filter="fade">
                                      <p:cBhvr>
                                        <p:cTn id="5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8" grpId="0" autoUpdateAnimBg="0"/>
      <p:bldP spid="9" grpId="0" autoUpdateAnimBg="0"/>
      <p:bldP spid="10" grpId="0" autoUpdateAnimBg="0"/>
      <p:bldP spid="11"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教学反思</a:t>
            </a: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200" b="0" dirty="0">
                <a:solidFill>
                  <a:srgbClr val="005188"/>
                </a:solidFill>
                <a:latin typeface="方正清刻本悦宋简体" panose="02000000000000000000" pitchFamily="2" charset="-122"/>
                <a:ea typeface="方正清刻本悦宋简体" panose="02000000000000000000" pitchFamily="2" charset="-122"/>
              </a:rPr>
              <a:t>教学效果</a:t>
            </a:r>
          </a:p>
        </p:txBody>
      </p:sp>
      <p:sp>
        <p:nvSpPr>
          <p:cNvPr id="4" name="等腰三角形 36"/>
          <p:cNvSpPr/>
          <p:nvPr/>
        </p:nvSpPr>
        <p:spPr>
          <a:xfrm>
            <a:off x="5242698" y="1467080"/>
            <a:ext cx="1701387" cy="1487240"/>
          </a:xfrm>
          <a:custGeom>
            <a:avLst/>
            <a:gdLst>
              <a:gd name="connsiteX0" fmla="*/ 0 w 1944216"/>
              <a:gd name="connsiteY0" fmla="*/ 1676048 h 1676048"/>
              <a:gd name="connsiteX1" fmla="*/ 972108 w 1944216"/>
              <a:gd name="connsiteY1" fmla="*/ 0 h 1676048"/>
              <a:gd name="connsiteX2" fmla="*/ 1944216 w 1944216"/>
              <a:gd name="connsiteY2" fmla="*/ 1676048 h 1676048"/>
              <a:gd name="connsiteX3" fmla="*/ 0 w 1944216"/>
              <a:gd name="connsiteY3" fmla="*/ 1676048 h 1676048"/>
              <a:gd name="connsiteX0-1" fmla="*/ 1944216 w 2035656"/>
              <a:gd name="connsiteY0-2" fmla="*/ 1676048 h 1767488"/>
              <a:gd name="connsiteX1-3" fmla="*/ 0 w 2035656"/>
              <a:gd name="connsiteY1-4" fmla="*/ 1676048 h 1767488"/>
              <a:gd name="connsiteX2-5" fmla="*/ 972108 w 2035656"/>
              <a:gd name="connsiteY2-6" fmla="*/ 0 h 1767488"/>
              <a:gd name="connsiteX3-7" fmla="*/ 2035656 w 2035656"/>
              <a:gd name="connsiteY3-8" fmla="*/ 1767488 h 1767488"/>
              <a:gd name="connsiteX0-9" fmla="*/ 0 w 2035656"/>
              <a:gd name="connsiteY0-10" fmla="*/ 1676048 h 1767488"/>
              <a:gd name="connsiteX1-11" fmla="*/ 972108 w 2035656"/>
              <a:gd name="connsiteY1-12" fmla="*/ 0 h 1767488"/>
              <a:gd name="connsiteX2-13" fmla="*/ 2035656 w 2035656"/>
              <a:gd name="connsiteY2-14" fmla="*/ 1767488 h 1767488"/>
              <a:gd name="connsiteX0-15" fmla="*/ 0 w 2000932"/>
              <a:gd name="connsiteY0-16" fmla="*/ 1676048 h 1709614"/>
              <a:gd name="connsiteX1-17" fmla="*/ 972108 w 2000932"/>
              <a:gd name="connsiteY1-18" fmla="*/ 0 h 1709614"/>
              <a:gd name="connsiteX2-19" fmla="*/ 2000932 w 2000932"/>
              <a:gd name="connsiteY2-20" fmla="*/ 1709614 h 1709614"/>
              <a:gd name="connsiteX0-21" fmla="*/ 0 w 1966208"/>
              <a:gd name="connsiteY0-22" fmla="*/ 1676048 h 1676048"/>
              <a:gd name="connsiteX1-23" fmla="*/ 972108 w 1966208"/>
              <a:gd name="connsiteY1-24" fmla="*/ 0 h 1676048"/>
              <a:gd name="connsiteX2-25" fmla="*/ 1966208 w 1966208"/>
              <a:gd name="connsiteY2-26" fmla="*/ 1628591 h 1676048"/>
              <a:gd name="connsiteX0-27" fmla="*/ 0 w 2024082"/>
              <a:gd name="connsiteY0-28" fmla="*/ 1676048 h 1698039"/>
              <a:gd name="connsiteX1-29" fmla="*/ 972108 w 2024082"/>
              <a:gd name="connsiteY1-30" fmla="*/ 0 h 1698039"/>
              <a:gd name="connsiteX2-31" fmla="*/ 2024082 w 2024082"/>
              <a:gd name="connsiteY2-32" fmla="*/ 1698039 h 1698039"/>
              <a:gd name="connsiteX0-33" fmla="*/ 0 w 1942196"/>
              <a:gd name="connsiteY0-34" fmla="*/ 1676048 h 1698039"/>
              <a:gd name="connsiteX1-35" fmla="*/ 972108 w 1942196"/>
              <a:gd name="connsiteY1-36" fmla="*/ 0 h 1698039"/>
              <a:gd name="connsiteX2-37" fmla="*/ 1942196 w 1942196"/>
              <a:gd name="connsiteY2-38" fmla="*/ 1698039 h 1698039"/>
            </a:gdLst>
            <a:ahLst/>
            <a:cxnLst>
              <a:cxn ang="0">
                <a:pos x="connsiteX0-1" y="connsiteY0-2"/>
              </a:cxn>
              <a:cxn ang="0">
                <a:pos x="connsiteX1-3" y="connsiteY1-4"/>
              </a:cxn>
              <a:cxn ang="0">
                <a:pos x="connsiteX2-5" y="connsiteY2-6"/>
              </a:cxn>
            </a:cxnLst>
            <a:rect l="l" t="t" r="r" b="b"/>
            <a:pathLst>
              <a:path w="1942196" h="1698039">
                <a:moveTo>
                  <a:pt x="0" y="1676048"/>
                </a:moveTo>
                <a:lnTo>
                  <a:pt x="972108" y="0"/>
                </a:lnTo>
                <a:cubicBezTo>
                  <a:pt x="1296144" y="558683"/>
                  <a:pt x="1942196" y="1698039"/>
                  <a:pt x="1942196" y="1698039"/>
                </a:cubicBezTo>
              </a:path>
            </a:pathLst>
          </a:custGeom>
          <a:noFill/>
          <a:ln w="101600">
            <a:solidFill>
              <a:srgbClr val="005188"/>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chemeClr val="bg1"/>
              </a:solidFill>
              <a:latin typeface="+mj-ea"/>
              <a:ea typeface="+mj-ea"/>
            </a:endParaRPr>
          </a:p>
        </p:txBody>
      </p:sp>
      <p:sp>
        <p:nvSpPr>
          <p:cNvPr id="5" name="等腰三角形 36"/>
          <p:cNvSpPr/>
          <p:nvPr/>
        </p:nvSpPr>
        <p:spPr>
          <a:xfrm rot="7176392">
            <a:off x="6309692" y="3363641"/>
            <a:ext cx="1701387" cy="1487241"/>
          </a:xfrm>
          <a:custGeom>
            <a:avLst/>
            <a:gdLst>
              <a:gd name="connsiteX0" fmla="*/ 0 w 1944216"/>
              <a:gd name="connsiteY0" fmla="*/ 1676048 h 1676048"/>
              <a:gd name="connsiteX1" fmla="*/ 972108 w 1944216"/>
              <a:gd name="connsiteY1" fmla="*/ 0 h 1676048"/>
              <a:gd name="connsiteX2" fmla="*/ 1944216 w 1944216"/>
              <a:gd name="connsiteY2" fmla="*/ 1676048 h 1676048"/>
              <a:gd name="connsiteX3" fmla="*/ 0 w 1944216"/>
              <a:gd name="connsiteY3" fmla="*/ 1676048 h 1676048"/>
              <a:gd name="connsiteX0-1" fmla="*/ 1944216 w 2035656"/>
              <a:gd name="connsiteY0-2" fmla="*/ 1676048 h 1767488"/>
              <a:gd name="connsiteX1-3" fmla="*/ 0 w 2035656"/>
              <a:gd name="connsiteY1-4" fmla="*/ 1676048 h 1767488"/>
              <a:gd name="connsiteX2-5" fmla="*/ 972108 w 2035656"/>
              <a:gd name="connsiteY2-6" fmla="*/ 0 h 1767488"/>
              <a:gd name="connsiteX3-7" fmla="*/ 2035656 w 2035656"/>
              <a:gd name="connsiteY3-8" fmla="*/ 1767488 h 1767488"/>
              <a:gd name="connsiteX0-9" fmla="*/ 0 w 2035656"/>
              <a:gd name="connsiteY0-10" fmla="*/ 1676048 h 1767488"/>
              <a:gd name="connsiteX1-11" fmla="*/ 972108 w 2035656"/>
              <a:gd name="connsiteY1-12" fmla="*/ 0 h 1767488"/>
              <a:gd name="connsiteX2-13" fmla="*/ 2035656 w 2035656"/>
              <a:gd name="connsiteY2-14" fmla="*/ 1767488 h 1767488"/>
              <a:gd name="connsiteX0-15" fmla="*/ 0 w 2000932"/>
              <a:gd name="connsiteY0-16" fmla="*/ 1676048 h 1709614"/>
              <a:gd name="connsiteX1-17" fmla="*/ 972108 w 2000932"/>
              <a:gd name="connsiteY1-18" fmla="*/ 0 h 1709614"/>
              <a:gd name="connsiteX2-19" fmla="*/ 2000932 w 2000932"/>
              <a:gd name="connsiteY2-20" fmla="*/ 1709614 h 1709614"/>
              <a:gd name="connsiteX0-21" fmla="*/ 0 w 1966208"/>
              <a:gd name="connsiteY0-22" fmla="*/ 1676048 h 1676048"/>
              <a:gd name="connsiteX1-23" fmla="*/ 972108 w 1966208"/>
              <a:gd name="connsiteY1-24" fmla="*/ 0 h 1676048"/>
              <a:gd name="connsiteX2-25" fmla="*/ 1966208 w 1966208"/>
              <a:gd name="connsiteY2-26" fmla="*/ 1628591 h 1676048"/>
              <a:gd name="connsiteX0-27" fmla="*/ 0 w 2024082"/>
              <a:gd name="connsiteY0-28" fmla="*/ 1676048 h 1698039"/>
              <a:gd name="connsiteX1-29" fmla="*/ 972108 w 2024082"/>
              <a:gd name="connsiteY1-30" fmla="*/ 0 h 1698039"/>
              <a:gd name="connsiteX2-31" fmla="*/ 2024082 w 2024082"/>
              <a:gd name="connsiteY2-32" fmla="*/ 1698039 h 1698039"/>
              <a:gd name="connsiteX0-33" fmla="*/ 0 w 1942196"/>
              <a:gd name="connsiteY0-34" fmla="*/ 1676048 h 1698039"/>
              <a:gd name="connsiteX1-35" fmla="*/ 972108 w 1942196"/>
              <a:gd name="connsiteY1-36" fmla="*/ 0 h 1698039"/>
              <a:gd name="connsiteX2-37" fmla="*/ 1942196 w 1942196"/>
              <a:gd name="connsiteY2-38" fmla="*/ 1698039 h 1698039"/>
            </a:gdLst>
            <a:ahLst/>
            <a:cxnLst>
              <a:cxn ang="0">
                <a:pos x="connsiteX0-1" y="connsiteY0-2"/>
              </a:cxn>
              <a:cxn ang="0">
                <a:pos x="connsiteX1-3" y="connsiteY1-4"/>
              </a:cxn>
              <a:cxn ang="0">
                <a:pos x="connsiteX2-5" y="connsiteY2-6"/>
              </a:cxn>
            </a:cxnLst>
            <a:rect l="l" t="t" r="r" b="b"/>
            <a:pathLst>
              <a:path w="1942196" h="1698039">
                <a:moveTo>
                  <a:pt x="0" y="1676048"/>
                </a:moveTo>
                <a:lnTo>
                  <a:pt x="972108" y="0"/>
                </a:lnTo>
                <a:cubicBezTo>
                  <a:pt x="1296144" y="558683"/>
                  <a:pt x="1942196" y="1698039"/>
                  <a:pt x="1942196" y="1698039"/>
                </a:cubicBezTo>
              </a:path>
            </a:pathLst>
          </a:custGeom>
          <a:noFill/>
          <a:ln w="101600">
            <a:solidFill>
              <a:srgbClr val="005188"/>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chemeClr val="bg1"/>
              </a:solidFill>
              <a:latin typeface="+mj-ea"/>
              <a:ea typeface="+mj-ea"/>
            </a:endParaRPr>
          </a:p>
        </p:txBody>
      </p:sp>
      <p:sp>
        <p:nvSpPr>
          <p:cNvPr id="6" name="等腰三角形 36"/>
          <p:cNvSpPr/>
          <p:nvPr/>
        </p:nvSpPr>
        <p:spPr>
          <a:xfrm rot="14423608" flipH="1">
            <a:off x="4146301" y="3369659"/>
            <a:ext cx="1701387" cy="1487240"/>
          </a:xfrm>
          <a:custGeom>
            <a:avLst/>
            <a:gdLst>
              <a:gd name="connsiteX0" fmla="*/ 0 w 1944216"/>
              <a:gd name="connsiteY0" fmla="*/ 1676048 h 1676048"/>
              <a:gd name="connsiteX1" fmla="*/ 972108 w 1944216"/>
              <a:gd name="connsiteY1" fmla="*/ 0 h 1676048"/>
              <a:gd name="connsiteX2" fmla="*/ 1944216 w 1944216"/>
              <a:gd name="connsiteY2" fmla="*/ 1676048 h 1676048"/>
              <a:gd name="connsiteX3" fmla="*/ 0 w 1944216"/>
              <a:gd name="connsiteY3" fmla="*/ 1676048 h 1676048"/>
              <a:gd name="connsiteX0-1" fmla="*/ 1944216 w 2035656"/>
              <a:gd name="connsiteY0-2" fmla="*/ 1676048 h 1767488"/>
              <a:gd name="connsiteX1-3" fmla="*/ 0 w 2035656"/>
              <a:gd name="connsiteY1-4" fmla="*/ 1676048 h 1767488"/>
              <a:gd name="connsiteX2-5" fmla="*/ 972108 w 2035656"/>
              <a:gd name="connsiteY2-6" fmla="*/ 0 h 1767488"/>
              <a:gd name="connsiteX3-7" fmla="*/ 2035656 w 2035656"/>
              <a:gd name="connsiteY3-8" fmla="*/ 1767488 h 1767488"/>
              <a:gd name="connsiteX0-9" fmla="*/ 0 w 2035656"/>
              <a:gd name="connsiteY0-10" fmla="*/ 1676048 h 1767488"/>
              <a:gd name="connsiteX1-11" fmla="*/ 972108 w 2035656"/>
              <a:gd name="connsiteY1-12" fmla="*/ 0 h 1767488"/>
              <a:gd name="connsiteX2-13" fmla="*/ 2035656 w 2035656"/>
              <a:gd name="connsiteY2-14" fmla="*/ 1767488 h 1767488"/>
              <a:gd name="connsiteX0-15" fmla="*/ 0 w 2000932"/>
              <a:gd name="connsiteY0-16" fmla="*/ 1676048 h 1709614"/>
              <a:gd name="connsiteX1-17" fmla="*/ 972108 w 2000932"/>
              <a:gd name="connsiteY1-18" fmla="*/ 0 h 1709614"/>
              <a:gd name="connsiteX2-19" fmla="*/ 2000932 w 2000932"/>
              <a:gd name="connsiteY2-20" fmla="*/ 1709614 h 1709614"/>
              <a:gd name="connsiteX0-21" fmla="*/ 0 w 1966208"/>
              <a:gd name="connsiteY0-22" fmla="*/ 1676048 h 1676048"/>
              <a:gd name="connsiteX1-23" fmla="*/ 972108 w 1966208"/>
              <a:gd name="connsiteY1-24" fmla="*/ 0 h 1676048"/>
              <a:gd name="connsiteX2-25" fmla="*/ 1966208 w 1966208"/>
              <a:gd name="connsiteY2-26" fmla="*/ 1628591 h 1676048"/>
              <a:gd name="connsiteX0-27" fmla="*/ 0 w 2024082"/>
              <a:gd name="connsiteY0-28" fmla="*/ 1676048 h 1698039"/>
              <a:gd name="connsiteX1-29" fmla="*/ 972108 w 2024082"/>
              <a:gd name="connsiteY1-30" fmla="*/ 0 h 1698039"/>
              <a:gd name="connsiteX2-31" fmla="*/ 2024082 w 2024082"/>
              <a:gd name="connsiteY2-32" fmla="*/ 1698039 h 1698039"/>
              <a:gd name="connsiteX0-33" fmla="*/ 0 w 1942196"/>
              <a:gd name="connsiteY0-34" fmla="*/ 1676048 h 1698039"/>
              <a:gd name="connsiteX1-35" fmla="*/ 972108 w 1942196"/>
              <a:gd name="connsiteY1-36" fmla="*/ 0 h 1698039"/>
              <a:gd name="connsiteX2-37" fmla="*/ 1942196 w 1942196"/>
              <a:gd name="connsiteY2-38" fmla="*/ 1698039 h 1698039"/>
            </a:gdLst>
            <a:ahLst/>
            <a:cxnLst>
              <a:cxn ang="0">
                <a:pos x="connsiteX0-1" y="connsiteY0-2"/>
              </a:cxn>
              <a:cxn ang="0">
                <a:pos x="connsiteX1-3" y="connsiteY1-4"/>
              </a:cxn>
              <a:cxn ang="0">
                <a:pos x="connsiteX2-5" y="connsiteY2-6"/>
              </a:cxn>
            </a:cxnLst>
            <a:rect l="l" t="t" r="r" b="b"/>
            <a:pathLst>
              <a:path w="1942196" h="1698039">
                <a:moveTo>
                  <a:pt x="0" y="1676048"/>
                </a:moveTo>
                <a:lnTo>
                  <a:pt x="972108" y="0"/>
                </a:lnTo>
                <a:cubicBezTo>
                  <a:pt x="1296144" y="558683"/>
                  <a:pt x="1942196" y="1698039"/>
                  <a:pt x="1942196" y="1698039"/>
                </a:cubicBezTo>
              </a:path>
            </a:pathLst>
          </a:custGeom>
          <a:noFill/>
          <a:ln w="101600">
            <a:solidFill>
              <a:srgbClr val="005188"/>
            </a:solidFill>
            <a:headEnd type="triangle"/>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a:solidFill>
                <a:schemeClr val="bg1"/>
              </a:solidFill>
              <a:latin typeface="+mj-ea"/>
              <a:ea typeface="+mj-ea"/>
            </a:endParaRPr>
          </a:p>
        </p:txBody>
      </p:sp>
      <p:sp>
        <p:nvSpPr>
          <p:cNvPr id="7" name="TextBox 9"/>
          <p:cNvSpPr txBox="1"/>
          <p:nvPr/>
        </p:nvSpPr>
        <p:spPr>
          <a:xfrm>
            <a:off x="7935711" y="2602057"/>
            <a:ext cx="3419474" cy="904863"/>
          </a:xfrm>
          <a:prstGeom prst="rect">
            <a:avLst/>
          </a:prstGeom>
          <a:noFill/>
        </p:spPr>
        <p:txBody>
          <a:bodyPr wrap="square">
            <a:spAutoFit/>
          </a:bodyPr>
          <a:lstStyle/>
          <a:p>
            <a:pPr eaLnBrk="1" fontAlgn="auto" hangingPunct="1">
              <a:lnSpc>
                <a:spcPct val="150000"/>
              </a:lnSpc>
              <a:spcBef>
                <a:spcPts val="0"/>
              </a:spcBef>
              <a:spcAft>
                <a:spcPts val="0"/>
              </a:spcAft>
              <a:defRPr/>
            </a:pPr>
            <a:r>
              <a:rPr lang="en-US" altLang="zh-CN" sz="1600" b="1" dirty="0">
                <a:solidFill>
                  <a:srgbClr val="005188"/>
                </a:solidFill>
                <a:latin typeface="方正清刻本悦宋简体" panose="02000000000000000000" pitchFamily="2" charset="-122"/>
                <a:ea typeface="方正清刻本悦宋简体" panose="02000000000000000000" pitchFamily="2" charset="-122"/>
              </a:rPr>
              <a:t>01 </a:t>
            </a:r>
            <a:r>
              <a:rPr lang="zh-CN" altLang="en-US" sz="1600" b="1" dirty="0">
                <a:solidFill>
                  <a:srgbClr val="005188"/>
                </a:solidFill>
                <a:latin typeface="方正清刻本悦宋简体" panose="02000000000000000000" pitchFamily="2" charset="-122"/>
                <a:ea typeface="方正清刻本悦宋简体" panose="02000000000000000000" pitchFamily="2" charset="-122"/>
              </a:rPr>
              <a:t>说明性文字</a:t>
            </a:r>
            <a:endParaRPr lang="en-US" altLang="zh-CN" sz="1600" b="1" dirty="0">
              <a:solidFill>
                <a:srgbClr val="005188"/>
              </a:solidFill>
              <a:latin typeface="方正清刻本悦宋简体" panose="02000000000000000000" pitchFamily="2" charset="-122"/>
              <a:ea typeface="方正清刻本悦宋简体" panose="02000000000000000000" pitchFamily="2" charset="-122"/>
            </a:endParaRPr>
          </a:p>
          <a:p>
            <a:pPr>
              <a:lnSpc>
                <a:spcPct val="120000"/>
              </a:lnSpc>
            </a:pPr>
            <a:r>
              <a:rPr lang="zh-CN" altLang="en-US" sz="1200"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您的内容打在这里，或者通过复制您的文本后，在此框中选择粘贴，并选择只保留文字。</a:t>
            </a:r>
          </a:p>
        </p:txBody>
      </p:sp>
      <p:sp>
        <p:nvSpPr>
          <p:cNvPr id="8" name="TextBox 10"/>
          <p:cNvSpPr txBox="1"/>
          <p:nvPr/>
        </p:nvSpPr>
        <p:spPr>
          <a:xfrm>
            <a:off x="1122220" y="2602057"/>
            <a:ext cx="3638809" cy="904863"/>
          </a:xfrm>
          <a:prstGeom prst="rect">
            <a:avLst/>
          </a:prstGeom>
          <a:noFill/>
        </p:spPr>
        <p:txBody>
          <a:bodyPr wrap="square">
            <a:spAutoFit/>
          </a:bodyPr>
          <a:lstStyle/>
          <a:p>
            <a:pPr eaLnBrk="1" fontAlgn="auto" hangingPunct="1">
              <a:lnSpc>
                <a:spcPct val="150000"/>
              </a:lnSpc>
              <a:spcBef>
                <a:spcPts val="0"/>
              </a:spcBef>
              <a:spcAft>
                <a:spcPts val="0"/>
              </a:spcAft>
              <a:defRPr/>
            </a:pPr>
            <a:r>
              <a:rPr lang="en-US" altLang="zh-CN" sz="1600" b="1" dirty="0">
                <a:solidFill>
                  <a:srgbClr val="005188"/>
                </a:solidFill>
                <a:latin typeface="方正清刻本悦宋简体" panose="02000000000000000000" pitchFamily="2" charset="-122"/>
                <a:ea typeface="方正清刻本悦宋简体" panose="02000000000000000000" pitchFamily="2" charset="-122"/>
              </a:rPr>
              <a:t>02 </a:t>
            </a:r>
            <a:r>
              <a:rPr lang="zh-CN" altLang="en-US" sz="1600" b="1" dirty="0">
                <a:solidFill>
                  <a:srgbClr val="005188"/>
                </a:solidFill>
                <a:latin typeface="方正清刻本悦宋简体" panose="02000000000000000000" pitchFamily="2" charset="-122"/>
                <a:ea typeface="方正清刻本悦宋简体" panose="02000000000000000000" pitchFamily="2" charset="-122"/>
              </a:rPr>
              <a:t>说明性文字</a:t>
            </a:r>
            <a:endParaRPr lang="en-US" altLang="zh-CN" sz="1600" b="1" dirty="0">
              <a:solidFill>
                <a:srgbClr val="005188"/>
              </a:solidFill>
              <a:latin typeface="方正清刻本悦宋简体" panose="02000000000000000000" pitchFamily="2" charset="-122"/>
              <a:ea typeface="方正清刻本悦宋简体" panose="02000000000000000000" pitchFamily="2" charset="-122"/>
            </a:endParaRPr>
          </a:p>
          <a:p>
            <a:pPr>
              <a:lnSpc>
                <a:spcPct val="120000"/>
              </a:lnSpc>
            </a:pPr>
            <a:r>
              <a:rPr lang="zh-CN" altLang="en-US" sz="1200"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您的内容打在这里，或者通过复制您的文本后，在此框中选择粘贴，并选择只保留文字。</a:t>
            </a:r>
            <a:endParaRPr lang="zh-CN" altLang="en-US" sz="120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9" name="TextBox 11"/>
          <p:cNvSpPr txBox="1"/>
          <p:nvPr/>
        </p:nvSpPr>
        <p:spPr>
          <a:xfrm>
            <a:off x="4894032" y="5053067"/>
            <a:ext cx="2581275" cy="1126462"/>
          </a:xfrm>
          <a:prstGeom prst="rect">
            <a:avLst/>
          </a:prstGeom>
          <a:noFill/>
        </p:spPr>
        <p:txBody>
          <a:bodyPr>
            <a:spAutoFit/>
          </a:bodyPr>
          <a:lstStyle/>
          <a:p>
            <a:pPr algn="ctr" eaLnBrk="1" fontAlgn="auto" hangingPunct="1">
              <a:lnSpc>
                <a:spcPct val="150000"/>
              </a:lnSpc>
              <a:spcBef>
                <a:spcPts val="0"/>
              </a:spcBef>
              <a:spcAft>
                <a:spcPts val="0"/>
              </a:spcAft>
              <a:defRPr/>
            </a:pPr>
            <a:r>
              <a:rPr lang="en-US" altLang="zh-CN" sz="1600" b="1" dirty="0">
                <a:solidFill>
                  <a:srgbClr val="005188"/>
                </a:solidFill>
                <a:latin typeface="方正清刻本悦宋简体" panose="02000000000000000000" pitchFamily="2" charset="-122"/>
                <a:ea typeface="方正清刻本悦宋简体" panose="02000000000000000000" pitchFamily="2" charset="-122"/>
              </a:rPr>
              <a:t>03 </a:t>
            </a:r>
            <a:r>
              <a:rPr lang="zh-CN" altLang="en-US" sz="1600" b="1" dirty="0">
                <a:solidFill>
                  <a:srgbClr val="005188"/>
                </a:solidFill>
                <a:latin typeface="方正清刻本悦宋简体" panose="02000000000000000000" pitchFamily="2" charset="-122"/>
                <a:ea typeface="方正清刻本悦宋简体" panose="02000000000000000000" pitchFamily="2" charset="-122"/>
              </a:rPr>
              <a:t>说明性文字</a:t>
            </a:r>
            <a:endParaRPr lang="en-US" altLang="zh-CN" sz="1600" b="1" dirty="0">
              <a:solidFill>
                <a:srgbClr val="005188"/>
              </a:solidFill>
              <a:latin typeface="方正清刻本悦宋简体" panose="02000000000000000000" pitchFamily="2" charset="-122"/>
              <a:ea typeface="方正清刻本悦宋简体" panose="02000000000000000000" pitchFamily="2" charset="-122"/>
            </a:endParaRPr>
          </a:p>
          <a:p>
            <a:pPr>
              <a:lnSpc>
                <a:spcPct val="120000"/>
              </a:lnSpc>
            </a:pPr>
            <a:r>
              <a:rPr lang="zh-CN" altLang="en-US" sz="1200"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您的内容打在这里，或者通过复制您的文本后，在此框中选择粘贴，并选择只保留文字。</a:t>
            </a:r>
          </a:p>
        </p:txBody>
      </p:sp>
      <p:pic>
        <p:nvPicPr>
          <p:cNvPr id="11" name="图片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50944" y="2336261"/>
            <a:ext cx="1418612" cy="203251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49"/>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299"/>
                            </p:stCondLst>
                            <p:childTnLst>
                              <p:par>
                                <p:cTn id="15" presetID="10"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par>
                          <p:cTn id="18" fill="hold">
                            <p:stCondLst>
                              <p:cond delay="1799"/>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750"/>
                                        <p:tgtEl>
                                          <p:spTgt spid="4"/>
                                        </p:tgtEl>
                                      </p:cBhvr>
                                    </p:animEffect>
                                  </p:childTnLst>
                                </p:cTn>
                              </p:par>
                              <p:par>
                                <p:cTn id="22" presetID="22" presetClass="entr" presetSubtype="2" fill="hold" grpId="0" nodeType="withEffect">
                                  <p:stCondLst>
                                    <p:cond delay="25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childTnLst>
                          </p:cTn>
                        </p:par>
                        <p:par>
                          <p:cTn id="25" fill="hold">
                            <p:stCondLst>
                              <p:cond delay="2799"/>
                            </p:stCondLst>
                            <p:childTnLst>
                              <p:par>
                                <p:cTn id="26" presetID="22" presetClass="entr" presetSubtype="1"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up)">
                                      <p:cBhvr>
                                        <p:cTn id="28" dur="750"/>
                                        <p:tgtEl>
                                          <p:spTgt spid="5"/>
                                        </p:tgtEl>
                                      </p:cBhvr>
                                    </p:animEffect>
                                  </p:childTnLst>
                                </p:cTn>
                              </p:par>
                              <p:par>
                                <p:cTn id="29" presetID="42" presetClass="entr" presetSubtype="0" fill="hold" grpId="0" nodeType="withEffect">
                                  <p:stCondLst>
                                    <p:cond delay="25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3799"/>
                            </p:stCondLst>
                            <p:childTnLst>
                              <p:par>
                                <p:cTn id="35" presetID="22" presetClass="entr" presetSubtype="2"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ipe(right)">
                                      <p:cBhvr>
                                        <p:cTn id="37" dur="750"/>
                                        <p:tgtEl>
                                          <p:spTgt spid="6"/>
                                        </p:tgtEl>
                                      </p:cBhvr>
                                    </p:animEffect>
                                  </p:childTnLst>
                                </p:cTn>
                              </p:par>
                              <p:par>
                                <p:cTn id="38" presetID="22" presetClass="entr" presetSubtype="8" fill="hold" grpId="0" nodeType="withEffect">
                                  <p:stCondLst>
                                    <p:cond delay="250"/>
                                  </p:stCondLst>
                                  <p:childTnLst>
                                    <p:set>
                                      <p:cBhvr>
                                        <p:cTn id="39" dur="1" fill="hold">
                                          <p:stCondLst>
                                            <p:cond delay="0"/>
                                          </p:stCondLst>
                                        </p:cTn>
                                        <p:tgtEl>
                                          <p:spTgt spid="8"/>
                                        </p:tgtEl>
                                        <p:attrNameLst>
                                          <p:attrName>style.visibility</p:attrName>
                                        </p:attrNameLst>
                                      </p:cBhvr>
                                      <p:to>
                                        <p:strVal val="visible"/>
                                      </p:to>
                                    </p:set>
                                    <p:animEffect transition="in" filter="wipe(left)">
                                      <p:cBhvr>
                                        <p:cTn id="4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7" grpId="0"/>
      <p:bldP spid="8" grpId="0"/>
      <p:bldP spid="9"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2" cstate="print">
            <a:extLst>
              <a:ext uri="{28A0092B-C50C-407E-A947-70E740481C1C}">
                <a14:useLocalDpi xmlns:a14="http://schemas.microsoft.com/office/drawing/2010/main" val="0"/>
              </a:ext>
            </a:extLst>
          </a:blip>
          <a:srcRect t="57157"/>
          <a:stretch>
            <a:fillRect/>
          </a:stretch>
        </p:blipFill>
        <p:spPr>
          <a:xfrm>
            <a:off x="0" y="0"/>
            <a:ext cx="12192000" cy="4899390"/>
          </a:xfrm>
          <a:prstGeom prst="rect">
            <a:avLst/>
          </a:prstGeom>
        </p:spPr>
      </p:pic>
      <p:sp>
        <p:nvSpPr>
          <p:cNvPr id="3" name="文本框 2"/>
          <p:cNvSpPr txBox="1"/>
          <p:nvPr/>
        </p:nvSpPr>
        <p:spPr>
          <a:xfrm>
            <a:off x="4150850" y="4391558"/>
            <a:ext cx="4024630" cy="1014730"/>
          </a:xfrm>
          <a:prstGeom prst="rect">
            <a:avLst/>
          </a:prstGeom>
          <a:noFill/>
        </p:spPr>
        <p:txBody>
          <a:bodyPr wrap="none" rtlCol="0">
            <a:spAutoFit/>
          </a:bodyPr>
          <a:lstStyle/>
          <a:p>
            <a:r>
              <a:rPr lang="en-US" altLang="zh-CN" sz="6000" b="1" dirty="0">
                <a:solidFill>
                  <a:srgbClr val="005188"/>
                </a:solidFill>
                <a:latin typeface="方正清刻本悦宋简体" panose="02000000000000000000" pitchFamily="2" charset="-122"/>
                <a:ea typeface="方正清刻本悦宋简体" panose="02000000000000000000" pitchFamily="2" charset="-122"/>
                <a:cs typeface="方正静蕾简体" panose="03000509000000000000" pitchFamily="65" charset="-122"/>
              </a:rPr>
              <a:t>Thank you!</a:t>
            </a: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18000"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50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150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1+#ppt_w/2"/>
                                              </p:val>
                                            </p:tav>
                                            <p:tav tm="100000">
                                              <p:val>
                                                <p:strVal val="#ppt_x"/>
                                              </p:val>
                                            </p:tav>
                                          </p:tavLst>
                                        </p:anim>
                                        <p:anim calcmode="lin" valueType="num">
                                          <p:cBhvr additive="base">
                                            <p:cTn id="13"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18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150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1+#ppt_w/2"/>
                                              </p:val>
                                            </p:tav>
                                            <p:tav tm="100000">
                                              <p:val>
                                                <p:strVal val="#ppt_x"/>
                                              </p:val>
                                            </p:tav>
                                          </p:tavLst>
                                        </p:anim>
                                        <p:anim calcmode="lin" valueType="num">
                                          <p:cBhvr additive="base">
                                            <p:cTn id="13"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4" name="chenying0907 3"/>
          <p:cNvGrpSpPr/>
          <p:nvPr/>
        </p:nvGrpSpPr>
        <p:grpSpPr>
          <a:xfrm>
            <a:off x="0" y="1713701"/>
            <a:ext cx="12192000" cy="3519054"/>
            <a:chOff x="0" y="1713701"/>
            <a:chExt cx="12192000" cy="3519054"/>
          </a:xfrm>
        </p:grpSpPr>
        <p:sp>
          <p:nvSpPr>
            <p:cNvPr id="2" name="矩形 1"/>
            <p:cNvSpPr/>
            <p:nvPr/>
          </p:nvSpPr>
          <p:spPr>
            <a:xfrm>
              <a:off x="0" y="1713701"/>
              <a:ext cx="12192000" cy="3519054"/>
            </a:xfrm>
            <a:prstGeom prst="rect">
              <a:avLst/>
            </a:prstGeom>
            <a:solidFill>
              <a:srgbClr val="0051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0" y="1713701"/>
              <a:ext cx="12192000" cy="3519054"/>
            </a:xfrm>
            <a:prstGeom prst="rect">
              <a:avLst/>
            </a:prstGeom>
            <a:blipFill dpi="0" rotWithShape="1">
              <a:blip r:embed="rId2" cstate="print">
                <a:alphaModFix amt="5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23542" y="526912"/>
            <a:ext cx="3069953" cy="3029559"/>
          </a:xfrm>
          <a:prstGeom prst="rect">
            <a:avLst/>
          </a:prstGeom>
        </p:spPr>
      </p:pic>
      <p:sp>
        <p:nvSpPr>
          <p:cNvPr id="6" name="TextBox 37"/>
          <p:cNvSpPr txBox="1"/>
          <p:nvPr/>
        </p:nvSpPr>
        <p:spPr>
          <a:xfrm>
            <a:off x="4166235" y="3929380"/>
            <a:ext cx="4620260" cy="768350"/>
          </a:xfrm>
          <a:prstGeom prst="rect">
            <a:avLst/>
          </a:prstGeom>
          <a:noFill/>
        </p:spPr>
        <p:txBody>
          <a:bodyPr wrap="square" lIns="0" rIns="0" rtlCol="0">
            <a:spAutoFit/>
          </a:bodyPr>
          <a:lstStyle/>
          <a:p>
            <a:r>
              <a:rPr lang="zh-CN" altLang="en-US" sz="4400" b="1" dirty="0">
                <a:solidFill>
                  <a:schemeClr val="bg1"/>
                </a:solidFill>
                <a:effectLst>
                  <a:reflection blurRad="6350" stA="55000" endA="300" endPos="45500" dir="5400000" sy="-100000" algn="bl" rotWithShape="0"/>
                </a:effectLst>
                <a:latin typeface="方正清刻本悦宋简体" panose="02000000000000000000" pitchFamily="2" charset="-122"/>
                <a:ea typeface="方正清刻本悦宋简体" panose="02000000000000000000" pitchFamily="2" charset="-122"/>
                <a:cs typeface="方正静蕾简体" panose="03000509000000000000" pitchFamily="65" charset="-122"/>
              </a:rPr>
              <a:t>Socical media </a:t>
            </a:r>
          </a:p>
        </p:txBody>
      </p:sp>
      <p:sp>
        <p:nvSpPr>
          <p:cNvPr id="7" name="Text Box 6"/>
          <p:cNvSpPr txBox="1"/>
          <p:nvPr/>
        </p:nvSpPr>
        <p:spPr>
          <a:xfrm>
            <a:off x="5424805" y="4669155"/>
            <a:ext cx="2303780" cy="368300"/>
          </a:xfrm>
          <a:prstGeom prst="rect">
            <a:avLst/>
          </a:prstGeom>
          <a:noFill/>
        </p:spPr>
        <p:txBody>
          <a:bodyPr wrap="square" rtlCol="0">
            <a:spAutoFit/>
          </a:bodyPr>
          <a:lstStyle/>
          <a:p>
            <a:r>
              <a:rPr lang="en-US" b="1">
                <a:solidFill>
                  <a:schemeClr val="bg1"/>
                </a:solidFill>
                <a:latin typeface="Times New Roman" panose="02020603050405020304" charset="0"/>
                <a:cs typeface="Times New Roman" panose="02020603050405020304" charset="0"/>
              </a:rPr>
              <a:t>Wang Sunan</a:t>
            </a:r>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1192479" y="292682"/>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Approach 2</a:t>
            </a:r>
            <a:endParaRPr lang="zh-CN" altLang="en-US" sz="3200" b="0" dirty="0">
              <a:solidFill>
                <a:srgbClr val="005188"/>
              </a:solidFill>
              <a:latin typeface="+mj-lt"/>
              <a:ea typeface="方正清刻本悦宋简体" panose="02000000000000000000" pitchFamily="2" charset="-122"/>
            </a:endParaRPr>
          </a:p>
        </p:txBody>
      </p:sp>
      <p:sp>
        <p:nvSpPr>
          <p:cNvPr id="50" name="文本占位符 2"/>
          <p:cNvSpPr txBox="1"/>
          <p:nvPr/>
        </p:nvSpPr>
        <p:spPr>
          <a:xfrm>
            <a:off x="8229930" y="292681"/>
            <a:ext cx="350247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Public Comments</a:t>
            </a:r>
            <a:endParaRPr lang="zh-CN" altLang="en-US" sz="3200" b="0" dirty="0">
              <a:solidFill>
                <a:srgbClr val="005188"/>
              </a:solidFill>
              <a:latin typeface="+mj-lt"/>
              <a:ea typeface="方正清刻本悦宋简体" panose="02000000000000000000" pitchFamily="2" charset="-122"/>
            </a:endParaRPr>
          </a:p>
        </p:txBody>
      </p:sp>
      <p:grpSp>
        <p:nvGrpSpPr>
          <p:cNvPr id="54" name="Group 4"/>
          <p:cNvGrpSpPr>
            <a:grpSpLocks noChangeAspect="1"/>
          </p:cNvGrpSpPr>
          <p:nvPr/>
        </p:nvGrpSpPr>
        <p:grpSpPr bwMode="auto">
          <a:xfrm>
            <a:off x="4890623" y="2050544"/>
            <a:ext cx="2576513" cy="3009900"/>
            <a:chOff x="3082" y="1214"/>
            <a:chExt cx="1623" cy="1896"/>
          </a:xfrm>
          <a:solidFill>
            <a:srgbClr val="005188"/>
          </a:solidFill>
        </p:grpSpPr>
        <p:grpSp>
          <p:nvGrpSpPr>
            <p:cNvPr id="55" name="Group 205"/>
            <p:cNvGrpSpPr/>
            <p:nvPr/>
          </p:nvGrpSpPr>
          <p:grpSpPr bwMode="auto">
            <a:xfrm>
              <a:off x="3082" y="1214"/>
              <a:ext cx="1623" cy="1603"/>
              <a:chOff x="3082" y="1214"/>
              <a:chExt cx="1623" cy="1603"/>
            </a:xfrm>
            <a:grpFill/>
          </p:grpSpPr>
          <p:sp>
            <p:nvSpPr>
              <p:cNvPr id="303" name="chenying0907 5"/>
              <p:cNvSpPr/>
              <p:nvPr/>
            </p:nvSpPr>
            <p:spPr bwMode="auto">
              <a:xfrm>
                <a:off x="3608" y="2103"/>
                <a:ext cx="13"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1" y="0"/>
                      <a:pt x="3" y="0"/>
                      <a:pt x="6"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4" name="chenying0907 6"/>
              <p:cNvSpPr/>
              <p:nvPr/>
            </p:nvSpPr>
            <p:spPr bwMode="auto">
              <a:xfrm>
                <a:off x="3576" y="1893"/>
                <a:ext cx="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5" name="chenying0907 7"/>
              <p:cNvSpPr/>
              <p:nvPr/>
            </p:nvSpPr>
            <p:spPr bwMode="auto">
              <a:xfrm>
                <a:off x="3615"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6" name="chenying0907 8"/>
              <p:cNvSpPr/>
              <p:nvPr/>
            </p:nvSpPr>
            <p:spPr bwMode="auto">
              <a:xfrm>
                <a:off x="3566" y="1893"/>
                <a:ext cx="6" cy="0"/>
              </a:xfrm>
              <a:custGeom>
                <a:avLst/>
                <a:gdLst>
                  <a:gd name="T0" fmla="*/ 3 w 3"/>
                  <a:gd name="T1" fmla="*/ 3 w 3"/>
                </a:gdLst>
                <a:ahLst/>
                <a:cxnLst>
                  <a:cxn ang="0">
                    <a:pos x="T0" y="0"/>
                  </a:cxn>
                  <a:cxn ang="0">
                    <a:pos x="T1" y="0"/>
                  </a:cxn>
                </a:cxnLst>
                <a:rect l="0" t="0" r="r" b="b"/>
                <a:pathLst>
                  <a:path w="3">
                    <a:moveTo>
                      <a:pt x="3" y="0"/>
                    </a:move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7" name="chenying0907 9"/>
              <p:cNvSpPr/>
              <p:nvPr/>
            </p:nvSpPr>
            <p:spPr bwMode="auto">
              <a:xfrm>
                <a:off x="3820" y="2304"/>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8" name="chenying0907 10"/>
              <p:cNvSpPr/>
              <p:nvPr/>
            </p:nvSpPr>
            <p:spPr bwMode="auto">
              <a:xfrm>
                <a:off x="3642" y="22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9" name="chenying0907 11"/>
              <p:cNvSpPr/>
              <p:nvPr/>
            </p:nvSpPr>
            <p:spPr bwMode="auto">
              <a:xfrm>
                <a:off x="3549" y="2154"/>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0" name="chenying0907 12"/>
              <p:cNvSpPr/>
              <p:nvPr/>
            </p:nvSpPr>
            <p:spPr bwMode="auto">
              <a:xfrm>
                <a:off x="3610" y="1895"/>
                <a:ext cx="9" cy="8"/>
              </a:xfrm>
              <a:custGeom>
                <a:avLst/>
                <a:gdLst>
                  <a:gd name="T0" fmla="*/ 1 w 4"/>
                  <a:gd name="T1" fmla="*/ 1 h 4"/>
                  <a:gd name="T2" fmla="*/ 1 w 4"/>
                  <a:gd name="T3" fmla="*/ 2 h 4"/>
                  <a:gd name="T4" fmla="*/ 0 w 4"/>
                  <a:gd name="T5" fmla="*/ 2 h 4"/>
                  <a:gd name="T6" fmla="*/ 2 w 4"/>
                  <a:gd name="T7" fmla="*/ 4 h 4"/>
                  <a:gd name="T8" fmla="*/ 2 w 4"/>
                  <a:gd name="T9" fmla="*/ 2 h 4"/>
                  <a:gd name="T10" fmla="*/ 3 w 4"/>
                  <a:gd name="T11" fmla="*/ 1 h 4"/>
                  <a:gd name="T12" fmla="*/ 4 w 4"/>
                  <a:gd name="T13" fmla="*/ 0 h 4"/>
                  <a:gd name="T14" fmla="*/ 4 w 4"/>
                  <a:gd name="T15" fmla="*/ 0 h 4"/>
                  <a:gd name="T16" fmla="*/ 4 w 4"/>
                  <a:gd name="T17" fmla="*/ 0 h 4"/>
                  <a:gd name="T18" fmla="*/ 2 w 4"/>
                  <a:gd name="T19" fmla="*/ 0 h 4"/>
                  <a:gd name="T20" fmla="*/ 2 w 4"/>
                  <a:gd name="T21" fmla="*/ 0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1" name="chenying0907 13"/>
              <p:cNvSpPr/>
              <p:nvPr/>
            </p:nvSpPr>
            <p:spPr bwMode="auto">
              <a:xfrm>
                <a:off x="3926" y="19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2" name="chenying0907 14"/>
              <p:cNvSpPr/>
              <p:nvPr/>
            </p:nvSpPr>
            <p:spPr bwMode="auto">
              <a:xfrm>
                <a:off x="3810" y="1774"/>
                <a:ext cx="2" cy="4"/>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3" name="chenying0907 15"/>
              <p:cNvSpPr/>
              <p:nvPr/>
            </p:nvSpPr>
            <p:spPr bwMode="auto">
              <a:xfrm>
                <a:off x="3846" y="247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4" name="chenying0907 16"/>
              <p:cNvSpPr/>
              <p:nvPr/>
            </p:nvSpPr>
            <p:spPr bwMode="auto">
              <a:xfrm>
                <a:off x="3943" y="25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5" name="chenying0907 17"/>
              <p:cNvSpPr/>
              <p:nvPr/>
            </p:nvSpPr>
            <p:spPr bwMode="auto">
              <a:xfrm>
                <a:off x="3846" y="2474"/>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6" name="chenying0907 18"/>
              <p:cNvSpPr/>
              <p:nvPr/>
            </p:nvSpPr>
            <p:spPr bwMode="auto">
              <a:xfrm>
                <a:off x="4156" y="22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7" name="chenying0907 19"/>
              <p:cNvSpPr/>
              <p:nvPr/>
            </p:nvSpPr>
            <p:spPr bwMode="auto">
              <a:xfrm>
                <a:off x="4056" y="2213"/>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8" name="chenying0907 20"/>
              <p:cNvSpPr/>
              <p:nvPr/>
            </p:nvSpPr>
            <p:spPr bwMode="auto">
              <a:xfrm>
                <a:off x="3837" y="247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9" name="chenying0907 21"/>
              <p:cNvSpPr/>
              <p:nvPr/>
            </p:nvSpPr>
            <p:spPr bwMode="auto">
              <a:xfrm>
                <a:off x="3954" y="231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20" name="chenying0907 22"/>
              <p:cNvSpPr/>
              <p:nvPr/>
            </p:nvSpPr>
            <p:spPr bwMode="auto">
              <a:xfrm>
                <a:off x="3576" y="18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21" name="chenying0907 23"/>
              <p:cNvSpPr/>
              <p:nvPr/>
            </p:nvSpPr>
            <p:spPr bwMode="auto">
              <a:xfrm>
                <a:off x="3281" y="2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22" name="chenying0907 24"/>
              <p:cNvSpPr/>
              <p:nvPr/>
            </p:nvSpPr>
            <p:spPr bwMode="auto">
              <a:xfrm>
                <a:off x="3364" y="2470"/>
                <a:ext cx="2" cy="4"/>
              </a:xfrm>
              <a:custGeom>
                <a:avLst/>
                <a:gdLst>
                  <a:gd name="T0" fmla="*/ 1 w 1"/>
                  <a:gd name="T1" fmla="*/ 2 h 2"/>
                  <a:gd name="T2" fmla="*/ 1 w 1"/>
                  <a:gd name="T3" fmla="*/ 1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0" y="0"/>
                      <a:pt x="1" y="1"/>
                      <a:pt x="1"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23" name="chenying0907 25"/>
              <p:cNvSpPr/>
              <p:nvPr/>
            </p:nvSpPr>
            <p:spPr bwMode="auto">
              <a:xfrm>
                <a:off x="3360" y="247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24" name="chenying0907 26"/>
              <p:cNvSpPr/>
              <p:nvPr/>
            </p:nvSpPr>
            <p:spPr bwMode="auto">
              <a:xfrm>
                <a:off x="3353" y="2470"/>
                <a:ext cx="3" cy="4"/>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0"/>
                      <a:pt x="1" y="1"/>
                      <a:pt x="0"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25" name="chenying0907 27"/>
              <p:cNvSpPr/>
              <p:nvPr/>
            </p:nvSpPr>
            <p:spPr bwMode="auto">
              <a:xfrm>
                <a:off x="3392" y="2482"/>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26" name="chenying0907 28"/>
              <p:cNvSpPr/>
              <p:nvPr/>
            </p:nvSpPr>
            <p:spPr bwMode="auto">
              <a:xfrm>
                <a:off x="3390" y="2480"/>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27" name="chenying0907 29"/>
              <p:cNvSpPr/>
              <p:nvPr/>
            </p:nvSpPr>
            <p:spPr bwMode="auto">
              <a:xfrm>
                <a:off x="3341" y="2474"/>
                <a:ext cx="2" cy="4"/>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1" y="1"/>
                      <a:pt x="1"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28" name="chenying0907 30"/>
              <p:cNvSpPr/>
              <p:nvPr/>
            </p:nvSpPr>
            <p:spPr bwMode="auto">
              <a:xfrm>
                <a:off x="3822" y="2279"/>
                <a:ext cx="5" cy="4"/>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2"/>
                      <a:pt x="0" y="2"/>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29" name="chenying0907 31"/>
              <p:cNvSpPr/>
              <p:nvPr/>
            </p:nvSpPr>
            <p:spPr bwMode="auto">
              <a:xfrm>
                <a:off x="3292" y="2529"/>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30" name="chenying0907 32"/>
              <p:cNvSpPr/>
              <p:nvPr/>
            </p:nvSpPr>
            <p:spPr bwMode="auto">
              <a:xfrm>
                <a:off x="3699" y="2796"/>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2" y="0"/>
                    </a:cubicBezTo>
                    <a:cubicBezTo>
                      <a:pt x="0" y="0"/>
                      <a:pt x="3"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31" name="chenying0907 33"/>
              <p:cNvSpPr/>
              <p:nvPr/>
            </p:nvSpPr>
            <p:spPr bwMode="auto">
              <a:xfrm>
                <a:off x="4616" y="1870"/>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32" name="chenying0907 34"/>
              <p:cNvSpPr/>
              <p:nvPr/>
            </p:nvSpPr>
            <p:spPr bwMode="auto">
              <a:xfrm>
                <a:off x="3262" y="2567"/>
                <a:ext cx="4" cy="4"/>
              </a:xfrm>
              <a:custGeom>
                <a:avLst/>
                <a:gdLst>
                  <a:gd name="T0" fmla="*/ 0 w 4"/>
                  <a:gd name="T1" fmla="*/ 2 h 4"/>
                  <a:gd name="T2" fmla="*/ 4 w 4"/>
                  <a:gd name="T3" fmla="*/ 4 h 4"/>
                  <a:gd name="T4" fmla="*/ 0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4" y="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33" name="chenying0907 35"/>
              <p:cNvSpPr/>
              <p:nvPr/>
            </p:nvSpPr>
            <p:spPr bwMode="auto">
              <a:xfrm>
                <a:off x="3570" y="1893"/>
                <a:ext cx="6" cy="6"/>
              </a:xfrm>
              <a:custGeom>
                <a:avLst/>
                <a:gdLst>
                  <a:gd name="T0" fmla="*/ 1 w 3"/>
                  <a:gd name="T1" fmla="*/ 0 h 3"/>
                  <a:gd name="T2" fmla="*/ 1 w 3"/>
                  <a:gd name="T3" fmla="*/ 0 h 3"/>
                  <a:gd name="T4" fmla="*/ 1 w 3"/>
                  <a:gd name="T5" fmla="*/ 0 h 3"/>
                  <a:gd name="T6" fmla="*/ 1 w 3"/>
                  <a:gd name="T7" fmla="*/ 0 h 3"/>
                  <a:gd name="T8" fmla="*/ 1 w 3"/>
                  <a:gd name="T9" fmla="*/ 0 h 3"/>
                  <a:gd name="T10" fmla="*/ 2 w 3"/>
                  <a:gd name="T11" fmla="*/ 1 h 3"/>
                  <a:gd name="T12" fmla="*/ 0 w 3"/>
                  <a:gd name="T13" fmla="*/ 2 h 3"/>
                  <a:gd name="T14" fmla="*/ 2 w 3"/>
                  <a:gd name="T15" fmla="*/ 2 h 3"/>
                  <a:gd name="T16" fmla="*/ 3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34" name="chenying0907 36"/>
              <p:cNvSpPr/>
              <p:nvPr/>
            </p:nvSpPr>
            <p:spPr bwMode="auto">
              <a:xfrm>
                <a:off x="3207" y="2465"/>
                <a:ext cx="183" cy="174"/>
              </a:xfrm>
              <a:custGeom>
                <a:avLst/>
                <a:gdLst>
                  <a:gd name="T0" fmla="*/ 83 w 86"/>
                  <a:gd name="T1" fmla="*/ 5 h 82"/>
                  <a:gd name="T2" fmla="*/ 80 w 86"/>
                  <a:gd name="T3" fmla="*/ 4 h 82"/>
                  <a:gd name="T4" fmla="*/ 77 w 86"/>
                  <a:gd name="T5" fmla="*/ 8 h 82"/>
                  <a:gd name="T6" fmla="*/ 76 w 86"/>
                  <a:gd name="T7" fmla="*/ 6 h 82"/>
                  <a:gd name="T8" fmla="*/ 72 w 86"/>
                  <a:gd name="T9" fmla="*/ 7 h 82"/>
                  <a:gd name="T10" fmla="*/ 70 w 86"/>
                  <a:gd name="T11" fmla="*/ 4 h 82"/>
                  <a:gd name="T12" fmla="*/ 67 w 86"/>
                  <a:gd name="T13" fmla="*/ 1 h 82"/>
                  <a:gd name="T14" fmla="*/ 68 w 86"/>
                  <a:gd name="T15" fmla="*/ 6 h 82"/>
                  <a:gd name="T16" fmla="*/ 70 w 86"/>
                  <a:gd name="T17" fmla="*/ 10 h 82"/>
                  <a:gd name="T18" fmla="*/ 65 w 86"/>
                  <a:gd name="T19" fmla="*/ 6 h 82"/>
                  <a:gd name="T20" fmla="*/ 65 w 86"/>
                  <a:gd name="T21" fmla="*/ 8 h 82"/>
                  <a:gd name="T22" fmla="*/ 62 w 86"/>
                  <a:gd name="T23" fmla="*/ 6 h 82"/>
                  <a:gd name="T24" fmla="*/ 61 w 86"/>
                  <a:gd name="T25" fmla="*/ 8 h 82"/>
                  <a:gd name="T26" fmla="*/ 59 w 86"/>
                  <a:gd name="T27" fmla="*/ 9 h 82"/>
                  <a:gd name="T28" fmla="*/ 62 w 86"/>
                  <a:gd name="T29" fmla="*/ 15 h 82"/>
                  <a:gd name="T30" fmla="*/ 58 w 86"/>
                  <a:gd name="T31" fmla="*/ 10 h 82"/>
                  <a:gd name="T32" fmla="*/ 57 w 86"/>
                  <a:gd name="T33" fmla="*/ 12 h 82"/>
                  <a:gd name="T34" fmla="*/ 53 w 86"/>
                  <a:gd name="T35" fmla="*/ 17 h 82"/>
                  <a:gd name="T36" fmla="*/ 51 w 86"/>
                  <a:gd name="T37" fmla="*/ 19 h 82"/>
                  <a:gd name="T38" fmla="*/ 48 w 86"/>
                  <a:gd name="T39" fmla="*/ 22 h 82"/>
                  <a:gd name="T40" fmla="*/ 48 w 86"/>
                  <a:gd name="T41" fmla="*/ 24 h 82"/>
                  <a:gd name="T42" fmla="*/ 46 w 86"/>
                  <a:gd name="T43" fmla="*/ 24 h 82"/>
                  <a:gd name="T44" fmla="*/ 45 w 86"/>
                  <a:gd name="T45" fmla="*/ 25 h 82"/>
                  <a:gd name="T46" fmla="*/ 46 w 86"/>
                  <a:gd name="T47" fmla="*/ 27 h 82"/>
                  <a:gd name="T48" fmla="*/ 43 w 86"/>
                  <a:gd name="T49" fmla="*/ 28 h 82"/>
                  <a:gd name="T50" fmla="*/ 40 w 86"/>
                  <a:gd name="T51" fmla="*/ 30 h 82"/>
                  <a:gd name="T52" fmla="*/ 38 w 86"/>
                  <a:gd name="T53" fmla="*/ 32 h 82"/>
                  <a:gd name="T54" fmla="*/ 36 w 86"/>
                  <a:gd name="T55" fmla="*/ 34 h 82"/>
                  <a:gd name="T56" fmla="*/ 36 w 86"/>
                  <a:gd name="T57" fmla="*/ 37 h 82"/>
                  <a:gd name="T58" fmla="*/ 34 w 86"/>
                  <a:gd name="T59" fmla="*/ 36 h 82"/>
                  <a:gd name="T60" fmla="*/ 34 w 86"/>
                  <a:gd name="T61" fmla="*/ 37 h 82"/>
                  <a:gd name="T62" fmla="*/ 31 w 86"/>
                  <a:gd name="T63" fmla="*/ 41 h 82"/>
                  <a:gd name="T64" fmla="*/ 32 w 86"/>
                  <a:gd name="T65" fmla="*/ 45 h 82"/>
                  <a:gd name="T66" fmla="*/ 31 w 86"/>
                  <a:gd name="T67" fmla="*/ 48 h 82"/>
                  <a:gd name="T68" fmla="*/ 28 w 86"/>
                  <a:gd name="T69" fmla="*/ 47 h 82"/>
                  <a:gd name="T70" fmla="*/ 25 w 86"/>
                  <a:gd name="T71" fmla="*/ 53 h 82"/>
                  <a:gd name="T72" fmla="*/ 24 w 86"/>
                  <a:gd name="T73" fmla="*/ 55 h 82"/>
                  <a:gd name="T74" fmla="*/ 18 w 86"/>
                  <a:gd name="T75" fmla="*/ 59 h 82"/>
                  <a:gd name="T76" fmla="*/ 15 w 86"/>
                  <a:gd name="T77" fmla="*/ 59 h 82"/>
                  <a:gd name="T78" fmla="*/ 14 w 86"/>
                  <a:gd name="T79" fmla="*/ 60 h 82"/>
                  <a:gd name="T80" fmla="*/ 11 w 86"/>
                  <a:gd name="T81" fmla="*/ 69 h 82"/>
                  <a:gd name="T82" fmla="*/ 2 w 86"/>
                  <a:gd name="T83" fmla="*/ 75 h 82"/>
                  <a:gd name="T84" fmla="*/ 23 w 86"/>
                  <a:gd name="T85" fmla="*/ 72 h 82"/>
                  <a:gd name="T86" fmla="*/ 28 w 86"/>
                  <a:gd name="T87" fmla="*/ 68 h 82"/>
                  <a:gd name="T88" fmla="*/ 42 w 86"/>
                  <a:gd name="T89" fmla="*/ 48 h 82"/>
                  <a:gd name="T90" fmla="*/ 49 w 86"/>
                  <a:gd name="T91" fmla="*/ 45 h 82"/>
                  <a:gd name="T92" fmla="*/ 55 w 86"/>
                  <a:gd name="T93" fmla="*/ 43 h 82"/>
                  <a:gd name="T94" fmla="*/ 63 w 86"/>
                  <a:gd name="T95" fmla="*/ 35 h 82"/>
                  <a:gd name="T96" fmla="*/ 68 w 86"/>
                  <a:gd name="T97" fmla="*/ 31 h 82"/>
                  <a:gd name="T98" fmla="*/ 74 w 86"/>
                  <a:gd name="T99" fmla="*/ 23 h 82"/>
                  <a:gd name="T100" fmla="*/ 75 w 86"/>
                  <a:gd name="T101" fmla="*/ 16 h 82"/>
                  <a:gd name="T102" fmla="*/ 82 w 86"/>
                  <a:gd name="T103" fmla="*/ 14 h 82"/>
                  <a:gd name="T104" fmla="*/ 84 w 86"/>
                  <a:gd name="T105" fmla="*/ 13 h 82"/>
                  <a:gd name="T106" fmla="*/ 84 w 86"/>
                  <a:gd name="T10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2">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35" name="chenying0907 37"/>
              <p:cNvSpPr/>
              <p:nvPr/>
            </p:nvSpPr>
            <p:spPr bwMode="auto">
              <a:xfrm>
                <a:off x="3725" y="22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36" name="chenying0907 38"/>
              <p:cNvSpPr/>
              <p:nvPr/>
            </p:nvSpPr>
            <p:spPr bwMode="auto">
              <a:xfrm>
                <a:off x="3474"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37" name="chenying0907 39"/>
              <p:cNvSpPr/>
              <p:nvPr/>
            </p:nvSpPr>
            <p:spPr bwMode="auto">
              <a:xfrm>
                <a:off x="3799" y="260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38" name="chenying0907 40"/>
              <p:cNvSpPr/>
              <p:nvPr/>
            </p:nvSpPr>
            <p:spPr bwMode="auto">
              <a:xfrm>
                <a:off x="3470" y="2079"/>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39" name="chenying0907 41"/>
              <p:cNvSpPr/>
              <p:nvPr/>
            </p:nvSpPr>
            <p:spPr bwMode="auto">
              <a:xfrm>
                <a:off x="3825"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40" name="chenying0907 42"/>
              <p:cNvSpPr/>
              <p:nvPr/>
            </p:nvSpPr>
            <p:spPr bwMode="auto">
              <a:xfrm>
                <a:off x="3466" y="21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41" name="chenying0907 43"/>
              <p:cNvSpPr/>
              <p:nvPr/>
            </p:nvSpPr>
            <p:spPr bwMode="auto">
              <a:xfrm>
                <a:off x="3916" y="25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42" name="chenying0907 44"/>
              <p:cNvSpPr/>
              <p:nvPr/>
            </p:nvSpPr>
            <p:spPr bwMode="auto">
              <a:xfrm>
                <a:off x="3899" y="27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43" name="chenying0907 45"/>
              <p:cNvSpPr/>
              <p:nvPr/>
            </p:nvSpPr>
            <p:spPr bwMode="auto">
              <a:xfrm>
                <a:off x="3926" y="2582"/>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44" name="chenying0907 46"/>
              <p:cNvSpPr/>
              <p:nvPr/>
            </p:nvSpPr>
            <p:spPr bwMode="auto">
              <a:xfrm>
                <a:off x="3850" y="2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45" name="chenying0907 47"/>
              <p:cNvSpPr/>
              <p:nvPr/>
            </p:nvSpPr>
            <p:spPr bwMode="auto">
              <a:xfrm>
                <a:off x="3926" y="25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46" name="chenying0907 48"/>
              <p:cNvSpPr/>
              <p:nvPr/>
            </p:nvSpPr>
            <p:spPr bwMode="auto">
              <a:xfrm>
                <a:off x="3810"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47" name="chenying0907 49"/>
              <p:cNvSpPr/>
              <p:nvPr/>
            </p:nvSpPr>
            <p:spPr bwMode="auto">
              <a:xfrm>
                <a:off x="3827" y="227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48" name="chenying0907 50"/>
              <p:cNvSpPr/>
              <p:nvPr/>
            </p:nvSpPr>
            <p:spPr bwMode="auto">
              <a:xfrm>
                <a:off x="3470" y="2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49" name="chenying0907 51"/>
              <p:cNvSpPr/>
              <p:nvPr/>
            </p:nvSpPr>
            <p:spPr bwMode="auto">
              <a:xfrm>
                <a:off x="4497" y="2332"/>
                <a:ext cx="2" cy="4"/>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0"/>
                      <a:pt x="0"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50" name="chenying0907 52"/>
              <p:cNvSpPr/>
              <p:nvPr/>
            </p:nvSpPr>
            <p:spPr bwMode="auto">
              <a:xfrm>
                <a:off x="4468" y="2319"/>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51" name="chenying0907 53"/>
              <p:cNvSpPr/>
              <p:nvPr/>
            </p:nvSpPr>
            <p:spPr bwMode="auto">
              <a:xfrm>
                <a:off x="4451" y="22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52" name="chenying0907 54"/>
              <p:cNvSpPr/>
              <p:nvPr/>
            </p:nvSpPr>
            <p:spPr bwMode="auto">
              <a:xfrm>
                <a:off x="4385" y="22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53" name="chenying0907 55"/>
              <p:cNvSpPr/>
              <p:nvPr/>
            </p:nvSpPr>
            <p:spPr bwMode="auto">
              <a:xfrm>
                <a:off x="4381" y="2277"/>
                <a:ext cx="4" cy="2"/>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1" y="1"/>
                      <a:pt x="1" y="1"/>
                    </a:cubicBezTo>
                    <a:cubicBezTo>
                      <a:pt x="1" y="0"/>
                      <a:pt x="2" y="0"/>
                      <a:pt x="1"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54" name="chenying0907 56"/>
              <p:cNvSpPr/>
              <p:nvPr/>
            </p:nvSpPr>
            <p:spPr bwMode="auto">
              <a:xfrm>
                <a:off x="4383" y="2281"/>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55" name="chenying0907 57"/>
              <p:cNvSpPr/>
              <p:nvPr/>
            </p:nvSpPr>
            <p:spPr bwMode="auto">
              <a:xfrm>
                <a:off x="4504" y="23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56" name="chenying0907 58"/>
              <p:cNvSpPr/>
              <p:nvPr/>
            </p:nvSpPr>
            <p:spPr bwMode="auto">
              <a:xfrm>
                <a:off x="3602" y="1893"/>
                <a:ext cx="27" cy="2"/>
              </a:xfrm>
              <a:custGeom>
                <a:avLst/>
                <a:gdLst>
                  <a:gd name="T0" fmla="*/ 4 w 13"/>
                  <a:gd name="T1" fmla="*/ 1 h 1"/>
                  <a:gd name="T2" fmla="*/ 6 w 13"/>
                  <a:gd name="T3" fmla="*/ 1 h 1"/>
                  <a:gd name="T4" fmla="*/ 6 w 13"/>
                  <a:gd name="T5" fmla="*/ 1 h 1"/>
                  <a:gd name="T6" fmla="*/ 6 w 13"/>
                  <a:gd name="T7" fmla="*/ 1 h 1"/>
                  <a:gd name="T8" fmla="*/ 6 w 13"/>
                  <a:gd name="T9" fmla="*/ 1 h 1"/>
                  <a:gd name="T10" fmla="*/ 6 w 13"/>
                  <a:gd name="T11" fmla="*/ 1 h 1"/>
                  <a:gd name="T12" fmla="*/ 6 w 13"/>
                  <a:gd name="T13" fmla="*/ 1 h 1"/>
                  <a:gd name="T14" fmla="*/ 6 w 13"/>
                  <a:gd name="T15" fmla="*/ 1 h 1"/>
                  <a:gd name="T16" fmla="*/ 4 w 13"/>
                  <a:gd name="T17" fmla="*/ 1 h 1"/>
                  <a:gd name="T18" fmla="*/ 4 w 1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57" name="chenying0907 59"/>
              <p:cNvSpPr/>
              <p:nvPr/>
            </p:nvSpPr>
            <p:spPr bwMode="auto">
              <a:xfrm>
                <a:off x="4495" y="23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58" name="chenying0907 60"/>
              <p:cNvSpPr/>
              <p:nvPr/>
            </p:nvSpPr>
            <p:spPr bwMode="auto">
              <a:xfrm>
                <a:off x="4381" y="2277"/>
                <a:ext cx="4" cy="8"/>
              </a:xfrm>
              <a:custGeom>
                <a:avLst/>
                <a:gdLst>
                  <a:gd name="T0" fmla="*/ 2 w 2"/>
                  <a:gd name="T1" fmla="*/ 1 h 4"/>
                  <a:gd name="T2" fmla="*/ 2 w 2"/>
                  <a:gd name="T3" fmla="*/ 0 h 4"/>
                  <a:gd name="T4" fmla="*/ 1 w 2"/>
                  <a:gd name="T5" fmla="*/ 2 h 4"/>
                  <a:gd name="T6" fmla="*/ 1 w 2"/>
                  <a:gd name="T7" fmla="*/ 2 h 4"/>
                  <a:gd name="T8" fmla="*/ 0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59" name="chenying0907 61"/>
              <p:cNvSpPr/>
              <p:nvPr/>
            </p:nvSpPr>
            <p:spPr bwMode="auto">
              <a:xfrm>
                <a:off x="4519" y="2328"/>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60" name="chenying0907 62"/>
              <p:cNvSpPr/>
              <p:nvPr/>
            </p:nvSpPr>
            <p:spPr bwMode="auto">
              <a:xfrm>
                <a:off x="4504" y="232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61" name="chenying0907 63"/>
              <p:cNvSpPr/>
              <p:nvPr/>
            </p:nvSpPr>
            <p:spPr bwMode="auto">
              <a:xfrm>
                <a:off x="4391" y="2294"/>
                <a:ext cx="4" cy="4"/>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0" y="2"/>
                      <a:pt x="1" y="1"/>
                      <a:pt x="1" y="1"/>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62" name="chenying0907 64"/>
              <p:cNvSpPr/>
              <p:nvPr/>
            </p:nvSpPr>
            <p:spPr bwMode="auto">
              <a:xfrm>
                <a:off x="4381" y="22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63" name="chenying0907 65"/>
              <p:cNvSpPr/>
              <p:nvPr/>
            </p:nvSpPr>
            <p:spPr bwMode="auto">
              <a:xfrm>
                <a:off x="3332" y="1903"/>
                <a:ext cx="2" cy="7"/>
              </a:xfrm>
              <a:custGeom>
                <a:avLst/>
                <a:gdLst>
                  <a:gd name="T0" fmla="*/ 0 w 1"/>
                  <a:gd name="T1" fmla="*/ 3 h 3"/>
                  <a:gd name="T2" fmla="*/ 1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1" y="3"/>
                    </a:cubicBezTo>
                    <a:cubicBezTo>
                      <a:pt x="1" y="2"/>
                      <a:pt x="1" y="1"/>
                      <a:pt x="1"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64" name="chenying0907 66"/>
              <p:cNvSpPr/>
              <p:nvPr/>
            </p:nvSpPr>
            <p:spPr bwMode="auto">
              <a:xfrm>
                <a:off x="3566" y="237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65" name="chenying0907 67"/>
              <p:cNvSpPr/>
              <p:nvPr/>
            </p:nvSpPr>
            <p:spPr bwMode="auto">
              <a:xfrm>
                <a:off x="3474" y="207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66" name="chenying0907 68"/>
              <p:cNvSpPr/>
              <p:nvPr/>
            </p:nvSpPr>
            <p:spPr bwMode="auto">
              <a:xfrm>
                <a:off x="4060" y="156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67" name="chenying0907 69"/>
              <p:cNvSpPr/>
              <p:nvPr/>
            </p:nvSpPr>
            <p:spPr bwMode="auto">
              <a:xfrm>
                <a:off x="3472" y="2073"/>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68" name="chenying0907 70"/>
              <p:cNvSpPr/>
              <p:nvPr/>
            </p:nvSpPr>
            <p:spPr bwMode="auto">
              <a:xfrm>
                <a:off x="3474" y="2073"/>
                <a:ext cx="0" cy="2"/>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69" name="chenying0907 71"/>
              <p:cNvSpPr/>
              <p:nvPr/>
            </p:nvSpPr>
            <p:spPr bwMode="auto">
              <a:xfrm>
                <a:off x="3702" y="1530"/>
                <a:ext cx="4" cy="2"/>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70" name="chenying0907 72"/>
              <p:cNvSpPr/>
              <p:nvPr/>
            </p:nvSpPr>
            <p:spPr bwMode="auto">
              <a:xfrm>
                <a:off x="3421" y="2084"/>
                <a:ext cx="17" cy="15"/>
              </a:xfrm>
              <a:custGeom>
                <a:avLst/>
                <a:gdLst>
                  <a:gd name="T0" fmla="*/ 2 w 8"/>
                  <a:gd name="T1" fmla="*/ 5 h 7"/>
                  <a:gd name="T2" fmla="*/ 4 w 8"/>
                  <a:gd name="T3" fmla="*/ 2 h 7"/>
                  <a:gd name="T4" fmla="*/ 2 w 8"/>
                  <a:gd name="T5" fmla="*/ 5 h 7"/>
                </a:gdLst>
                <a:ahLst/>
                <a:cxnLst>
                  <a:cxn ang="0">
                    <a:pos x="T0" y="T1"/>
                  </a:cxn>
                  <a:cxn ang="0">
                    <a:pos x="T2" y="T3"/>
                  </a:cxn>
                  <a:cxn ang="0">
                    <a:pos x="T4" y="T5"/>
                  </a:cxn>
                </a:cxnLst>
                <a:rect l="0" t="0" r="r" b="b"/>
                <a:pathLst>
                  <a:path w="8" h="7">
                    <a:moveTo>
                      <a:pt x="2" y="5"/>
                    </a:moveTo>
                    <a:cubicBezTo>
                      <a:pt x="8" y="0"/>
                      <a:pt x="0" y="7"/>
                      <a:pt x="4" y="2"/>
                    </a:cubicBezTo>
                    <a:cubicBezTo>
                      <a:pt x="2" y="3"/>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71" name="chenying0907 73"/>
              <p:cNvSpPr/>
              <p:nvPr/>
            </p:nvSpPr>
            <p:spPr bwMode="auto">
              <a:xfrm>
                <a:off x="4381" y="2247"/>
                <a:ext cx="2" cy="4"/>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0"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72" name="chenying0907 74"/>
              <p:cNvSpPr/>
              <p:nvPr/>
            </p:nvSpPr>
            <p:spPr bwMode="auto">
              <a:xfrm>
                <a:off x="4381" y="2247"/>
                <a:ext cx="2" cy="6"/>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73" name="chenying0907 75"/>
              <p:cNvSpPr/>
              <p:nvPr/>
            </p:nvSpPr>
            <p:spPr bwMode="auto">
              <a:xfrm>
                <a:off x="3914" y="15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74" name="chenying0907 76"/>
              <p:cNvSpPr/>
              <p:nvPr/>
            </p:nvSpPr>
            <p:spPr bwMode="auto">
              <a:xfrm>
                <a:off x="3317" y="1492"/>
                <a:ext cx="1064" cy="1219"/>
              </a:xfrm>
              <a:custGeom>
                <a:avLst/>
                <a:gdLst>
                  <a:gd name="T0" fmla="*/ 307 w 501"/>
                  <a:gd name="T1" fmla="*/ 7 h 575"/>
                  <a:gd name="T2" fmla="*/ 204 w 501"/>
                  <a:gd name="T3" fmla="*/ 13 h 575"/>
                  <a:gd name="T4" fmla="*/ 130 w 501"/>
                  <a:gd name="T5" fmla="*/ 42 h 575"/>
                  <a:gd name="T6" fmla="*/ 23 w 501"/>
                  <a:gd name="T7" fmla="*/ 152 h 575"/>
                  <a:gd name="T8" fmla="*/ 0 w 501"/>
                  <a:gd name="T9" fmla="*/ 247 h 575"/>
                  <a:gd name="T10" fmla="*/ 50 w 501"/>
                  <a:gd name="T11" fmla="*/ 385 h 575"/>
                  <a:gd name="T12" fmla="*/ 111 w 501"/>
                  <a:gd name="T13" fmla="*/ 430 h 575"/>
                  <a:gd name="T14" fmla="*/ 184 w 501"/>
                  <a:gd name="T15" fmla="*/ 490 h 575"/>
                  <a:gd name="T16" fmla="*/ 202 w 501"/>
                  <a:gd name="T17" fmla="*/ 528 h 575"/>
                  <a:gd name="T18" fmla="*/ 213 w 501"/>
                  <a:gd name="T19" fmla="*/ 562 h 575"/>
                  <a:gd name="T20" fmla="*/ 214 w 501"/>
                  <a:gd name="T21" fmla="*/ 567 h 575"/>
                  <a:gd name="T22" fmla="*/ 211 w 501"/>
                  <a:gd name="T23" fmla="*/ 536 h 575"/>
                  <a:gd name="T24" fmla="*/ 199 w 501"/>
                  <a:gd name="T25" fmla="*/ 494 h 575"/>
                  <a:gd name="T26" fmla="*/ 165 w 501"/>
                  <a:gd name="T27" fmla="*/ 454 h 575"/>
                  <a:gd name="T28" fmla="*/ 164 w 501"/>
                  <a:gd name="T29" fmla="*/ 451 h 575"/>
                  <a:gd name="T30" fmla="*/ 135 w 501"/>
                  <a:gd name="T31" fmla="*/ 430 h 575"/>
                  <a:gd name="T32" fmla="*/ 134 w 501"/>
                  <a:gd name="T33" fmla="*/ 428 h 575"/>
                  <a:gd name="T34" fmla="*/ 125 w 501"/>
                  <a:gd name="T35" fmla="*/ 419 h 575"/>
                  <a:gd name="T36" fmla="*/ 97 w 501"/>
                  <a:gd name="T37" fmla="*/ 407 h 575"/>
                  <a:gd name="T38" fmla="*/ 85 w 501"/>
                  <a:gd name="T39" fmla="*/ 394 h 575"/>
                  <a:gd name="T40" fmla="*/ 77 w 501"/>
                  <a:gd name="T41" fmla="*/ 384 h 575"/>
                  <a:gd name="T42" fmla="*/ 63 w 501"/>
                  <a:gd name="T43" fmla="*/ 368 h 575"/>
                  <a:gd name="T44" fmla="*/ 49 w 501"/>
                  <a:gd name="T45" fmla="*/ 353 h 575"/>
                  <a:gd name="T46" fmla="*/ 40 w 501"/>
                  <a:gd name="T47" fmla="*/ 338 h 575"/>
                  <a:gd name="T48" fmla="*/ 25 w 501"/>
                  <a:gd name="T49" fmla="*/ 323 h 575"/>
                  <a:gd name="T50" fmla="*/ 29 w 501"/>
                  <a:gd name="T51" fmla="*/ 315 h 575"/>
                  <a:gd name="T52" fmla="*/ 21 w 501"/>
                  <a:gd name="T53" fmla="*/ 247 h 575"/>
                  <a:gd name="T54" fmla="*/ 23 w 501"/>
                  <a:gd name="T55" fmla="*/ 221 h 575"/>
                  <a:gd name="T56" fmla="*/ 26 w 501"/>
                  <a:gd name="T57" fmla="*/ 191 h 575"/>
                  <a:gd name="T58" fmla="*/ 56 w 501"/>
                  <a:gd name="T59" fmla="*/ 133 h 575"/>
                  <a:gd name="T60" fmla="*/ 74 w 501"/>
                  <a:gd name="T61" fmla="*/ 107 h 575"/>
                  <a:gd name="T62" fmla="*/ 84 w 501"/>
                  <a:gd name="T63" fmla="*/ 99 h 575"/>
                  <a:gd name="T64" fmla="*/ 90 w 501"/>
                  <a:gd name="T65" fmla="*/ 91 h 575"/>
                  <a:gd name="T66" fmla="*/ 110 w 501"/>
                  <a:gd name="T67" fmla="*/ 80 h 575"/>
                  <a:gd name="T68" fmla="*/ 129 w 501"/>
                  <a:gd name="T69" fmla="*/ 65 h 575"/>
                  <a:gd name="T70" fmla="*/ 182 w 501"/>
                  <a:gd name="T71" fmla="*/ 36 h 575"/>
                  <a:gd name="T72" fmla="*/ 211 w 501"/>
                  <a:gd name="T73" fmla="*/ 29 h 575"/>
                  <a:gd name="T74" fmla="*/ 253 w 501"/>
                  <a:gd name="T75" fmla="*/ 19 h 575"/>
                  <a:gd name="T76" fmla="*/ 281 w 501"/>
                  <a:gd name="T77" fmla="*/ 19 h 575"/>
                  <a:gd name="T78" fmla="*/ 284 w 501"/>
                  <a:gd name="T79" fmla="*/ 19 h 575"/>
                  <a:gd name="T80" fmla="*/ 320 w 501"/>
                  <a:gd name="T81" fmla="*/ 24 h 575"/>
                  <a:gd name="T82" fmla="*/ 369 w 501"/>
                  <a:gd name="T83" fmla="*/ 42 h 575"/>
                  <a:gd name="T84" fmla="*/ 388 w 501"/>
                  <a:gd name="T85" fmla="*/ 53 h 575"/>
                  <a:gd name="T86" fmla="*/ 407 w 501"/>
                  <a:gd name="T87" fmla="*/ 71 h 575"/>
                  <a:gd name="T88" fmla="*/ 435 w 501"/>
                  <a:gd name="T89" fmla="*/ 107 h 575"/>
                  <a:gd name="T90" fmla="*/ 462 w 501"/>
                  <a:gd name="T91" fmla="*/ 154 h 575"/>
                  <a:gd name="T92" fmla="*/ 471 w 501"/>
                  <a:gd name="T93" fmla="*/ 184 h 575"/>
                  <a:gd name="T94" fmla="*/ 464 w 501"/>
                  <a:gd name="T95" fmla="*/ 279 h 575"/>
                  <a:gd name="T96" fmla="*/ 451 w 501"/>
                  <a:gd name="T97" fmla="*/ 307 h 575"/>
                  <a:gd name="T98" fmla="*/ 395 w 501"/>
                  <a:gd name="T99" fmla="*/ 377 h 575"/>
                  <a:gd name="T100" fmla="*/ 368 w 501"/>
                  <a:gd name="T101" fmla="*/ 412 h 575"/>
                  <a:gd name="T102" fmla="*/ 363 w 501"/>
                  <a:gd name="T103" fmla="*/ 573 h 575"/>
                  <a:gd name="T104" fmla="*/ 446 w 501"/>
                  <a:gd name="T105" fmla="*/ 342 h 575"/>
                  <a:gd name="T106" fmla="*/ 463 w 501"/>
                  <a:gd name="T107" fmla="*/ 11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1" h="575">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75" name="Rectangle 77"/>
              <p:cNvSpPr>
                <a:spLocks noChangeArrowheads="1"/>
              </p:cNvSpPr>
              <p:nvPr/>
            </p:nvSpPr>
            <p:spPr bwMode="auto">
              <a:xfrm>
                <a:off x="4586" y="189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j-lt"/>
                </a:endParaRPr>
              </a:p>
            </p:txBody>
          </p:sp>
          <p:sp>
            <p:nvSpPr>
              <p:cNvPr id="376" name="chenying0907 78"/>
              <p:cNvSpPr/>
              <p:nvPr/>
            </p:nvSpPr>
            <p:spPr bwMode="auto">
              <a:xfrm>
                <a:off x="3937" y="281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77" name="chenying0907 79"/>
              <p:cNvSpPr/>
              <p:nvPr/>
            </p:nvSpPr>
            <p:spPr bwMode="auto">
              <a:xfrm>
                <a:off x="4629" y="1859"/>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78" name="chenying0907 80"/>
              <p:cNvSpPr/>
              <p:nvPr/>
            </p:nvSpPr>
            <p:spPr bwMode="auto">
              <a:xfrm>
                <a:off x="3967" y="281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79" name="chenying0907 81"/>
              <p:cNvSpPr/>
              <p:nvPr/>
            </p:nvSpPr>
            <p:spPr bwMode="auto">
              <a:xfrm>
                <a:off x="4618" y="1878"/>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0"/>
                      <a:pt x="1" y="2"/>
                      <a:pt x="1" y="2"/>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80" name="chenying0907 82"/>
              <p:cNvSpPr/>
              <p:nvPr/>
            </p:nvSpPr>
            <p:spPr bwMode="auto">
              <a:xfrm>
                <a:off x="3814" y="22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81" name="chenying0907 83"/>
              <p:cNvSpPr/>
              <p:nvPr/>
            </p:nvSpPr>
            <p:spPr bwMode="auto">
              <a:xfrm>
                <a:off x="3876" y="24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82" name="chenying0907 84"/>
              <p:cNvSpPr/>
              <p:nvPr/>
            </p:nvSpPr>
            <p:spPr bwMode="auto">
              <a:xfrm>
                <a:off x="4618" y="18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83" name="chenying0907 85"/>
              <p:cNvSpPr/>
              <p:nvPr/>
            </p:nvSpPr>
            <p:spPr bwMode="auto">
              <a:xfrm>
                <a:off x="3801" y="2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84" name="chenying0907 86"/>
              <p:cNvSpPr/>
              <p:nvPr/>
            </p:nvSpPr>
            <p:spPr bwMode="auto">
              <a:xfrm>
                <a:off x="3808" y="226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85" name="chenying0907 87"/>
              <p:cNvSpPr/>
              <p:nvPr/>
            </p:nvSpPr>
            <p:spPr bwMode="auto">
              <a:xfrm>
                <a:off x="3878" y="239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86" name="chenying0907 88"/>
              <p:cNvSpPr/>
              <p:nvPr/>
            </p:nvSpPr>
            <p:spPr bwMode="auto">
              <a:xfrm>
                <a:off x="3810" y="2266"/>
                <a:ext cx="6"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3"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87" name="chenying0907 89"/>
              <p:cNvSpPr/>
              <p:nvPr/>
            </p:nvSpPr>
            <p:spPr bwMode="auto">
              <a:xfrm>
                <a:off x="3935" y="224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88" name="chenying0907 90"/>
              <p:cNvSpPr/>
              <p:nvPr/>
            </p:nvSpPr>
            <p:spPr bwMode="auto">
              <a:xfrm>
                <a:off x="3876" y="22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89" name="Oval 91"/>
              <p:cNvSpPr>
                <a:spLocks noChangeArrowheads="1"/>
              </p:cNvSpPr>
              <p:nvPr/>
            </p:nvSpPr>
            <p:spPr bwMode="auto">
              <a:xfrm>
                <a:off x="3814" y="22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90" name="chenying0907 92"/>
              <p:cNvSpPr/>
              <p:nvPr/>
            </p:nvSpPr>
            <p:spPr bwMode="auto">
              <a:xfrm>
                <a:off x="3801" y="2007"/>
                <a:ext cx="5" cy="7"/>
              </a:xfrm>
              <a:custGeom>
                <a:avLst/>
                <a:gdLst>
                  <a:gd name="T0" fmla="*/ 1 w 2"/>
                  <a:gd name="T1" fmla="*/ 0 h 3"/>
                  <a:gd name="T2" fmla="*/ 2 w 2"/>
                  <a:gd name="T3" fmla="*/ 3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2" y="3"/>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91" name="chenying0907 93"/>
              <p:cNvSpPr/>
              <p:nvPr/>
            </p:nvSpPr>
            <p:spPr bwMode="auto">
              <a:xfrm>
                <a:off x="3837" y="24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92" name="chenying0907 94"/>
              <p:cNvSpPr/>
              <p:nvPr/>
            </p:nvSpPr>
            <p:spPr bwMode="auto">
              <a:xfrm>
                <a:off x="4398" y="22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93" name="chenying0907 95"/>
              <p:cNvSpPr/>
              <p:nvPr/>
            </p:nvSpPr>
            <p:spPr bwMode="auto">
              <a:xfrm>
                <a:off x="4376" y="2249"/>
                <a:ext cx="227" cy="119"/>
              </a:xfrm>
              <a:custGeom>
                <a:avLst/>
                <a:gdLst>
                  <a:gd name="T0" fmla="*/ 90 w 107"/>
                  <a:gd name="T1" fmla="*/ 34 h 56"/>
                  <a:gd name="T2" fmla="*/ 75 w 107"/>
                  <a:gd name="T3" fmla="*/ 23 h 56"/>
                  <a:gd name="T4" fmla="*/ 59 w 107"/>
                  <a:gd name="T5" fmla="*/ 22 h 56"/>
                  <a:gd name="T6" fmla="*/ 54 w 107"/>
                  <a:gd name="T7" fmla="*/ 18 h 56"/>
                  <a:gd name="T8" fmla="*/ 44 w 107"/>
                  <a:gd name="T9" fmla="*/ 13 h 56"/>
                  <a:gd name="T10" fmla="*/ 37 w 107"/>
                  <a:gd name="T11" fmla="*/ 9 h 56"/>
                  <a:gd name="T12" fmla="*/ 30 w 107"/>
                  <a:gd name="T13" fmla="*/ 11 h 56"/>
                  <a:gd name="T14" fmla="*/ 20 w 107"/>
                  <a:gd name="T15" fmla="*/ 8 h 56"/>
                  <a:gd name="T16" fmla="*/ 15 w 107"/>
                  <a:gd name="T17" fmla="*/ 6 h 56"/>
                  <a:gd name="T18" fmla="*/ 9 w 107"/>
                  <a:gd name="T19" fmla="*/ 1 h 56"/>
                  <a:gd name="T20" fmla="*/ 6 w 107"/>
                  <a:gd name="T21" fmla="*/ 1 h 56"/>
                  <a:gd name="T22" fmla="*/ 3 w 107"/>
                  <a:gd name="T23" fmla="*/ 3 h 56"/>
                  <a:gd name="T24" fmla="*/ 0 w 107"/>
                  <a:gd name="T25" fmla="*/ 5 h 56"/>
                  <a:gd name="T26" fmla="*/ 1 w 107"/>
                  <a:gd name="T27" fmla="*/ 8 h 56"/>
                  <a:gd name="T28" fmla="*/ 6 w 107"/>
                  <a:gd name="T29" fmla="*/ 9 h 56"/>
                  <a:gd name="T30" fmla="*/ 8 w 107"/>
                  <a:gd name="T31" fmla="*/ 14 h 56"/>
                  <a:gd name="T32" fmla="*/ 3 w 107"/>
                  <a:gd name="T33" fmla="*/ 19 h 56"/>
                  <a:gd name="T34" fmla="*/ 5 w 107"/>
                  <a:gd name="T35" fmla="*/ 20 h 56"/>
                  <a:gd name="T36" fmla="*/ 8 w 107"/>
                  <a:gd name="T37" fmla="*/ 18 h 56"/>
                  <a:gd name="T38" fmla="*/ 8 w 107"/>
                  <a:gd name="T39" fmla="*/ 20 h 56"/>
                  <a:gd name="T40" fmla="*/ 12 w 107"/>
                  <a:gd name="T41" fmla="*/ 17 h 56"/>
                  <a:gd name="T42" fmla="*/ 11 w 107"/>
                  <a:gd name="T43" fmla="*/ 22 h 56"/>
                  <a:gd name="T44" fmla="*/ 11 w 107"/>
                  <a:gd name="T45" fmla="*/ 25 h 56"/>
                  <a:gd name="T46" fmla="*/ 13 w 107"/>
                  <a:gd name="T47" fmla="*/ 23 h 56"/>
                  <a:gd name="T48" fmla="*/ 14 w 107"/>
                  <a:gd name="T49" fmla="*/ 25 h 56"/>
                  <a:gd name="T50" fmla="*/ 17 w 107"/>
                  <a:gd name="T51" fmla="*/ 22 h 56"/>
                  <a:gd name="T52" fmla="*/ 21 w 107"/>
                  <a:gd name="T53" fmla="*/ 18 h 56"/>
                  <a:gd name="T54" fmla="*/ 20 w 107"/>
                  <a:gd name="T55" fmla="*/ 23 h 56"/>
                  <a:gd name="T56" fmla="*/ 24 w 107"/>
                  <a:gd name="T57" fmla="*/ 26 h 56"/>
                  <a:gd name="T58" fmla="*/ 26 w 107"/>
                  <a:gd name="T59" fmla="*/ 27 h 56"/>
                  <a:gd name="T60" fmla="*/ 28 w 107"/>
                  <a:gd name="T61" fmla="*/ 27 h 56"/>
                  <a:gd name="T62" fmla="*/ 33 w 107"/>
                  <a:gd name="T63" fmla="*/ 29 h 56"/>
                  <a:gd name="T64" fmla="*/ 35 w 107"/>
                  <a:gd name="T65" fmla="*/ 30 h 56"/>
                  <a:gd name="T66" fmla="*/ 36 w 107"/>
                  <a:gd name="T67" fmla="*/ 30 h 56"/>
                  <a:gd name="T68" fmla="*/ 38 w 107"/>
                  <a:gd name="T69" fmla="*/ 28 h 56"/>
                  <a:gd name="T70" fmla="*/ 39 w 107"/>
                  <a:gd name="T71" fmla="*/ 31 h 56"/>
                  <a:gd name="T72" fmla="*/ 41 w 107"/>
                  <a:gd name="T73" fmla="*/ 30 h 56"/>
                  <a:gd name="T74" fmla="*/ 44 w 107"/>
                  <a:gd name="T75" fmla="*/ 33 h 56"/>
                  <a:gd name="T76" fmla="*/ 48 w 107"/>
                  <a:gd name="T77" fmla="*/ 34 h 56"/>
                  <a:gd name="T78" fmla="*/ 50 w 107"/>
                  <a:gd name="T79" fmla="*/ 37 h 56"/>
                  <a:gd name="T80" fmla="*/ 52 w 107"/>
                  <a:gd name="T81" fmla="*/ 36 h 56"/>
                  <a:gd name="T82" fmla="*/ 52 w 107"/>
                  <a:gd name="T83" fmla="*/ 37 h 56"/>
                  <a:gd name="T84" fmla="*/ 55 w 107"/>
                  <a:gd name="T85" fmla="*/ 37 h 56"/>
                  <a:gd name="T86" fmla="*/ 58 w 107"/>
                  <a:gd name="T87" fmla="*/ 38 h 56"/>
                  <a:gd name="T88" fmla="*/ 61 w 107"/>
                  <a:gd name="T89" fmla="*/ 38 h 56"/>
                  <a:gd name="T90" fmla="*/ 67 w 107"/>
                  <a:gd name="T91" fmla="*/ 33 h 56"/>
                  <a:gd name="T92" fmla="*/ 67 w 107"/>
                  <a:gd name="T93" fmla="*/ 38 h 56"/>
                  <a:gd name="T94" fmla="*/ 71 w 107"/>
                  <a:gd name="T95" fmla="*/ 39 h 56"/>
                  <a:gd name="T96" fmla="*/ 73 w 107"/>
                  <a:gd name="T97" fmla="*/ 40 h 56"/>
                  <a:gd name="T98" fmla="*/ 79 w 107"/>
                  <a:gd name="T99" fmla="*/ 44 h 56"/>
                  <a:gd name="T100" fmla="*/ 81 w 107"/>
                  <a:gd name="T101" fmla="*/ 46 h 56"/>
                  <a:gd name="T102" fmla="*/ 90 w 107"/>
                  <a:gd name="T103" fmla="*/ 46 h 56"/>
                  <a:gd name="T104" fmla="*/ 93 w 107"/>
                  <a:gd name="T10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56">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94" name="chenying0907 96"/>
              <p:cNvSpPr/>
              <p:nvPr/>
            </p:nvSpPr>
            <p:spPr bwMode="auto">
              <a:xfrm>
                <a:off x="4117" y="2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95" name="chenying0907 97"/>
              <p:cNvSpPr/>
              <p:nvPr/>
            </p:nvSpPr>
            <p:spPr bwMode="auto">
              <a:xfrm>
                <a:off x="4487" y="2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96" name="chenying0907 98"/>
              <p:cNvSpPr/>
              <p:nvPr/>
            </p:nvSpPr>
            <p:spPr bwMode="auto">
              <a:xfrm>
                <a:off x="4387" y="2285"/>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97" name="chenying0907 99"/>
              <p:cNvSpPr/>
              <p:nvPr/>
            </p:nvSpPr>
            <p:spPr bwMode="auto">
              <a:xfrm>
                <a:off x="4508" y="19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98" name="chenying0907 100"/>
              <p:cNvSpPr/>
              <p:nvPr/>
            </p:nvSpPr>
            <p:spPr bwMode="auto">
              <a:xfrm>
                <a:off x="4487" y="2285"/>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99" name="chenying0907 101"/>
              <p:cNvSpPr/>
              <p:nvPr/>
            </p:nvSpPr>
            <p:spPr bwMode="auto">
              <a:xfrm>
                <a:off x="4514" y="1929"/>
                <a:ext cx="0" cy="4"/>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00" name="chenying0907 102"/>
              <p:cNvSpPr/>
              <p:nvPr/>
            </p:nvSpPr>
            <p:spPr bwMode="auto">
              <a:xfrm>
                <a:off x="4506" y="1927"/>
                <a:ext cx="0" cy="4"/>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1"/>
                      <a:pt x="0" y="0"/>
                      <a:pt x="0" y="0"/>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01" name="chenying0907 103"/>
              <p:cNvSpPr/>
              <p:nvPr/>
            </p:nvSpPr>
            <p:spPr bwMode="auto">
              <a:xfrm>
                <a:off x="4516" y="192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02" name="chenying0907 104"/>
              <p:cNvSpPr/>
              <p:nvPr/>
            </p:nvSpPr>
            <p:spPr bwMode="auto">
              <a:xfrm>
                <a:off x="4495" y="1925"/>
                <a:ext cx="2" cy="4"/>
              </a:xfrm>
              <a:custGeom>
                <a:avLst/>
                <a:gdLst>
                  <a:gd name="T0" fmla="*/ 1 w 1"/>
                  <a:gd name="T1" fmla="*/ 1 h 2"/>
                  <a:gd name="T2" fmla="*/ 0 w 1"/>
                  <a:gd name="T3" fmla="*/ 0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1"/>
                      <a:pt x="1" y="1"/>
                      <a:pt x="1"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03" name="chenying0907 105"/>
              <p:cNvSpPr/>
              <p:nvPr/>
            </p:nvSpPr>
            <p:spPr bwMode="auto">
              <a:xfrm>
                <a:off x="3201" y="2162"/>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04" name="chenying0907 106"/>
              <p:cNvSpPr/>
              <p:nvPr/>
            </p:nvSpPr>
            <p:spPr bwMode="auto">
              <a:xfrm>
                <a:off x="3544" y="15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05" name="chenying0907 107"/>
              <p:cNvSpPr/>
              <p:nvPr/>
            </p:nvSpPr>
            <p:spPr bwMode="auto">
              <a:xfrm>
                <a:off x="3914" y="14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06" name="chenying0907 108"/>
              <p:cNvSpPr/>
              <p:nvPr/>
            </p:nvSpPr>
            <p:spPr bwMode="auto">
              <a:xfrm>
                <a:off x="3916" y="1409"/>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2" y="1"/>
                      <a:pt x="0"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07" name="chenying0907 109"/>
              <p:cNvSpPr/>
              <p:nvPr/>
            </p:nvSpPr>
            <p:spPr bwMode="auto">
              <a:xfrm>
                <a:off x="3893" y="1441"/>
                <a:ext cx="4" cy="4"/>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1"/>
                      <a:pt x="1" y="1"/>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08" name="chenying0907 110"/>
              <p:cNvSpPr/>
              <p:nvPr/>
            </p:nvSpPr>
            <p:spPr bwMode="auto">
              <a:xfrm>
                <a:off x="3893" y="1437"/>
                <a:ext cx="6" cy="6"/>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09" name="chenying0907 111"/>
              <p:cNvSpPr/>
              <p:nvPr/>
            </p:nvSpPr>
            <p:spPr bwMode="auto">
              <a:xfrm>
                <a:off x="3909" y="1418"/>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10" name="chenying0907 112"/>
              <p:cNvSpPr/>
              <p:nvPr/>
            </p:nvSpPr>
            <p:spPr bwMode="auto">
              <a:xfrm>
                <a:off x="3912" y="141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11" name="chenying0907 113"/>
              <p:cNvSpPr/>
              <p:nvPr/>
            </p:nvSpPr>
            <p:spPr bwMode="auto">
              <a:xfrm>
                <a:off x="4472" y="1804"/>
                <a:ext cx="233" cy="133"/>
              </a:xfrm>
              <a:custGeom>
                <a:avLst/>
                <a:gdLst>
                  <a:gd name="T0" fmla="*/ 86 w 110"/>
                  <a:gd name="T1" fmla="*/ 5 h 63"/>
                  <a:gd name="T2" fmla="*/ 79 w 110"/>
                  <a:gd name="T3" fmla="*/ 7 h 63"/>
                  <a:gd name="T4" fmla="*/ 58 w 110"/>
                  <a:gd name="T5" fmla="*/ 24 h 63"/>
                  <a:gd name="T6" fmla="*/ 50 w 110"/>
                  <a:gd name="T7" fmla="*/ 26 h 63"/>
                  <a:gd name="T8" fmla="*/ 44 w 110"/>
                  <a:gd name="T9" fmla="*/ 26 h 63"/>
                  <a:gd name="T10" fmla="*/ 34 w 110"/>
                  <a:gd name="T11" fmla="*/ 31 h 63"/>
                  <a:gd name="T12" fmla="*/ 28 w 110"/>
                  <a:gd name="T13" fmla="*/ 33 h 63"/>
                  <a:gd name="T14" fmla="*/ 17 w 110"/>
                  <a:gd name="T15" fmla="*/ 38 h 63"/>
                  <a:gd name="T16" fmla="*/ 13 w 110"/>
                  <a:gd name="T17" fmla="*/ 45 h 63"/>
                  <a:gd name="T18" fmla="*/ 5 w 110"/>
                  <a:gd name="T19" fmla="*/ 47 h 63"/>
                  <a:gd name="T20" fmla="*/ 1 w 110"/>
                  <a:gd name="T21" fmla="*/ 50 h 63"/>
                  <a:gd name="T22" fmla="*/ 3 w 110"/>
                  <a:gd name="T23" fmla="*/ 55 h 63"/>
                  <a:gd name="T24" fmla="*/ 3 w 110"/>
                  <a:gd name="T25" fmla="*/ 56 h 63"/>
                  <a:gd name="T26" fmla="*/ 5 w 110"/>
                  <a:gd name="T27" fmla="*/ 55 h 63"/>
                  <a:gd name="T28" fmla="*/ 9 w 110"/>
                  <a:gd name="T29" fmla="*/ 56 h 63"/>
                  <a:gd name="T30" fmla="*/ 12 w 110"/>
                  <a:gd name="T31" fmla="*/ 58 h 63"/>
                  <a:gd name="T32" fmla="*/ 12 w 110"/>
                  <a:gd name="T33" fmla="*/ 51 h 63"/>
                  <a:gd name="T34" fmla="*/ 15 w 110"/>
                  <a:gd name="T35" fmla="*/ 57 h 63"/>
                  <a:gd name="T36" fmla="*/ 18 w 110"/>
                  <a:gd name="T37" fmla="*/ 61 h 63"/>
                  <a:gd name="T38" fmla="*/ 16 w 110"/>
                  <a:gd name="T39" fmla="*/ 54 h 63"/>
                  <a:gd name="T40" fmla="*/ 19 w 110"/>
                  <a:gd name="T41" fmla="*/ 59 h 63"/>
                  <a:gd name="T42" fmla="*/ 21 w 110"/>
                  <a:gd name="T43" fmla="*/ 60 h 63"/>
                  <a:gd name="T44" fmla="*/ 22 w 110"/>
                  <a:gd name="T45" fmla="*/ 60 h 63"/>
                  <a:gd name="T46" fmla="*/ 23 w 110"/>
                  <a:gd name="T47" fmla="*/ 60 h 63"/>
                  <a:gd name="T48" fmla="*/ 23 w 110"/>
                  <a:gd name="T49" fmla="*/ 55 h 63"/>
                  <a:gd name="T50" fmla="*/ 26 w 110"/>
                  <a:gd name="T51" fmla="*/ 58 h 63"/>
                  <a:gd name="T52" fmla="*/ 26 w 110"/>
                  <a:gd name="T53" fmla="*/ 54 h 63"/>
                  <a:gd name="T54" fmla="*/ 27 w 110"/>
                  <a:gd name="T55" fmla="*/ 54 h 63"/>
                  <a:gd name="T56" fmla="*/ 29 w 110"/>
                  <a:gd name="T57" fmla="*/ 54 h 63"/>
                  <a:gd name="T58" fmla="*/ 34 w 110"/>
                  <a:gd name="T59" fmla="*/ 51 h 63"/>
                  <a:gd name="T60" fmla="*/ 36 w 110"/>
                  <a:gd name="T61" fmla="*/ 51 h 63"/>
                  <a:gd name="T62" fmla="*/ 40 w 110"/>
                  <a:gd name="T63" fmla="*/ 49 h 63"/>
                  <a:gd name="T64" fmla="*/ 44 w 110"/>
                  <a:gd name="T65" fmla="*/ 47 h 63"/>
                  <a:gd name="T66" fmla="*/ 45 w 110"/>
                  <a:gd name="T67" fmla="*/ 45 h 63"/>
                  <a:gd name="T68" fmla="*/ 46 w 110"/>
                  <a:gd name="T69" fmla="*/ 45 h 63"/>
                  <a:gd name="T70" fmla="*/ 46 w 110"/>
                  <a:gd name="T71" fmla="*/ 42 h 63"/>
                  <a:gd name="T72" fmla="*/ 49 w 110"/>
                  <a:gd name="T73" fmla="*/ 42 h 63"/>
                  <a:gd name="T74" fmla="*/ 53 w 110"/>
                  <a:gd name="T75" fmla="*/ 42 h 63"/>
                  <a:gd name="T76" fmla="*/ 55 w 110"/>
                  <a:gd name="T77" fmla="*/ 39 h 63"/>
                  <a:gd name="T78" fmla="*/ 60 w 110"/>
                  <a:gd name="T79" fmla="*/ 39 h 63"/>
                  <a:gd name="T80" fmla="*/ 61 w 110"/>
                  <a:gd name="T81" fmla="*/ 38 h 63"/>
                  <a:gd name="T82" fmla="*/ 62 w 110"/>
                  <a:gd name="T83" fmla="*/ 38 h 63"/>
                  <a:gd name="T84" fmla="*/ 64 w 110"/>
                  <a:gd name="T85" fmla="*/ 40 h 63"/>
                  <a:gd name="T86" fmla="*/ 66 w 110"/>
                  <a:gd name="T87" fmla="*/ 35 h 63"/>
                  <a:gd name="T88" fmla="*/ 68 w 110"/>
                  <a:gd name="T89" fmla="*/ 30 h 63"/>
                  <a:gd name="T90" fmla="*/ 71 w 110"/>
                  <a:gd name="T91" fmla="*/ 31 h 63"/>
                  <a:gd name="T92" fmla="*/ 72 w 110"/>
                  <a:gd name="T93" fmla="*/ 26 h 63"/>
                  <a:gd name="T94" fmla="*/ 76 w 110"/>
                  <a:gd name="T95" fmla="*/ 26 h 63"/>
                  <a:gd name="T96" fmla="*/ 79 w 110"/>
                  <a:gd name="T97" fmla="*/ 24 h 63"/>
                  <a:gd name="T98" fmla="*/ 82 w 110"/>
                  <a:gd name="T99" fmla="*/ 23 h 63"/>
                  <a:gd name="T100" fmla="*/ 88 w 110"/>
                  <a:gd name="T101" fmla="*/ 20 h 63"/>
                  <a:gd name="T102" fmla="*/ 91 w 110"/>
                  <a:gd name="T103" fmla="*/ 16 h 63"/>
                  <a:gd name="T104" fmla="*/ 97 w 110"/>
                  <a:gd name="T105" fmla="*/ 13 h 63"/>
                  <a:gd name="T106" fmla="*/ 105 w 110"/>
                  <a:gd name="T107"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63">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12" name="chenying0907 114"/>
              <p:cNvSpPr/>
              <p:nvPr/>
            </p:nvSpPr>
            <p:spPr bwMode="auto">
              <a:xfrm>
                <a:off x="3897" y="1269"/>
                <a:ext cx="6" cy="2"/>
              </a:xfrm>
              <a:custGeom>
                <a:avLst/>
                <a:gdLst>
                  <a:gd name="T0" fmla="*/ 6 w 6"/>
                  <a:gd name="T1" fmla="*/ 0 h 2"/>
                  <a:gd name="T2" fmla="*/ 6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6" y="0"/>
                    </a:lnTo>
                    <a:lnTo>
                      <a:pt x="0" y="2"/>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13" name="chenying0907 115"/>
              <p:cNvSpPr/>
              <p:nvPr/>
            </p:nvSpPr>
            <p:spPr bwMode="auto">
              <a:xfrm>
                <a:off x="3935" y="1214"/>
                <a:ext cx="78" cy="253"/>
              </a:xfrm>
              <a:custGeom>
                <a:avLst/>
                <a:gdLst>
                  <a:gd name="T0" fmla="*/ 15 w 37"/>
                  <a:gd name="T1" fmla="*/ 54 h 119"/>
                  <a:gd name="T2" fmla="*/ 12 w 37"/>
                  <a:gd name="T3" fmla="*/ 62 h 119"/>
                  <a:gd name="T4" fmla="*/ 8 w 37"/>
                  <a:gd name="T5" fmla="*/ 67 h 119"/>
                  <a:gd name="T6" fmla="*/ 6 w 37"/>
                  <a:gd name="T7" fmla="*/ 78 h 119"/>
                  <a:gd name="T8" fmla="*/ 4 w 37"/>
                  <a:gd name="T9" fmla="*/ 84 h 119"/>
                  <a:gd name="T10" fmla="*/ 2 w 37"/>
                  <a:gd name="T11" fmla="*/ 96 h 119"/>
                  <a:gd name="T12" fmla="*/ 5 w 37"/>
                  <a:gd name="T13" fmla="*/ 103 h 119"/>
                  <a:gd name="T14" fmla="*/ 2 w 37"/>
                  <a:gd name="T15" fmla="*/ 111 h 119"/>
                  <a:gd name="T16" fmla="*/ 2 w 37"/>
                  <a:gd name="T17" fmla="*/ 115 h 119"/>
                  <a:gd name="T18" fmla="*/ 7 w 37"/>
                  <a:gd name="T19" fmla="*/ 117 h 119"/>
                  <a:gd name="T20" fmla="*/ 8 w 37"/>
                  <a:gd name="T21" fmla="*/ 117 h 119"/>
                  <a:gd name="T22" fmla="*/ 9 w 37"/>
                  <a:gd name="T23" fmla="*/ 115 h 119"/>
                  <a:gd name="T24" fmla="*/ 12 w 37"/>
                  <a:gd name="T25" fmla="*/ 113 h 119"/>
                  <a:gd name="T26" fmla="*/ 15 w 37"/>
                  <a:gd name="T27" fmla="*/ 110 h 119"/>
                  <a:gd name="T28" fmla="*/ 17 w 37"/>
                  <a:gd name="T29" fmla="*/ 110 h 119"/>
                  <a:gd name="T30" fmla="*/ 17 w 37"/>
                  <a:gd name="T31" fmla="*/ 108 h 119"/>
                  <a:gd name="T32" fmla="*/ 18 w 37"/>
                  <a:gd name="T33" fmla="*/ 108 h 119"/>
                  <a:gd name="T34" fmla="*/ 21 w 37"/>
                  <a:gd name="T35" fmla="*/ 108 h 119"/>
                  <a:gd name="T36" fmla="*/ 15 w 37"/>
                  <a:gd name="T37" fmla="*/ 104 h 119"/>
                  <a:gd name="T38" fmla="*/ 18 w 37"/>
                  <a:gd name="T39" fmla="*/ 104 h 119"/>
                  <a:gd name="T40" fmla="*/ 20 w 37"/>
                  <a:gd name="T41" fmla="*/ 104 h 119"/>
                  <a:gd name="T42" fmla="*/ 22 w 37"/>
                  <a:gd name="T43" fmla="*/ 102 h 119"/>
                  <a:gd name="T44" fmla="*/ 20 w 37"/>
                  <a:gd name="T45" fmla="*/ 100 h 119"/>
                  <a:gd name="T46" fmla="*/ 22 w 37"/>
                  <a:gd name="T47" fmla="*/ 99 h 119"/>
                  <a:gd name="T48" fmla="*/ 15 w 37"/>
                  <a:gd name="T49" fmla="*/ 95 h 119"/>
                  <a:gd name="T50" fmla="*/ 21 w 37"/>
                  <a:gd name="T51" fmla="*/ 97 h 119"/>
                  <a:gd name="T52" fmla="*/ 24 w 37"/>
                  <a:gd name="T53" fmla="*/ 92 h 119"/>
                  <a:gd name="T54" fmla="*/ 24 w 37"/>
                  <a:gd name="T55" fmla="*/ 89 h 119"/>
                  <a:gd name="T56" fmla="*/ 21 w 37"/>
                  <a:gd name="T57" fmla="*/ 85 h 119"/>
                  <a:gd name="T58" fmla="*/ 26 w 37"/>
                  <a:gd name="T59" fmla="*/ 81 h 119"/>
                  <a:gd name="T60" fmla="*/ 24 w 37"/>
                  <a:gd name="T61" fmla="*/ 78 h 119"/>
                  <a:gd name="T62" fmla="*/ 25 w 37"/>
                  <a:gd name="T63" fmla="*/ 77 h 119"/>
                  <a:gd name="T64" fmla="*/ 23 w 37"/>
                  <a:gd name="T65" fmla="*/ 75 h 119"/>
                  <a:gd name="T66" fmla="*/ 27 w 37"/>
                  <a:gd name="T67" fmla="*/ 75 h 119"/>
                  <a:gd name="T68" fmla="*/ 26 w 37"/>
                  <a:gd name="T69" fmla="*/ 72 h 119"/>
                  <a:gd name="T70" fmla="*/ 25 w 37"/>
                  <a:gd name="T71" fmla="*/ 67 h 119"/>
                  <a:gd name="T72" fmla="*/ 29 w 37"/>
                  <a:gd name="T73" fmla="*/ 65 h 119"/>
                  <a:gd name="T74" fmla="*/ 28 w 37"/>
                  <a:gd name="T75" fmla="*/ 61 h 119"/>
                  <a:gd name="T76" fmla="*/ 29 w 37"/>
                  <a:gd name="T77" fmla="*/ 59 h 119"/>
                  <a:gd name="T78" fmla="*/ 29 w 37"/>
                  <a:gd name="T79" fmla="*/ 59 h 119"/>
                  <a:gd name="T80" fmla="*/ 29 w 37"/>
                  <a:gd name="T81" fmla="*/ 56 h 119"/>
                  <a:gd name="T82" fmla="*/ 27 w 37"/>
                  <a:gd name="T83" fmla="*/ 51 h 119"/>
                  <a:gd name="T84" fmla="*/ 25 w 37"/>
                  <a:gd name="T85" fmla="*/ 49 h 119"/>
                  <a:gd name="T86" fmla="*/ 27 w 37"/>
                  <a:gd name="T87" fmla="*/ 47 h 119"/>
                  <a:gd name="T88" fmla="*/ 29 w 37"/>
                  <a:gd name="T89" fmla="*/ 44 h 119"/>
                  <a:gd name="T90" fmla="*/ 27 w 37"/>
                  <a:gd name="T91" fmla="*/ 39 h 119"/>
                  <a:gd name="T92" fmla="*/ 28 w 37"/>
                  <a:gd name="T93" fmla="*/ 37 h 119"/>
                  <a:gd name="T94" fmla="*/ 31 w 37"/>
                  <a:gd name="T95" fmla="*/ 30 h 119"/>
                  <a:gd name="T96" fmla="*/ 32 w 37"/>
                  <a:gd name="T97" fmla="*/ 27 h 119"/>
                  <a:gd name="T98" fmla="*/ 29 w 37"/>
                  <a:gd name="T99" fmla="*/ 19 h 119"/>
                  <a:gd name="T100" fmla="*/ 30 w 37"/>
                  <a:gd name="T101" fmla="*/ 16 h 119"/>
                  <a:gd name="T102" fmla="*/ 26 w 37"/>
                  <a:gd name="T103" fmla="*/ 0 h 119"/>
                  <a:gd name="T104" fmla="*/ 18 w 37"/>
                  <a:gd name="T105" fmla="*/ 21 h 119"/>
                  <a:gd name="T106" fmla="*/ 11 w 37"/>
                  <a:gd name="T107" fmla="*/ 3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19">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14" name="chenying0907 116"/>
              <p:cNvSpPr/>
              <p:nvPr/>
            </p:nvSpPr>
            <p:spPr bwMode="auto">
              <a:xfrm>
                <a:off x="3914"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15" name="chenying0907 117"/>
              <p:cNvSpPr/>
              <p:nvPr/>
            </p:nvSpPr>
            <p:spPr bwMode="auto">
              <a:xfrm>
                <a:off x="3364" y="2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16" name="chenying0907 118"/>
              <p:cNvSpPr/>
              <p:nvPr/>
            </p:nvSpPr>
            <p:spPr bwMode="auto">
              <a:xfrm>
                <a:off x="3920" y="1403"/>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17" name="chenying0907 119"/>
              <p:cNvSpPr/>
              <p:nvPr/>
            </p:nvSpPr>
            <p:spPr bwMode="auto">
              <a:xfrm>
                <a:off x="3918" y="140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18" name="chenying0907 120"/>
              <p:cNvSpPr/>
              <p:nvPr/>
            </p:nvSpPr>
            <p:spPr bwMode="auto">
              <a:xfrm>
                <a:off x="3920" y="141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19" name="chenying0907 121"/>
              <p:cNvSpPr/>
              <p:nvPr/>
            </p:nvSpPr>
            <p:spPr bwMode="auto">
              <a:xfrm>
                <a:off x="3477"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20" name="chenying0907 122"/>
              <p:cNvSpPr/>
              <p:nvPr/>
            </p:nvSpPr>
            <p:spPr bwMode="auto">
              <a:xfrm>
                <a:off x="3453" y="145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21" name="chenying0907 123"/>
              <p:cNvSpPr/>
              <p:nvPr/>
            </p:nvSpPr>
            <p:spPr bwMode="auto">
              <a:xfrm>
                <a:off x="3477" y="142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22" name="chenying0907 124"/>
              <p:cNvSpPr/>
              <p:nvPr/>
            </p:nvSpPr>
            <p:spPr bwMode="auto">
              <a:xfrm>
                <a:off x="4603" y="18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23" name="chenying0907 125"/>
              <p:cNvSpPr/>
              <p:nvPr/>
            </p:nvSpPr>
            <p:spPr bwMode="auto">
              <a:xfrm>
                <a:off x="3540" y="153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24" name="Rectangle 126"/>
              <p:cNvSpPr>
                <a:spLocks noChangeArrowheads="1"/>
              </p:cNvSpPr>
              <p:nvPr/>
            </p:nvSpPr>
            <p:spPr bwMode="auto">
              <a:xfrm>
                <a:off x="3489" y="144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j-lt"/>
                </a:endParaRPr>
              </a:p>
            </p:txBody>
          </p:sp>
          <p:sp>
            <p:nvSpPr>
              <p:cNvPr id="425" name="chenying0907 127"/>
              <p:cNvSpPr/>
              <p:nvPr/>
            </p:nvSpPr>
            <p:spPr bwMode="auto">
              <a:xfrm>
                <a:off x="3375" y="1310"/>
                <a:ext cx="174" cy="269"/>
              </a:xfrm>
              <a:custGeom>
                <a:avLst/>
                <a:gdLst>
                  <a:gd name="T0" fmla="*/ 11 w 82"/>
                  <a:gd name="T1" fmla="*/ 27 h 127"/>
                  <a:gd name="T2" fmla="*/ 20 w 82"/>
                  <a:gd name="T3" fmla="*/ 47 h 127"/>
                  <a:gd name="T4" fmla="*/ 34 w 82"/>
                  <a:gd name="T5" fmla="*/ 60 h 127"/>
                  <a:gd name="T6" fmla="*/ 37 w 82"/>
                  <a:gd name="T7" fmla="*/ 68 h 127"/>
                  <a:gd name="T8" fmla="*/ 43 w 82"/>
                  <a:gd name="T9" fmla="*/ 80 h 127"/>
                  <a:gd name="T10" fmla="*/ 47 w 82"/>
                  <a:gd name="T11" fmla="*/ 89 h 127"/>
                  <a:gd name="T12" fmla="*/ 53 w 82"/>
                  <a:gd name="T13" fmla="*/ 94 h 127"/>
                  <a:gd name="T14" fmla="*/ 60 w 82"/>
                  <a:gd name="T15" fmla="*/ 105 h 127"/>
                  <a:gd name="T16" fmla="*/ 63 w 82"/>
                  <a:gd name="T17" fmla="*/ 111 h 127"/>
                  <a:gd name="T18" fmla="*/ 63 w 82"/>
                  <a:gd name="T19" fmla="*/ 121 h 127"/>
                  <a:gd name="T20" fmla="*/ 65 w 82"/>
                  <a:gd name="T21" fmla="*/ 124 h 127"/>
                  <a:gd name="T22" fmla="*/ 69 w 82"/>
                  <a:gd name="T23" fmla="*/ 126 h 127"/>
                  <a:gd name="T24" fmla="*/ 72 w 82"/>
                  <a:gd name="T25" fmla="*/ 126 h 127"/>
                  <a:gd name="T26" fmla="*/ 73 w 82"/>
                  <a:gd name="T27" fmla="*/ 123 h 127"/>
                  <a:gd name="T28" fmla="*/ 71 w 82"/>
                  <a:gd name="T29" fmla="*/ 118 h 127"/>
                  <a:gd name="T30" fmla="*/ 73 w 82"/>
                  <a:gd name="T31" fmla="*/ 112 h 127"/>
                  <a:gd name="T32" fmla="*/ 80 w 82"/>
                  <a:gd name="T33" fmla="*/ 112 h 127"/>
                  <a:gd name="T34" fmla="*/ 80 w 82"/>
                  <a:gd name="T35" fmla="*/ 109 h 127"/>
                  <a:gd name="T36" fmla="*/ 76 w 82"/>
                  <a:gd name="T37" fmla="*/ 108 h 127"/>
                  <a:gd name="T38" fmla="*/ 78 w 82"/>
                  <a:gd name="T39" fmla="*/ 107 h 127"/>
                  <a:gd name="T40" fmla="*/ 73 w 82"/>
                  <a:gd name="T41" fmla="*/ 105 h 127"/>
                  <a:gd name="T42" fmla="*/ 77 w 82"/>
                  <a:gd name="T43" fmla="*/ 102 h 127"/>
                  <a:gd name="T44" fmla="*/ 78 w 82"/>
                  <a:gd name="T45" fmla="*/ 100 h 127"/>
                  <a:gd name="T46" fmla="*/ 76 w 82"/>
                  <a:gd name="T47" fmla="*/ 100 h 127"/>
                  <a:gd name="T48" fmla="*/ 76 w 82"/>
                  <a:gd name="T49" fmla="*/ 96 h 127"/>
                  <a:gd name="T50" fmla="*/ 71 w 82"/>
                  <a:gd name="T51" fmla="*/ 96 h 127"/>
                  <a:gd name="T52" fmla="*/ 65 w 82"/>
                  <a:gd name="T53" fmla="*/ 95 h 127"/>
                  <a:gd name="T54" fmla="*/ 70 w 82"/>
                  <a:gd name="T55" fmla="*/ 92 h 127"/>
                  <a:gd name="T56" fmla="*/ 68 w 82"/>
                  <a:gd name="T57" fmla="*/ 86 h 127"/>
                  <a:gd name="T58" fmla="*/ 67 w 82"/>
                  <a:gd name="T59" fmla="*/ 84 h 127"/>
                  <a:gd name="T60" fmla="*/ 65 w 82"/>
                  <a:gd name="T61" fmla="*/ 81 h 127"/>
                  <a:gd name="T62" fmla="*/ 62 w 82"/>
                  <a:gd name="T63" fmla="*/ 75 h 127"/>
                  <a:gd name="T64" fmla="*/ 60 w 82"/>
                  <a:gd name="T65" fmla="*/ 73 h 127"/>
                  <a:gd name="T66" fmla="*/ 59 w 82"/>
                  <a:gd name="T67" fmla="*/ 72 h 127"/>
                  <a:gd name="T68" fmla="*/ 57 w 82"/>
                  <a:gd name="T69" fmla="*/ 71 h 127"/>
                  <a:gd name="T70" fmla="*/ 58 w 82"/>
                  <a:gd name="T71" fmla="*/ 68 h 127"/>
                  <a:gd name="T72" fmla="*/ 55 w 82"/>
                  <a:gd name="T73" fmla="*/ 67 h 127"/>
                  <a:gd name="T74" fmla="*/ 54 w 82"/>
                  <a:gd name="T75" fmla="*/ 62 h 127"/>
                  <a:gd name="T76" fmla="*/ 51 w 82"/>
                  <a:gd name="T77" fmla="*/ 58 h 127"/>
                  <a:gd name="T78" fmla="*/ 51 w 82"/>
                  <a:gd name="T79" fmla="*/ 54 h 127"/>
                  <a:gd name="T80" fmla="*/ 48 w 82"/>
                  <a:gd name="T81" fmla="*/ 53 h 127"/>
                  <a:gd name="T82" fmla="*/ 49 w 82"/>
                  <a:gd name="T83" fmla="*/ 53 h 127"/>
                  <a:gd name="T84" fmla="*/ 45 w 82"/>
                  <a:gd name="T85" fmla="*/ 50 h 127"/>
                  <a:gd name="T86" fmla="*/ 43 w 82"/>
                  <a:gd name="T87" fmla="*/ 46 h 127"/>
                  <a:gd name="T88" fmla="*/ 41 w 82"/>
                  <a:gd name="T89" fmla="*/ 44 h 127"/>
                  <a:gd name="T90" fmla="*/ 32 w 82"/>
                  <a:gd name="T91" fmla="*/ 44 h 127"/>
                  <a:gd name="T92" fmla="*/ 35 w 82"/>
                  <a:gd name="T93" fmla="*/ 39 h 127"/>
                  <a:gd name="T94" fmla="*/ 31 w 82"/>
                  <a:gd name="T95" fmla="*/ 36 h 127"/>
                  <a:gd name="T96" fmla="*/ 30 w 82"/>
                  <a:gd name="T97" fmla="*/ 32 h 127"/>
                  <a:gd name="T98" fmla="*/ 26 w 82"/>
                  <a:gd name="T99" fmla="*/ 24 h 127"/>
                  <a:gd name="T100" fmla="*/ 25 w 82"/>
                  <a:gd name="T101" fmla="*/ 21 h 127"/>
                  <a:gd name="T102" fmla="*/ 15 w 82"/>
                  <a:gd name="T103" fmla="*/ 15 h 127"/>
                  <a:gd name="T104" fmla="*/ 13 w 82"/>
                  <a:gd name="T10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27">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26" name="chenying0907 128"/>
              <p:cNvSpPr/>
              <p:nvPr/>
            </p:nvSpPr>
            <p:spPr bwMode="auto">
              <a:xfrm>
                <a:off x="3538" y="152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27" name="chenying0907 129"/>
              <p:cNvSpPr/>
              <p:nvPr/>
            </p:nvSpPr>
            <p:spPr bwMode="auto">
              <a:xfrm>
                <a:off x="3460" y="1407"/>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28" name="chenying0907 130"/>
              <p:cNvSpPr/>
              <p:nvPr/>
            </p:nvSpPr>
            <p:spPr bwMode="auto">
              <a:xfrm>
                <a:off x="3445" y="1392"/>
                <a:ext cx="4" cy="2"/>
              </a:xfrm>
              <a:custGeom>
                <a:avLst/>
                <a:gdLst>
                  <a:gd name="T0" fmla="*/ 4 w 4"/>
                  <a:gd name="T1" fmla="*/ 0 h 2"/>
                  <a:gd name="T2" fmla="*/ 4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4"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29" name="chenying0907 131"/>
              <p:cNvSpPr/>
              <p:nvPr/>
            </p:nvSpPr>
            <p:spPr bwMode="auto">
              <a:xfrm>
                <a:off x="3468" y="1405"/>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30" name="chenying0907 132"/>
              <p:cNvSpPr/>
              <p:nvPr/>
            </p:nvSpPr>
            <p:spPr bwMode="auto">
              <a:xfrm>
                <a:off x="3515" y="15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31" name="chenying0907 133"/>
              <p:cNvSpPr/>
              <p:nvPr/>
            </p:nvSpPr>
            <p:spPr bwMode="auto">
              <a:xfrm>
                <a:off x="3470" y="140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32" name="chenying0907 134"/>
              <p:cNvSpPr/>
              <p:nvPr/>
            </p:nvSpPr>
            <p:spPr bwMode="auto">
              <a:xfrm>
                <a:off x="3462" y="140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33" name="chenying0907 135"/>
              <p:cNvSpPr/>
              <p:nvPr/>
            </p:nvSpPr>
            <p:spPr bwMode="auto">
              <a:xfrm>
                <a:off x="3909" y="1416"/>
                <a:ext cx="11" cy="2"/>
              </a:xfrm>
              <a:custGeom>
                <a:avLst/>
                <a:gdLst>
                  <a:gd name="T0" fmla="*/ 1 w 5"/>
                  <a:gd name="T1" fmla="*/ 1 h 1"/>
                  <a:gd name="T2" fmla="*/ 0 w 5"/>
                  <a:gd name="T3" fmla="*/ 1 h 1"/>
                  <a:gd name="T4" fmla="*/ 2 w 5"/>
                  <a:gd name="T5" fmla="*/ 1 h 1"/>
                  <a:gd name="T6" fmla="*/ 3 w 5"/>
                  <a:gd name="T7" fmla="*/ 1 h 1"/>
                  <a:gd name="T8" fmla="*/ 5 w 5"/>
                  <a:gd name="T9" fmla="*/ 0 h 1"/>
                  <a:gd name="T10" fmla="*/ 1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34" name="chenying0907 136"/>
              <p:cNvSpPr/>
              <p:nvPr/>
            </p:nvSpPr>
            <p:spPr bwMode="auto">
              <a:xfrm>
                <a:off x="4491" y="1382"/>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35" name="chenying0907 137"/>
              <p:cNvSpPr/>
              <p:nvPr/>
            </p:nvSpPr>
            <p:spPr bwMode="auto">
              <a:xfrm>
                <a:off x="4368" y="148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36" name="chenying0907 138"/>
              <p:cNvSpPr/>
              <p:nvPr/>
            </p:nvSpPr>
            <p:spPr bwMode="auto">
              <a:xfrm>
                <a:off x="4504" y="1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37" name="chenying0907 139"/>
              <p:cNvSpPr/>
              <p:nvPr/>
            </p:nvSpPr>
            <p:spPr bwMode="auto">
              <a:xfrm>
                <a:off x="4506" y="13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38" name="chenying0907 140"/>
              <p:cNvSpPr/>
              <p:nvPr/>
            </p:nvSpPr>
            <p:spPr bwMode="auto">
              <a:xfrm>
                <a:off x="4368" y="14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39" name="chenying0907 141"/>
              <p:cNvSpPr/>
              <p:nvPr/>
            </p:nvSpPr>
            <p:spPr bwMode="auto">
              <a:xfrm>
                <a:off x="4364" y="1484"/>
                <a:ext cx="2" cy="4"/>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40" name="chenying0907 142"/>
              <p:cNvSpPr/>
              <p:nvPr/>
            </p:nvSpPr>
            <p:spPr bwMode="auto">
              <a:xfrm>
                <a:off x="4368" y="14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41" name="chenying0907 143"/>
              <p:cNvSpPr/>
              <p:nvPr/>
            </p:nvSpPr>
            <p:spPr bwMode="auto">
              <a:xfrm>
                <a:off x="4487" y="138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42" name="chenying0907 144"/>
              <p:cNvSpPr/>
              <p:nvPr/>
            </p:nvSpPr>
            <p:spPr bwMode="auto">
              <a:xfrm>
                <a:off x="4514" y="1382"/>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43" name="chenying0907 145"/>
              <p:cNvSpPr/>
              <p:nvPr/>
            </p:nvSpPr>
            <p:spPr bwMode="auto">
              <a:xfrm>
                <a:off x="4548" y="1397"/>
                <a:ext cx="2" cy="6"/>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44" name="chenying0907 146"/>
              <p:cNvSpPr/>
              <p:nvPr/>
            </p:nvSpPr>
            <p:spPr bwMode="auto">
              <a:xfrm>
                <a:off x="4550" y="1399"/>
                <a:ext cx="3" cy="4"/>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2"/>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45" name="chenying0907 147"/>
              <p:cNvSpPr/>
              <p:nvPr/>
            </p:nvSpPr>
            <p:spPr bwMode="auto">
              <a:xfrm>
                <a:off x="4521" y="1382"/>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46" name="chenying0907 148"/>
              <p:cNvSpPr/>
              <p:nvPr/>
            </p:nvSpPr>
            <p:spPr bwMode="auto">
              <a:xfrm>
                <a:off x="4516" y="1378"/>
                <a:ext cx="5" cy="8"/>
              </a:xfrm>
              <a:custGeom>
                <a:avLst/>
                <a:gdLst>
                  <a:gd name="T0" fmla="*/ 2 w 2"/>
                  <a:gd name="T1" fmla="*/ 4 h 4"/>
                  <a:gd name="T2" fmla="*/ 1 w 2"/>
                  <a:gd name="T3" fmla="*/ 2 h 4"/>
                  <a:gd name="T4" fmla="*/ 0 w 2"/>
                  <a:gd name="T5" fmla="*/ 2 h 4"/>
                  <a:gd name="T6" fmla="*/ 0 w 2"/>
                  <a:gd name="T7" fmla="*/ 0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47" name="chenying0907 149"/>
              <p:cNvSpPr/>
              <p:nvPr/>
            </p:nvSpPr>
            <p:spPr bwMode="auto">
              <a:xfrm>
                <a:off x="4519" y="138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48" name="chenying0907 150"/>
              <p:cNvSpPr/>
              <p:nvPr/>
            </p:nvSpPr>
            <p:spPr bwMode="auto">
              <a:xfrm>
                <a:off x="3876"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49" name="chenying0907 151"/>
              <p:cNvSpPr/>
              <p:nvPr/>
            </p:nvSpPr>
            <p:spPr bwMode="auto">
              <a:xfrm>
                <a:off x="4465" y="1920"/>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50" name="chenying0907 152"/>
              <p:cNvSpPr/>
              <p:nvPr/>
            </p:nvSpPr>
            <p:spPr bwMode="auto">
              <a:xfrm>
                <a:off x="4468" y="1918"/>
                <a:ext cx="6"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51" name="chenying0907 153"/>
              <p:cNvSpPr/>
              <p:nvPr/>
            </p:nvSpPr>
            <p:spPr bwMode="auto">
              <a:xfrm>
                <a:off x="3912" y="1286"/>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52" name="chenying0907 154"/>
              <p:cNvSpPr/>
              <p:nvPr/>
            </p:nvSpPr>
            <p:spPr bwMode="auto">
              <a:xfrm>
                <a:off x="3876" y="13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53" name="Rectangle 155"/>
              <p:cNvSpPr>
                <a:spLocks noChangeArrowheads="1"/>
              </p:cNvSpPr>
              <p:nvPr/>
            </p:nvSpPr>
            <p:spPr bwMode="auto">
              <a:xfrm>
                <a:off x="4402" y="1454"/>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j-lt"/>
                </a:endParaRPr>
              </a:p>
            </p:txBody>
          </p:sp>
          <p:sp>
            <p:nvSpPr>
              <p:cNvPr id="454" name="chenying0907 156"/>
              <p:cNvSpPr/>
              <p:nvPr/>
            </p:nvSpPr>
            <p:spPr bwMode="auto">
              <a:xfrm>
                <a:off x="4546" y="14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55" name="chenying0907 157"/>
              <p:cNvSpPr/>
              <p:nvPr/>
            </p:nvSpPr>
            <p:spPr bwMode="auto">
              <a:xfrm>
                <a:off x="3914"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56" name="chenying0907 158"/>
              <p:cNvSpPr/>
              <p:nvPr/>
            </p:nvSpPr>
            <p:spPr bwMode="auto">
              <a:xfrm>
                <a:off x="4423"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57" name="chenying0907 159"/>
              <p:cNvSpPr/>
              <p:nvPr/>
            </p:nvSpPr>
            <p:spPr bwMode="auto">
              <a:xfrm>
                <a:off x="4465" y="145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58" name="chenying0907 160"/>
              <p:cNvSpPr/>
              <p:nvPr/>
            </p:nvSpPr>
            <p:spPr bwMode="auto">
              <a:xfrm>
                <a:off x="4355" y="1509"/>
                <a:ext cx="4" cy="4"/>
              </a:xfrm>
              <a:custGeom>
                <a:avLst/>
                <a:gdLst>
                  <a:gd name="T0" fmla="*/ 0 w 4"/>
                  <a:gd name="T1" fmla="*/ 0 h 4"/>
                  <a:gd name="T2" fmla="*/ 0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59" name="chenying0907 161"/>
              <p:cNvSpPr/>
              <p:nvPr/>
            </p:nvSpPr>
            <p:spPr bwMode="auto">
              <a:xfrm>
                <a:off x="4383" y="14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60" name="chenying0907 162"/>
              <p:cNvSpPr/>
              <p:nvPr/>
            </p:nvSpPr>
            <p:spPr bwMode="auto">
              <a:xfrm>
                <a:off x="4287" y="1378"/>
                <a:ext cx="261" cy="237"/>
              </a:xfrm>
              <a:custGeom>
                <a:avLst/>
                <a:gdLst>
                  <a:gd name="T0" fmla="*/ 27 w 123"/>
                  <a:gd name="T1" fmla="*/ 92 h 112"/>
                  <a:gd name="T2" fmla="*/ 33 w 123"/>
                  <a:gd name="T3" fmla="*/ 85 h 112"/>
                  <a:gd name="T4" fmla="*/ 52 w 123"/>
                  <a:gd name="T5" fmla="*/ 57 h 112"/>
                  <a:gd name="T6" fmla="*/ 61 w 123"/>
                  <a:gd name="T7" fmla="*/ 52 h 112"/>
                  <a:gd name="T8" fmla="*/ 69 w 123"/>
                  <a:gd name="T9" fmla="*/ 49 h 112"/>
                  <a:gd name="T10" fmla="*/ 81 w 123"/>
                  <a:gd name="T11" fmla="*/ 39 h 112"/>
                  <a:gd name="T12" fmla="*/ 89 w 123"/>
                  <a:gd name="T13" fmla="*/ 34 h 112"/>
                  <a:gd name="T14" fmla="*/ 100 w 123"/>
                  <a:gd name="T15" fmla="*/ 25 h 112"/>
                  <a:gd name="T16" fmla="*/ 105 w 123"/>
                  <a:gd name="T17" fmla="*/ 17 h 112"/>
                  <a:gd name="T18" fmla="*/ 115 w 123"/>
                  <a:gd name="T19" fmla="*/ 15 h 112"/>
                  <a:gd name="T20" fmla="*/ 119 w 123"/>
                  <a:gd name="T21" fmla="*/ 14 h 112"/>
                  <a:gd name="T22" fmla="*/ 121 w 123"/>
                  <a:gd name="T23" fmla="*/ 8 h 112"/>
                  <a:gd name="T24" fmla="*/ 122 w 123"/>
                  <a:gd name="T25" fmla="*/ 7 h 112"/>
                  <a:gd name="T26" fmla="*/ 118 w 123"/>
                  <a:gd name="T27" fmla="*/ 7 h 112"/>
                  <a:gd name="T28" fmla="*/ 113 w 123"/>
                  <a:gd name="T29" fmla="*/ 5 h 112"/>
                  <a:gd name="T30" fmla="*/ 107 w 123"/>
                  <a:gd name="T31" fmla="*/ 4 h 112"/>
                  <a:gd name="T32" fmla="*/ 106 w 123"/>
                  <a:gd name="T33" fmla="*/ 3 h 112"/>
                  <a:gd name="T34" fmla="*/ 102 w 123"/>
                  <a:gd name="T35" fmla="*/ 4 h 112"/>
                  <a:gd name="T36" fmla="*/ 101 w 123"/>
                  <a:gd name="T37" fmla="*/ 4 h 112"/>
                  <a:gd name="T38" fmla="*/ 99 w 123"/>
                  <a:gd name="T39" fmla="*/ 2 h 112"/>
                  <a:gd name="T40" fmla="*/ 98 w 123"/>
                  <a:gd name="T41" fmla="*/ 9 h 112"/>
                  <a:gd name="T42" fmla="*/ 96 w 123"/>
                  <a:gd name="T43" fmla="*/ 8 h 112"/>
                  <a:gd name="T44" fmla="*/ 93 w 123"/>
                  <a:gd name="T45" fmla="*/ 7 h 112"/>
                  <a:gd name="T46" fmla="*/ 91 w 123"/>
                  <a:gd name="T47" fmla="*/ 7 h 112"/>
                  <a:gd name="T48" fmla="*/ 89 w 123"/>
                  <a:gd name="T49" fmla="*/ 10 h 112"/>
                  <a:gd name="T50" fmla="*/ 87 w 123"/>
                  <a:gd name="T51" fmla="*/ 10 h 112"/>
                  <a:gd name="T52" fmla="*/ 89 w 123"/>
                  <a:gd name="T53" fmla="*/ 18 h 112"/>
                  <a:gd name="T54" fmla="*/ 85 w 123"/>
                  <a:gd name="T55" fmla="*/ 12 h 112"/>
                  <a:gd name="T56" fmla="*/ 78 w 123"/>
                  <a:gd name="T57" fmla="*/ 16 h 112"/>
                  <a:gd name="T58" fmla="*/ 75 w 123"/>
                  <a:gd name="T59" fmla="*/ 18 h 112"/>
                  <a:gd name="T60" fmla="*/ 75 w 123"/>
                  <a:gd name="T61" fmla="*/ 24 h 112"/>
                  <a:gd name="T62" fmla="*/ 67 w 123"/>
                  <a:gd name="T63" fmla="*/ 25 h 112"/>
                  <a:gd name="T64" fmla="*/ 65 w 123"/>
                  <a:gd name="T65" fmla="*/ 29 h 112"/>
                  <a:gd name="T66" fmla="*/ 64 w 123"/>
                  <a:gd name="T67" fmla="*/ 29 h 112"/>
                  <a:gd name="T68" fmla="*/ 64 w 123"/>
                  <a:gd name="T69" fmla="*/ 32 h 112"/>
                  <a:gd name="T70" fmla="*/ 60 w 123"/>
                  <a:gd name="T71" fmla="*/ 30 h 112"/>
                  <a:gd name="T72" fmla="*/ 59 w 123"/>
                  <a:gd name="T73" fmla="*/ 34 h 112"/>
                  <a:gd name="T74" fmla="*/ 55 w 123"/>
                  <a:gd name="T75" fmla="*/ 39 h 112"/>
                  <a:gd name="T76" fmla="*/ 50 w 123"/>
                  <a:gd name="T77" fmla="*/ 39 h 112"/>
                  <a:gd name="T78" fmla="*/ 47 w 123"/>
                  <a:gd name="T79" fmla="*/ 43 h 112"/>
                  <a:gd name="T80" fmla="*/ 45 w 123"/>
                  <a:gd name="T81" fmla="*/ 45 h 112"/>
                  <a:gd name="T82" fmla="*/ 44 w 123"/>
                  <a:gd name="T83" fmla="*/ 45 h 112"/>
                  <a:gd name="T84" fmla="*/ 42 w 123"/>
                  <a:gd name="T85" fmla="*/ 48 h 112"/>
                  <a:gd name="T86" fmla="*/ 39 w 123"/>
                  <a:gd name="T87" fmla="*/ 54 h 112"/>
                  <a:gd name="T88" fmla="*/ 38 w 123"/>
                  <a:gd name="T89" fmla="*/ 56 h 112"/>
                  <a:gd name="T90" fmla="*/ 38 w 123"/>
                  <a:gd name="T91" fmla="*/ 63 h 112"/>
                  <a:gd name="T92" fmla="*/ 34 w 123"/>
                  <a:gd name="T93" fmla="*/ 65 h 112"/>
                  <a:gd name="T94" fmla="*/ 30 w 123"/>
                  <a:gd name="T95" fmla="*/ 69 h 112"/>
                  <a:gd name="T96" fmla="*/ 27 w 123"/>
                  <a:gd name="T97" fmla="*/ 71 h 112"/>
                  <a:gd name="T98" fmla="*/ 19 w 123"/>
                  <a:gd name="T99" fmla="*/ 78 h 112"/>
                  <a:gd name="T100" fmla="*/ 17 w 123"/>
                  <a:gd name="T101" fmla="*/ 80 h 112"/>
                  <a:gd name="T102" fmla="*/ 13 w 123"/>
                  <a:gd name="T103" fmla="*/ 88 h 112"/>
                  <a:gd name="T104" fmla="*/ 12 w 123"/>
                  <a:gd name="T105"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12">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61" name="chenying0907 163"/>
              <p:cNvSpPr/>
              <p:nvPr/>
            </p:nvSpPr>
            <p:spPr bwMode="auto">
              <a:xfrm>
                <a:off x="4499" y="1925"/>
                <a:ext cx="3"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62" name="chenying0907 164"/>
              <p:cNvSpPr/>
              <p:nvPr/>
            </p:nvSpPr>
            <p:spPr bwMode="auto">
              <a:xfrm>
                <a:off x="3914" y="1322"/>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63" name="chenying0907 165"/>
              <p:cNvSpPr/>
              <p:nvPr/>
            </p:nvSpPr>
            <p:spPr bwMode="auto">
              <a:xfrm>
                <a:off x="3122" y="2198"/>
                <a:ext cx="2" cy="4"/>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64" name="chenying0907 166"/>
              <p:cNvSpPr/>
              <p:nvPr/>
            </p:nvSpPr>
            <p:spPr bwMode="auto">
              <a:xfrm>
                <a:off x="3126" y="2183"/>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65" name="chenying0907 167"/>
              <p:cNvSpPr/>
              <p:nvPr/>
            </p:nvSpPr>
            <p:spPr bwMode="auto">
              <a:xfrm>
                <a:off x="3540" y="154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66" name="chenying0907 168"/>
              <p:cNvSpPr/>
              <p:nvPr/>
            </p:nvSpPr>
            <p:spPr bwMode="auto">
              <a:xfrm>
                <a:off x="3156" y="22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67" name="chenying0907 169"/>
              <p:cNvSpPr/>
              <p:nvPr/>
            </p:nvSpPr>
            <p:spPr bwMode="auto">
              <a:xfrm>
                <a:off x="3129" y="218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68" name="chenying0907 170"/>
              <p:cNvSpPr/>
              <p:nvPr/>
            </p:nvSpPr>
            <p:spPr bwMode="auto">
              <a:xfrm>
                <a:off x="3129" y="21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69" name="chenying0907 171"/>
              <p:cNvSpPr/>
              <p:nvPr/>
            </p:nvSpPr>
            <p:spPr bwMode="auto">
              <a:xfrm>
                <a:off x="3129" y="21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70" name="chenying0907 172"/>
              <p:cNvSpPr/>
              <p:nvPr/>
            </p:nvSpPr>
            <p:spPr bwMode="auto">
              <a:xfrm>
                <a:off x="3205" y="2162"/>
                <a:ext cx="2" cy="9"/>
              </a:xfrm>
              <a:custGeom>
                <a:avLst/>
                <a:gdLst>
                  <a:gd name="T0" fmla="*/ 1 w 1"/>
                  <a:gd name="T1" fmla="*/ 2 h 4"/>
                  <a:gd name="T2" fmla="*/ 1 w 1"/>
                  <a:gd name="T3" fmla="*/ 0 h 4"/>
                  <a:gd name="T4" fmla="*/ 1 w 1"/>
                  <a:gd name="T5" fmla="*/ 4 h 4"/>
                  <a:gd name="T6" fmla="*/ 1 w 1"/>
                  <a:gd name="T7" fmla="*/ 4 h 4"/>
                  <a:gd name="T8" fmla="*/ 1 w 1"/>
                  <a:gd name="T9" fmla="*/ 3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71" name="chenying0907 173"/>
              <p:cNvSpPr/>
              <p:nvPr/>
            </p:nvSpPr>
            <p:spPr bwMode="auto">
              <a:xfrm>
                <a:off x="3207" y="21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72" name="chenying0907 174"/>
              <p:cNvSpPr/>
              <p:nvPr/>
            </p:nvSpPr>
            <p:spPr bwMode="auto">
              <a:xfrm>
                <a:off x="3207" y="2169"/>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73" name="chenying0907 175"/>
              <p:cNvSpPr/>
              <p:nvPr/>
            </p:nvSpPr>
            <p:spPr bwMode="auto">
              <a:xfrm>
                <a:off x="3194" y="2156"/>
                <a:ext cx="0" cy="6"/>
              </a:xfrm>
              <a:custGeom>
                <a:avLst/>
                <a:gdLst>
                  <a:gd name="T0" fmla="*/ 2 h 3"/>
                  <a:gd name="T1" fmla="*/ 2 h 3"/>
                  <a:gd name="T2" fmla="*/ 2 h 3"/>
                </a:gdLst>
                <a:ahLst/>
                <a:cxnLst>
                  <a:cxn ang="0">
                    <a:pos x="0" y="T0"/>
                  </a:cxn>
                  <a:cxn ang="0">
                    <a:pos x="0" y="T1"/>
                  </a:cxn>
                  <a:cxn ang="0">
                    <a:pos x="0" y="T2"/>
                  </a:cxn>
                </a:cxnLst>
                <a:rect l="0" t="0" r="r" b="b"/>
                <a:pathLst>
                  <a:path h="3">
                    <a:moveTo>
                      <a:pt x="0" y="2"/>
                    </a:moveTo>
                    <a:cubicBezTo>
                      <a:pt x="0" y="0"/>
                      <a:pt x="0" y="2"/>
                      <a:pt x="0" y="2"/>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74" name="chenying0907 176"/>
              <p:cNvSpPr/>
              <p:nvPr/>
            </p:nvSpPr>
            <p:spPr bwMode="auto">
              <a:xfrm>
                <a:off x="3209" y="2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75" name="chenying0907 177"/>
              <p:cNvSpPr/>
              <p:nvPr/>
            </p:nvSpPr>
            <p:spPr bwMode="auto">
              <a:xfrm>
                <a:off x="3472" y="20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76" name="chenying0907 178"/>
              <p:cNvSpPr/>
              <p:nvPr/>
            </p:nvSpPr>
            <p:spPr bwMode="auto">
              <a:xfrm>
                <a:off x="3201" y="21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77" name="chenying0907 179"/>
              <p:cNvSpPr/>
              <p:nvPr/>
            </p:nvSpPr>
            <p:spPr bwMode="auto">
              <a:xfrm>
                <a:off x="3211" y="2194"/>
                <a:ext cx="2" cy="4"/>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1" y="1"/>
                      <a:pt x="0" y="2"/>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78" name="chenying0907 180"/>
              <p:cNvSpPr/>
              <p:nvPr/>
            </p:nvSpPr>
            <p:spPr bwMode="auto">
              <a:xfrm>
                <a:off x="3317" y="256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79" name="chenying0907 181"/>
              <p:cNvSpPr/>
              <p:nvPr/>
            </p:nvSpPr>
            <p:spPr bwMode="auto">
              <a:xfrm>
                <a:off x="3345" y="253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80" name="chenying0907 182"/>
              <p:cNvSpPr/>
              <p:nvPr/>
            </p:nvSpPr>
            <p:spPr bwMode="auto">
              <a:xfrm>
                <a:off x="3211" y="2192"/>
                <a:ext cx="2" cy="6"/>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81" name="chenying0907 183"/>
              <p:cNvSpPr/>
              <p:nvPr/>
            </p:nvSpPr>
            <p:spPr bwMode="auto">
              <a:xfrm>
                <a:off x="3266" y="254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82" name="chenying0907 184"/>
              <p:cNvSpPr/>
              <p:nvPr/>
            </p:nvSpPr>
            <p:spPr bwMode="auto">
              <a:xfrm>
                <a:off x="3271" y="2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83" name="chenying0907 185"/>
              <p:cNvSpPr/>
              <p:nvPr/>
            </p:nvSpPr>
            <p:spPr bwMode="auto">
              <a:xfrm>
                <a:off x="3273" y="255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84" name="chenying0907 186"/>
              <p:cNvSpPr/>
              <p:nvPr/>
            </p:nvSpPr>
            <p:spPr bwMode="auto">
              <a:xfrm>
                <a:off x="3271" y="255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85" name="chenying0907 187"/>
              <p:cNvSpPr/>
              <p:nvPr/>
            </p:nvSpPr>
            <p:spPr bwMode="auto">
              <a:xfrm>
                <a:off x="4616" y="18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86" name="chenying0907 188"/>
              <p:cNvSpPr/>
              <p:nvPr/>
            </p:nvSpPr>
            <p:spPr bwMode="auto">
              <a:xfrm>
                <a:off x="3175" y="22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87" name="chenying0907 189"/>
              <p:cNvSpPr/>
              <p:nvPr/>
            </p:nvSpPr>
            <p:spPr bwMode="auto">
              <a:xfrm>
                <a:off x="3137" y="21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88" name="chenying0907 190"/>
              <p:cNvSpPr/>
              <p:nvPr/>
            </p:nvSpPr>
            <p:spPr bwMode="auto">
              <a:xfrm>
                <a:off x="3203" y="2166"/>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89" name="chenying0907 191"/>
              <p:cNvSpPr/>
              <p:nvPr/>
            </p:nvSpPr>
            <p:spPr bwMode="auto">
              <a:xfrm>
                <a:off x="4497" y="192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90" name="chenying0907 192"/>
              <p:cNvSpPr/>
              <p:nvPr/>
            </p:nvSpPr>
            <p:spPr bwMode="auto">
              <a:xfrm>
                <a:off x="3082" y="2156"/>
                <a:ext cx="131" cy="91"/>
              </a:xfrm>
              <a:custGeom>
                <a:avLst/>
                <a:gdLst>
                  <a:gd name="T0" fmla="*/ 46 w 62"/>
                  <a:gd name="T1" fmla="*/ 23 h 43"/>
                  <a:gd name="T2" fmla="*/ 51 w 62"/>
                  <a:gd name="T3" fmla="*/ 20 h 43"/>
                  <a:gd name="T4" fmla="*/ 54 w 62"/>
                  <a:gd name="T5" fmla="*/ 19 h 43"/>
                  <a:gd name="T6" fmla="*/ 58 w 62"/>
                  <a:gd name="T7" fmla="*/ 21 h 43"/>
                  <a:gd name="T8" fmla="*/ 60 w 62"/>
                  <a:gd name="T9" fmla="*/ 20 h 43"/>
                  <a:gd name="T10" fmla="*/ 61 w 62"/>
                  <a:gd name="T11" fmla="*/ 16 h 43"/>
                  <a:gd name="T12" fmla="*/ 62 w 62"/>
                  <a:gd name="T13" fmla="*/ 13 h 43"/>
                  <a:gd name="T14" fmla="*/ 62 w 62"/>
                  <a:gd name="T15" fmla="*/ 11 h 43"/>
                  <a:gd name="T16" fmla="*/ 58 w 62"/>
                  <a:gd name="T17" fmla="*/ 12 h 43"/>
                  <a:gd name="T18" fmla="*/ 56 w 62"/>
                  <a:gd name="T19" fmla="*/ 9 h 43"/>
                  <a:gd name="T20" fmla="*/ 57 w 62"/>
                  <a:gd name="T21" fmla="*/ 2 h 43"/>
                  <a:gd name="T22" fmla="*/ 56 w 62"/>
                  <a:gd name="T23" fmla="*/ 2 h 43"/>
                  <a:gd name="T24" fmla="*/ 55 w 62"/>
                  <a:gd name="T25" fmla="*/ 5 h 43"/>
                  <a:gd name="T26" fmla="*/ 54 w 62"/>
                  <a:gd name="T27" fmla="*/ 3 h 43"/>
                  <a:gd name="T28" fmla="*/ 53 w 62"/>
                  <a:gd name="T29" fmla="*/ 8 h 43"/>
                  <a:gd name="T30" fmla="*/ 51 w 62"/>
                  <a:gd name="T31" fmla="*/ 3 h 43"/>
                  <a:gd name="T32" fmla="*/ 51 w 62"/>
                  <a:gd name="T33" fmla="*/ 1 h 43"/>
                  <a:gd name="T34" fmla="*/ 50 w 62"/>
                  <a:gd name="T35" fmla="*/ 4 h 43"/>
                  <a:gd name="T36" fmla="*/ 49 w 62"/>
                  <a:gd name="T37" fmla="*/ 2 h 43"/>
                  <a:gd name="T38" fmla="*/ 48 w 62"/>
                  <a:gd name="T39" fmla="*/ 7 h 43"/>
                  <a:gd name="T40" fmla="*/ 47 w 62"/>
                  <a:gd name="T41" fmla="*/ 12 h 43"/>
                  <a:gd name="T42" fmla="*/ 46 w 62"/>
                  <a:gd name="T43" fmla="*/ 7 h 43"/>
                  <a:gd name="T44" fmla="*/ 43 w 62"/>
                  <a:gd name="T45" fmla="*/ 7 h 43"/>
                  <a:gd name="T46" fmla="*/ 42 w 62"/>
                  <a:gd name="T47" fmla="*/ 7 h 43"/>
                  <a:gd name="T48" fmla="*/ 40 w 62"/>
                  <a:gd name="T49" fmla="*/ 8 h 43"/>
                  <a:gd name="T50" fmla="*/ 37 w 62"/>
                  <a:gd name="T51" fmla="*/ 9 h 43"/>
                  <a:gd name="T52" fmla="*/ 36 w 62"/>
                  <a:gd name="T53" fmla="*/ 10 h 43"/>
                  <a:gd name="T54" fmla="*/ 36 w 62"/>
                  <a:gd name="T55" fmla="*/ 10 h 43"/>
                  <a:gd name="T56" fmla="*/ 35 w 62"/>
                  <a:gd name="T57" fmla="*/ 12 h 43"/>
                  <a:gd name="T58" fmla="*/ 34 w 62"/>
                  <a:gd name="T59" fmla="*/ 10 h 43"/>
                  <a:gd name="T60" fmla="*/ 33 w 62"/>
                  <a:gd name="T61" fmla="*/ 12 h 43"/>
                  <a:gd name="T62" fmla="*/ 30 w 62"/>
                  <a:gd name="T63" fmla="*/ 11 h 43"/>
                  <a:gd name="T64" fmla="*/ 28 w 62"/>
                  <a:gd name="T65" fmla="*/ 12 h 43"/>
                  <a:gd name="T66" fmla="*/ 26 w 62"/>
                  <a:gd name="T67" fmla="*/ 12 h 43"/>
                  <a:gd name="T68" fmla="*/ 26 w 62"/>
                  <a:gd name="T69" fmla="*/ 14 h 43"/>
                  <a:gd name="T70" fmla="*/ 25 w 62"/>
                  <a:gd name="T71" fmla="*/ 13 h 43"/>
                  <a:gd name="T72" fmla="*/ 24 w 62"/>
                  <a:gd name="T73" fmla="*/ 15 h 43"/>
                  <a:gd name="T74" fmla="*/ 22 w 62"/>
                  <a:gd name="T75" fmla="*/ 16 h 43"/>
                  <a:gd name="T76" fmla="*/ 21 w 62"/>
                  <a:gd name="T77" fmla="*/ 17 h 43"/>
                  <a:gd name="T78" fmla="*/ 22 w 62"/>
                  <a:gd name="T79" fmla="*/ 25 h 43"/>
                  <a:gd name="T80" fmla="*/ 19 w 62"/>
                  <a:gd name="T81" fmla="*/ 21 h 43"/>
                  <a:gd name="T82" fmla="*/ 17 w 62"/>
                  <a:gd name="T83" fmla="*/ 23 h 43"/>
                  <a:gd name="T84" fmla="*/ 16 w 62"/>
                  <a:gd name="T85" fmla="*/ 23 h 43"/>
                  <a:gd name="T86" fmla="*/ 11 w 62"/>
                  <a:gd name="T87" fmla="*/ 24 h 43"/>
                  <a:gd name="T88" fmla="*/ 10 w 62"/>
                  <a:gd name="T89" fmla="*/ 24 h 43"/>
                  <a:gd name="T90" fmla="*/ 8 w 62"/>
                  <a:gd name="T91" fmla="*/ 31 h 43"/>
                  <a:gd name="T92" fmla="*/ 7 w 62"/>
                  <a:gd name="T93" fmla="*/ 32 h 43"/>
                  <a:gd name="T94" fmla="*/ 12 w 62"/>
                  <a:gd name="T95" fmla="*/ 41 h 43"/>
                  <a:gd name="T96" fmla="*/ 18 w 62"/>
                  <a:gd name="T97" fmla="*/ 38 h 43"/>
                  <a:gd name="T98" fmla="*/ 28 w 62"/>
                  <a:gd name="T99" fmla="*/ 27 h 43"/>
                  <a:gd name="T100" fmla="*/ 31 w 62"/>
                  <a:gd name="T101" fmla="*/ 31 h 43"/>
                  <a:gd name="T102" fmla="*/ 36 w 62"/>
                  <a:gd name="T103" fmla="*/ 29 h 43"/>
                  <a:gd name="T104" fmla="*/ 41 w 62"/>
                  <a:gd name="T10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3">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91" name="chenying0907 193"/>
              <p:cNvSpPr/>
              <p:nvPr/>
            </p:nvSpPr>
            <p:spPr bwMode="auto">
              <a:xfrm>
                <a:off x="3192" y="2160"/>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92" name="chenying0907 194"/>
              <p:cNvSpPr/>
              <p:nvPr/>
            </p:nvSpPr>
            <p:spPr bwMode="auto">
              <a:xfrm>
                <a:off x="3146" y="2177"/>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93" name="chenying0907 195"/>
              <p:cNvSpPr/>
              <p:nvPr/>
            </p:nvSpPr>
            <p:spPr bwMode="auto">
              <a:xfrm>
                <a:off x="3264" y="1853"/>
                <a:ext cx="2" cy="4"/>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0"/>
                      <a:pt x="0" y="2"/>
                      <a:pt x="0" y="1"/>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94" name="chenying0907 196"/>
              <p:cNvSpPr/>
              <p:nvPr/>
            </p:nvSpPr>
            <p:spPr bwMode="auto">
              <a:xfrm>
                <a:off x="3209" y="1836"/>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95" name="chenying0907 197"/>
              <p:cNvSpPr/>
              <p:nvPr/>
            </p:nvSpPr>
            <p:spPr bwMode="auto">
              <a:xfrm>
                <a:off x="3343" y="2470"/>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96" name="chenying0907 198"/>
              <p:cNvSpPr/>
              <p:nvPr/>
            </p:nvSpPr>
            <p:spPr bwMode="auto">
              <a:xfrm>
                <a:off x="3186"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97" name="chenying0907 199"/>
              <p:cNvSpPr/>
              <p:nvPr/>
            </p:nvSpPr>
            <p:spPr bwMode="auto">
              <a:xfrm>
                <a:off x="3188" y="1825"/>
                <a:ext cx="2" cy="4"/>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2"/>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98" name="chenying0907 200"/>
              <p:cNvSpPr/>
              <p:nvPr/>
            </p:nvSpPr>
            <p:spPr bwMode="auto">
              <a:xfrm>
                <a:off x="3184" y="1833"/>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99" name="chenying0907 201"/>
              <p:cNvSpPr/>
              <p:nvPr/>
            </p:nvSpPr>
            <p:spPr bwMode="auto">
              <a:xfrm>
                <a:off x="3351" y="2465"/>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00" name="chenying0907 202"/>
              <p:cNvSpPr/>
              <p:nvPr/>
            </p:nvSpPr>
            <p:spPr bwMode="auto">
              <a:xfrm>
                <a:off x="3173" y="1831"/>
                <a:ext cx="2" cy="5"/>
              </a:xfrm>
              <a:custGeom>
                <a:avLst/>
                <a:gdLst>
                  <a:gd name="T0" fmla="*/ 2 w 2"/>
                  <a:gd name="T1" fmla="*/ 0 h 5"/>
                  <a:gd name="T2" fmla="*/ 2 w 2"/>
                  <a:gd name="T3" fmla="*/ 0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2"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01" name="chenying0907 203"/>
              <p:cNvSpPr/>
              <p:nvPr/>
            </p:nvSpPr>
            <p:spPr bwMode="auto">
              <a:xfrm>
                <a:off x="3536" y="1554"/>
                <a:ext cx="8" cy="2"/>
              </a:xfrm>
              <a:custGeom>
                <a:avLst/>
                <a:gdLst>
                  <a:gd name="T0" fmla="*/ 0 w 4"/>
                  <a:gd name="T1" fmla="*/ 1 h 1"/>
                  <a:gd name="T2" fmla="*/ 0 w 4"/>
                  <a:gd name="T3" fmla="*/ 1 h 1"/>
                  <a:gd name="T4" fmla="*/ 1 w 4"/>
                  <a:gd name="T5" fmla="*/ 1 h 1"/>
                  <a:gd name="T6" fmla="*/ 2 w 4"/>
                  <a:gd name="T7" fmla="*/ 0 h 1"/>
                  <a:gd name="T8" fmla="*/ 4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02" name="chenying0907 204"/>
              <p:cNvSpPr/>
              <p:nvPr/>
            </p:nvSpPr>
            <p:spPr bwMode="auto">
              <a:xfrm>
                <a:off x="3538" y="155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56" name="Group 406"/>
            <p:cNvGrpSpPr/>
            <p:nvPr/>
          </p:nvGrpSpPr>
          <p:grpSpPr bwMode="auto">
            <a:xfrm>
              <a:off x="3112" y="1551"/>
              <a:ext cx="1462" cy="1559"/>
              <a:chOff x="3112" y="1551"/>
              <a:chExt cx="1462" cy="1559"/>
            </a:xfrm>
            <a:grpFill/>
          </p:grpSpPr>
          <p:sp>
            <p:nvSpPr>
              <p:cNvPr id="103" name="chenying0907 206"/>
              <p:cNvSpPr/>
              <p:nvPr/>
            </p:nvSpPr>
            <p:spPr bwMode="auto">
              <a:xfrm>
                <a:off x="3534" y="1558"/>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4" name="chenying0907 207"/>
              <p:cNvSpPr/>
              <p:nvPr/>
            </p:nvSpPr>
            <p:spPr bwMode="auto">
              <a:xfrm>
                <a:off x="3513" y="158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5" name="chenying0907 208"/>
              <p:cNvSpPr/>
              <p:nvPr/>
            </p:nvSpPr>
            <p:spPr bwMode="auto">
              <a:xfrm>
                <a:off x="3513" y="1579"/>
                <a:ext cx="6"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6" name="chenying0907 209"/>
              <p:cNvSpPr/>
              <p:nvPr/>
            </p:nvSpPr>
            <p:spPr bwMode="auto">
              <a:xfrm>
                <a:off x="3536" y="1551"/>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7" name="chenying0907 210"/>
              <p:cNvSpPr/>
              <p:nvPr/>
            </p:nvSpPr>
            <p:spPr bwMode="auto">
              <a:xfrm>
                <a:off x="3112" y="1810"/>
                <a:ext cx="161" cy="87"/>
              </a:xfrm>
              <a:custGeom>
                <a:avLst/>
                <a:gdLst>
                  <a:gd name="T0" fmla="*/ 12 w 76"/>
                  <a:gd name="T1" fmla="*/ 18 h 41"/>
                  <a:gd name="T2" fmla="*/ 22 w 76"/>
                  <a:gd name="T3" fmla="*/ 26 h 41"/>
                  <a:gd name="T4" fmla="*/ 33 w 76"/>
                  <a:gd name="T5" fmla="*/ 25 h 41"/>
                  <a:gd name="T6" fmla="*/ 37 w 76"/>
                  <a:gd name="T7" fmla="*/ 28 h 41"/>
                  <a:gd name="T8" fmla="*/ 43 w 76"/>
                  <a:gd name="T9" fmla="*/ 32 h 41"/>
                  <a:gd name="T10" fmla="*/ 48 w 76"/>
                  <a:gd name="T11" fmla="*/ 35 h 41"/>
                  <a:gd name="T12" fmla="*/ 53 w 76"/>
                  <a:gd name="T13" fmla="*/ 33 h 41"/>
                  <a:gd name="T14" fmla="*/ 60 w 76"/>
                  <a:gd name="T15" fmla="*/ 35 h 41"/>
                  <a:gd name="T16" fmla="*/ 63 w 76"/>
                  <a:gd name="T17" fmla="*/ 36 h 41"/>
                  <a:gd name="T18" fmla="*/ 67 w 76"/>
                  <a:gd name="T19" fmla="*/ 40 h 41"/>
                  <a:gd name="T20" fmla="*/ 69 w 76"/>
                  <a:gd name="T21" fmla="*/ 40 h 41"/>
                  <a:gd name="T22" fmla="*/ 72 w 76"/>
                  <a:gd name="T23" fmla="*/ 38 h 41"/>
                  <a:gd name="T24" fmla="*/ 74 w 76"/>
                  <a:gd name="T25" fmla="*/ 36 h 41"/>
                  <a:gd name="T26" fmla="*/ 75 w 76"/>
                  <a:gd name="T27" fmla="*/ 34 h 41"/>
                  <a:gd name="T28" fmla="*/ 71 w 76"/>
                  <a:gd name="T29" fmla="*/ 33 h 41"/>
                  <a:gd name="T30" fmla="*/ 72 w 76"/>
                  <a:gd name="T31" fmla="*/ 31 h 41"/>
                  <a:gd name="T32" fmla="*/ 71 w 76"/>
                  <a:gd name="T33" fmla="*/ 29 h 41"/>
                  <a:gd name="T34" fmla="*/ 73 w 76"/>
                  <a:gd name="T35" fmla="*/ 25 h 41"/>
                  <a:gd name="T36" fmla="*/ 75 w 76"/>
                  <a:gd name="T37" fmla="*/ 22 h 41"/>
                  <a:gd name="T38" fmla="*/ 71 w 76"/>
                  <a:gd name="T39" fmla="*/ 25 h 41"/>
                  <a:gd name="T40" fmla="*/ 67 w 76"/>
                  <a:gd name="T41" fmla="*/ 28 h 41"/>
                  <a:gd name="T42" fmla="*/ 70 w 76"/>
                  <a:gd name="T43" fmla="*/ 22 h 41"/>
                  <a:gd name="T44" fmla="*/ 69 w 76"/>
                  <a:gd name="T45" fmla="*/ 23 h 41"/>
                  <a:gd name="T46" fmla="*/ 70 w 76"/>
                  <a:gd name="T47" fmla="*/ 20 h 41"/>
                  <a:gd name="T48" fmla="*/ 68 w 76"/>
                  <a:gd name="T49" fmla="*/ 20 h 41"/>
                  <a:gd name="T50" fmla="*/ 67 w 76"/>
                  <a:gd name="T51" fmla="*/ 19 h 41"/>
                  <a:gd name="T52" fmla="*/ 62 w 76"/>
                  <a:gd name="T53" fmla="*/ 24 h 41"/>
                  <a:gd name="T54" fmla="*/ 66 w 76"/>
                  <a:gd name="T55" fmla="*/ 18 h 41"/>
                  <a:gd name="T56" fmla="*/ 65 w 76"/>
                  <a:gd name="T57" fmla="*/ 18 h 41"/>
                  <a:gd name="T58" fmla="*/ 60 w 76"/>
                  <a:gd name="T59" fmla="*/ 17 h 41"/>
                  <a:gd name="T60" fmla="*/ 58 w 76"/>
                  <a:gd name="T61" fmla="*/ 17 h 41"/>
                  <a:gd name="T62" fmla="*/ 55 w 76"/>
                  <a:gd name="T63" fmla="*/ 15 h 41"/>
                  <a:gd name="T64" fmla="*/ 53 w 76"/>
                  <a:gd name="T65" fmla="*/ 16 h 41"/>
                  <a:gd name="T66" fmla="*/ 53 w 76"/>
                  <a:gd name="T67" fmla="*/ 15 h 41"/>
                  <a:gd name="T68" fmla="*/ 52 w 76"/>
                  <a:gd name="T69" fmla="*/ 14 h 41"/>
                  <a:gd name="T70" fmla="*/ 50 w 76"/>
                  <a:gd name="T71" fmla="*/ 16 h 41"/>
                  <a:gd name="T72" fmla="*/ 49 w 76"/>
                  <a:gd name="T73" fmla="*/ 13 h 41"/>
                  <a:gd name="T74" fmla="*/ 47 w 76"/>
                  <a:gd name="T75" fmla="*/ 12 h 41"/>
                  <a:gd name="T76" fmla="*/ 45 w 76"/>
                  <a:gd name="T77" fmla="*/ 12 h 41"/>
                  <a:gd name="T78" fmla="*/ 43 w 76"/>
                  <a:gd name="T79" fmla="*/ 11 h 41"/>
                  <a:gd name="T80" fmla="*/ 40 w 76"/>
                  <a:gd name="T81" fmla="*/ 13 h 41"/>
                  <a:gd name="T82" fmla="*/ 40 w 76"/>
                  <a:gd name="T83" fmla="*/ 11 h 41"/>
                  <a:gd name="T84" fmla="*/ 40 w 76"/>
                  <a:gd name="T85" fmla="*/ 11 h 41"/>
                  <a:gd name="T86" fmla="*/ 37 w 76"/>
                  <a:gd name="T87" fmla="*/ 10 h 41"/>
                  <a:gd name="T88" fmla="*/ 34 w 76"/>
                  <a:gd name="T89" fmla="*/ 13 h 41"/>
                  <a:gd name="T90" fmla="*/ 31 w 76"/>
                  <a:gd name="T91" fmla="*/ 14 h 41"/>
                  <a:gd name="T92" fmla="*/ 31 w 76"/>
                  <a:gd name="T93" fmla="*/ 10 h 41"/>
                  <a:gd name="T94" fmla="*/ 26 w 76"/>
                  <a:gd name="T95" fmla="*/ 12 h 41"/>
                  <a:gd name="T96" fmla="*/ 24 w 76"/>
                  <a:gd name="T97" fmla="*/ 12 h 41"/>
                  <a:gd name="T98" fmla="*/ 20 w 76"/>
                  <a:gd name="T99" fmla="*/ 9 h 41"/>
                  <a:gd name="T100" fmla="*/ 20 w 76"/>
                  <a:gd name="T101" fmla="*/ 7 h 41"/>
                  <a:gd name="T102" fmla="*/ 18 w 76"/>
                  <a:gd name="T103" fmla="*/ 6 h 41"/>
                  <a:gd name="T104" fmla="*/ 11 w 76"/>
                  <a:gd name="T105" fmla="*/ 8 h 41"/>
                  <a:gd name="T106" fmla="*/ 4 w 76"/>
                  <a:gd name="T10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41">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8" name="chenying0907 211"/>
              <p:cNvSpPr/>
              <p:nvPr/>
            </p:nvSpPr>
            <p:spPr bwMode="auto">
              <a:xfrm>
                <a:off x="3266" y="1867"/>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9" name="chenying0907 212"/>
              <p:cNvSpPr/>
              <p:nvPr/>
            </p:nvSpPr>
            <p:spPr bwMode="auto">
              <a:xfrm>
                <a:off x="3266" y="1861"/>
                <a:ext cx="3" cy="4"/>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0"/>
                      <a:pt x="0" y="1"/>
                      <a:pt x="1"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0" name="chenying0907 213"/>
              <p:cNvSpPr/>
              <p:nvPr/>
            </p:nvSpPr>
            <p:spPr bwMode="auto">
              <a:xfrm>
                <a:off x="3260" y="185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1" name="chenying0907 214"/>
              <p:cNvSpPr/>
              <p:nvPr/>
            </p:nvSpPr>
            <p:spPr bwMode="auto">
              <a:xfrm>
                <a:off x="3260" y="1893"/>
                <a:ext cx="4" cy="6"/>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2" name="chenying0907 215"/>
              <p:cNvSpPr/>
              <p:nvPr/>
            </p:nvSpPr>
            <p:spPr bwMode="auto">
              <a:xfrm>
                <a:off x="3269" y="1870"/>
                <a:ext cx="2" cy="4"/>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3" name="chenying0907 216"/>
              <p:cNvSpPr/>
              <p:nvPr/>
            </p:nvSpPr>
            <p:spPr bwMode="auto">
              <a:xfrm>
                <a:off x="3260" y="1895"/>
                <a:ext cx="4" cy="4"/>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2" y="0"/>
                      <a:pt x="1" y="2"/>
                      <a:pt x="1" y="2"/>
                    </a:cubicBezTo>
                    <a:cubicBezTo>
                      <a:pt x="0" y="2"/>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4" name="chenying0907 217"/>
              <p:cNvSpPr/>
              <p:nvPr/>
            </p:nvSpPr>
            <p:spPr bwMode="auto">
              <a:xfrm>
                <a:off x="4538"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5" name="chenying0907 218"/>
              <p:cNvSpPr/>
              <p:nvPr/>
            </p:nvSpPr>
            <p:spPr bwMode="auto">
              <a:xfrm>
                <a:off x="3213" y="188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6" name="chenying0907 219"/>
              <p:cNvSpPr/>
              <p:nvPr/>
            </p:nvSpPr>
            <p:spPr bwMode="auto">
              <a:xfrm>
                <a:off x="3190" y="182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7" name="chenying0907 220"/>
              <p:cNvSpPr/>
              <p:nvPr/>
            </p:nvSpPr>
            <p:spPr bwMode="auto">
              <a:xfrm>
                <a:off x="3271" y="18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8" name="chenying0907 221"/>
              <p:cNvSpPr/>
              <p:nvPr/>
            </p:nvSpPr>
            <p:spPr bwMode="auto">
              <a:xfrm>
                <a:off x="3190" y="187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9" name="chenying0907 222"/>
              <p:cNvSpPr/>
              <p:nvPr/>
            </p:nvSpPr>
            <p:spPr bwMode="auto">
              <a:xfrm>
                <a:off x="4574" y="185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0" name="chenying0907 223"/>
              <p:cNvSpPr/>
              <p:nvPr/>
            </p:nvSpPr>
            <p:spPr bwMode="auto">
              <a:xfrm>
                <a:off x="3199"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1" name="chenying0907 224"/>
              <p:cNvSpPr/>
              <p:nvPr/>
            </p:nvSpPr>
            <p:spPr bwMode="auto">
              <a:xfrm>
                <a:off x="3271" y="185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2" name="chenying0907 225"/>
              <p:cNvSpPr/>
              <p:nvPr/>
            </p:nvSpPr>
            <p:spPr bwMode="auto">
              <a:xfrm>
                <a:off x="3742" y="3006"/>
                <a:ext cx="6" cy="9"/>
              </a:xfrm>
              <a:custGeom>
                <a:avLst/>
                <a:gdLst>
                  <a:gd name="T0" fmla="*/ 3 w 3"/>
                  <a:gd name="T1" fmla="*/ 0 h 4"/>
                  <a:gd name="T2" fmla="*/ 1 w 3"/>
                  <a:gd name="T3" fmla="*/ 1 h 4"/>
                  <a:gd name="T4" fmla="*/ 1 w 3"/>
                  <a:gd name="T5" fmla="*/ 3 h 4"/>
                  <a:gd name="T6" fmla="*/ 0 w 3"/>
                  <a:gd name="T7" fmla="*/ 4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3" name="chenying0907 226"/>
              <p:cNvSpPr/>
              <p:nvPr/>
            </p:nvSpPr>
            <p:spPr bwMode="auto">
              <a:xfrm>
                <a:off x="3988"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4" name="chenying0907 227"/>
              <p:cNvSpPr/>
              <p:nvPr/>
            </p:nvSpPr>
            <p:spPr bwMode="auto">
              <a:xfrm>
                <a:off x="3742" y="30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5" name="Rectangle 228"/>
              <p:cNvSpPr>
                <a:spLocks noChangeArrowheads="1"/>
              </p:cNvSpPr>
              <p:nvPr/>
            </p:nvSpPr>
            <p:spPr bwMode="auto">
              <a:xfrm>
                <a:off x="3748" y="301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j-lt"/>
                </a:endParaRPr>
              </a:p>
            </p:txBody>
          </p:sp>
          <p:sp>
            <p:nvSpPr>
              <p:cNvPr id="126" name="chenying0907 229"/>
              <p:cNvSpPr/>
              <p:nvPr/>
            </p:nvSpPr>
            <p:spPr bwMode="auto">
              <a:xfrm>
                <a:off x="3744" y="2894"/>
                <a:ext cx="2" cy="10"/>
              </a:xfrm>
              <a:custGeom>
                <a:avLst/>
                <a:gdLst>
                  <a:gd name="T0" fmla="*/ 0 w 1"/>
                  <a:gd name="T1" fmla="*/ 2 h 5"/>
                  <a:gd name="T2" fmla="*/ 1 w 1"/>
                  <a:gd name="T3" fmla="*/ 3 h 5"/>
                  <a:gd name="T4" fmla="*/ 0 w 1"/>
                  <a:gd name="T5" fmla="*/ 5 h 5"/>
                  <a:gd name="T6" fmla="*/ 1 w 1"/>
                  <a:gd name="T7" fmla="*/ 1 h 5"/>
                  <a:gd name="T8" fmla="*/ 1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7" name="chenying0907 230"/>
              <p:cNvSpPr/>
              <p:nvPr/>
            </p:nvSpPr>
            <p:spPr bwMode="auto">
              <a:xfrm>
                <a:off x="3744" y="3004"/>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8" name="chenying0907 231"/>
              <p:cNvSpPr/>
              <p:nvPr/>
            </p:nvSpPr>
            <p:spPr bwMode="auto">
              <a:xfrm>
                <a:off x="3742" y="2892"/>
                <a:ext cx="2"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0" y="2"/>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9" name="chenying0907 232"/>
              <p:cNvSpPr/>
              <p:nvPr/>
            </p:nvSpPr>
            <p:spPr bwMode="auto">
              <a:xfrm>
                <a:off x="3772" y="3038"/>
                <a:ext cx="4" cy="4"/>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0" y="2"/>
                      <a:pt x="2" y="0"/>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0" name="chenying0907 233"/>
              <p:cNvSpPr/>
              <p:nvPr/>
            </p:nvSpPr>
            <p:spPr bwMode="auto">
              <a:xfrm>
                <a:off x="3895" y="30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1" name="chenying0907 234"/>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2" name="chenying0907 235"/>
              <p:cNvSpPr/>
              <p:nvPr/>
            </p:nvSpPr>
            <p:spPr bwMode="auto">
              <a:xfrm>
                <a:off x="3742" y="28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3" name="chenying0907 236"/>
              <p:cNvSpPr/>
              <p:nvPr/>
            </p:nvSpPr>
            <p:spPr bwMode="auto">
              <a:xfrm>
                <a:off x="3602"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4" name="chenying0907 237"/>
              <p:cNvSpPr/>
              <p:nvPr/>
            </p:nvSpPr>
            <p:spPr bwMode="auto">
              <a:xfrm>
                <a:off x="3755" y="302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5" name="Oval 238"/>
              <p:cNvSpPr>
                <a:spLocks noChangeArrowheads="1"/>
              </p:cNvSpPr>
              <p:nvPr/>
            </p:nvSpPr>
            <p:spPr bwMode="auto">
              <a:xfrm>
                <a:off x="3602" y="182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6" name="chenying0907 239"/>
              <p:cNvSpPr/>
              <p:nvPr/>
            </p:nvSpPr>
            <p:spPr bwMode="auto">
              <a:xfrm>
                <a:off x="3922" y="289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7" name="chenying0907 240"/>
              <p:cNvSpPr/>
              <p:nvPr/>
            </p:nvSpPr>
            <p:spPr bwMode="auto">
              <a:xfrm>
                <a:off x="3975" y="28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8" name="chenying0907 241"/>
              <p:cNvSpPr/>
              <p:nvPr/>
            </p:nvSpPr>
            <p:spPr bwMode="auto">
              <a:xfrm>
                <a:off x="3954" y="28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9" name="chenying0907 242"/>
              <p:cNvSpPr/>
              <p:nvPr/>
            </p:nvSpPr>
            <p:spPr bwMode="auto">
              <a:xfrm>
                <a:off x="3725" y="2760"/>
                <a:ext cx="399" cy="159"/>
              </a:xfrm>
              <a:custGeom>
                <a:avLst/>
                <a:gdLst>
                  <a:gd name="T0" fmla="*/ 11 w 188"/>
                  <a:gd name="T1" fmla="*/ 59 h 75"/>
                  <a:gd name="T2" fmla="*/ 17 w 188"/>
                  <a:gd name="T3" fmla="*/ 64 h 75"/>
                  <a:gd name="T4" fmla="*/ 14 w 188"/>
                  <a:gd name="T5" fmla="*/ 70 h 75"/>
                  <a:gd name="T6" fmla="*/ 17 w 188"/>
                  <a:gd name="T7" fmla="*/ 71 h 75"/>
                  <a:gd name="T8" fmla="*/ 21 w 188"/>
                  <a:gd name="T9" fmla="*/ 69 h 75"/>
                  <a:gd name="T10" fmla="*/ 22 w 188"/>
                  <a:gd name="T11" fmla="*/ 71 h 75"/>
                  <a:gd name="T12" fmla="*/ 27 w 188"/>
                  <a:gd name="T13" fmla="*/ 67 h 75"/>
                  <a:gd name="T14" fmla="*/ 30 w 188"/>
                  <a:gd name="T15" fmla="*/ 72 h 75"/>
                  <a:gd name="T16" fmla="*/ 31 w 188"/>
                  <a:gd name="T17" fmla="*/ 74 h 75"/>
                  <a:gd name="T18" fmla="*/ 33 w 188"/>
                  <a:gd name="T19" fmla="*/ 72 h 75"/>
                  <a:gd name="T20" fmla="*/ 37 w 188"/>
                  <a:gd name="T21" fmla="*/ 74 h 75"/>
                  <a:gd name="T22" fmla="*/ 40 w 188"/>
                  <a:gd name="T23" fmla="*/ 69 h 75"/>
                  <a:gd name="T24" fmla="*/ 43 w 188"/>
                  <a:gd name="T25" fmla="*/ 64 h 75"/>
                  <a:gd name="T26" fmla="*/ 45 w 188"/>
                  <a:gd name="T27" fmla="*/ 69 h 75"/>
                  <a:gd name="T28" fmla="*/ 54 w 188"/>
                  <a:gd name="T29" fmla="*/ 69 h 75"/>
                  <a:gd name="T30" fmla="*/ 58 w 188"/>
                  <a:gd name="T31" fmla="*/ 69 h 75"/>
                  <a:gd name="T32" fmla="*/ 62 w 188"/>
                  <a:gd name="T33" fmla="*/ 68 h 75"/>
                  <a:gd name="T34" fmla="*/ 73 w 188"/>
                  <a:gd name="T35" fmla="*/ 66 h 75"/>
                  <a:gd name="T36" fmla="*/ 76 w 188"/>
                  <a:gd name="T37" fmla="*/ 65 h 75"/>
                  <a:gd name="T38" fmla="*/ 77 w 188"/>
                  <a:gd name="T39" fmla="*/ 64 h 75"/>
                  <a:gd name="T40" fmla="*/ 80 w 188"/>
                  <a:gd name="T41" fmla="*/ 62 h 75"/>
                  <a:gd name="T42" fmla="*/ 83 w 188"/>
                  <a:gd name="T43" fmla="*/ 63 h 75"/>
                  <a:gd name="T44" fmla="*/ 86 w 188"/>
                  <a:gd name="T45" fmla="*/ 61 h 75"/>
                  <a:gd name="T46" fmla="*/ 94 w 188"/>
                  <a:gd name="T47" fmla="*/ 61 h 75"/>
                  <a:gd name="T48" fmla="*/ 100 w 188"/>
                  <a:gd name="T49" fmla="*/ 59 h 75"/>
                  <a:gd name="T50" fmla="*/ 105 w 188"/>
                  <a:gd name="T51" fmla="*/ 59 h 75"/>
                  <a:gd name="T52" fmla="*/ 108 w 188"/>
                  <a:gd name="T53" fmla="*/ 57 h 75"/>
                  <a:gd name="T54" fmla="*/ 109 w 188"/>
                  <a:gd name="T55" fmla="*/ 57 h 75"/>
                  <a:gd name="T56" fmla="*/ 114 w 188"/>
                  <a:gd name="T57" fmla="*/ 54 h 75"/>
                  <a:gd name="T58" fmla="*/ 120 w 188"/>
                  <a:gd name="T59" fmla="*/ 53 h 75"/>
                  <a:gd name="T60" fmla="*/ 124 w 188"/>
                  <a:gd name="T61" fmla="*/ 50 h 75"/>
                  <a:gd name="T62" fmla="*/ 127 w 188"/>
                  <a:gd name="T63" fmla="*/ 41 h 75"/>
                  <a:gd name="T64" fmla="*/ 133 w 188"/>
                  <a:gd name="T65" fmla="*/ 44 h 75"/>
                  <a:gd name="T66" fmla="*/ 139 w 188"/>
                  <a:gd name="T67" fmla="*/ 41 h 75"/>
                  <a:gd name="T68" fmla="*/ 144 w 188"/>
                  <a:gd name="T69" fmla="*/ 39 h 75"/>
                  <a:gd name="T70" fmla="*/ 156 w 188"/>
                  <a:gd name="T71" fmla="*/ 34 h 75"/>
                  <a:gd name="T72" fmla="*/ 160 w 188"/>
                  <a:gd name="T73" fmla="*/ 33 h 75"/>
                  <a:gd name="T74" fmla="*/ 170 w 188"/>
                  <a:gd name="T75" fmla="*/ 21 h 75"/>
                  <a:gd name="T76" fmla="*/ 173 w 188"/>
                  <a:gd name="T77" fmla="*/ 18 h 75"/>
                  <a:gd name="T78" fmla="*/ 169 w 188"/>
                  <a:gd name="T79" fmla="*/ 9 h 75"/>
                  <a:gd name="T80" fmla="*/ 149 w 188"/>
                  <a:gd name="T81" fmla="*/ 20 h 75"/>
                  <a:gd name="T82" fmla="*/ 110 w 188"/>
                  <a:gd name="T83" fmla="*/ 42 h 75"/>
                  <a:gd name="T84" fmla="*/ 103 w 188"/>
                  <a:gd name="T85" fmla="*/ 39 h 75"/>
                  <a:gd name="T86" fmla="*/ 88 w 188"/>
                  <a:gd name="T87" fmla="*/ 44 h 75"/>
                  <a:gd name="T88" fmla="*/ 69 w 188"/>
                  <a:gd name="T89" fmla="*/ 48 h 75"/>
                  <a:gd name="T90" fmla="*/ 59 w 188"/>
                  <a:gd name="T91" fmla="*/ 49 h 75"/>
                  <a:gd name="T92" fmla="*/ 44 w 188"/>
                  <a:gd name="T93" fmla="*/ 52 h 75"/>
                  <a:gd name="T94" fmla="*/ 29 w 188"/>
                  <a:gd name="T95" fmla="*/ 53 h 75"/>
                  <a:gd name="T96" fmla="*/ 19 w 188"/>
                  <a:gd name="T97" fmla="*/ 53 h 75"/>
                  <a:gd name="T98" fmla="*/ 10 w 188"/>
                  <a:gd name="T99" fmla="*/ 49 h 75"/>
                  <a:gd name="T100" fmla="*/ 7 w 188"/>
                  <a:gd name="T101" fmla="*/ 47 h 75"/>
                  <a:gd name="T102" fmla="*/ 5 w 188"/>
                  <a:gd name="T103" fmla="*/ 47 h 75"/>
                  <a:gd name="T104" fmla="*/ 3 w 188"/>
                  <a:gd name="T10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75">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0" name="chenying0907 243"/>
              <p:cNvSpPr/>
              <p:nvPr/>
            </p:nvSpPr>
            <p:spPr bwMode="auto">
              <a:xfrm>
                <a:off x="4005" y="2851"/>
                <a:ext cx="2" cy="5"/>
              </a:xfrm>
              <a:custGeom>
                <a:avLst/>
                <a:gdLst>
                  <a:gd name="T0" fmla="*/ 2 w 2"/>
                  <a:gd name="T1" fmla="*/ 5 h 5"/>
                  <a:gd name="T2" fmla="*/ 2 w 2"/>
                  <a:gd name="T3" fmla="*/ 5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2" y="5"/>
                    </a:lnTo>
                    <a:lnTo>
                      <a:pt x="0" y="0"/>
                    </a:ln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1" name="chenying0907 244"/>
              <p:cNvSpPr/>
              <p:nvPr/>
            </p:nvSpPr>
            <p:spPr bwMode="auto">
              <a:xfrm>
                <a:off x="3980" y="286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2" name="chenying0907 245"/>
              <p:cNvSpPr/>
              <p:nvPr/>
            </p:nvSpPr>
            <p:spPr bwMode="auto">
              <a:xfrm>
                <a:off x="3982" y="28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3" name="chenying0907 246"/>
              <p:cNvSpPr/>
              <p:nvPr/>
            </p:nvSpPr>
            <p:spPr bwMode="auto">
              <a:xfrm>
                <a:off x="3748" y="2898"/>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4" name="chenying0907 247"/>
              <p:cNvSpPr/>
              <p:nvPr/>
            </p:nvSpPr>
            <p:spPr bwMode="auto">
              <a:xfrm>
                <a:off x="3980" y="2875"/>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2"/>
                      <a:pt x="1"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5" name="chenying0907 248"/>
              <p:cNvSpPr/>
              <p:nvPr/>
            </p:nvSpPr>
            <p:spPr bwMode="auto">
              <a:xfrm>
                <a:off x="3757" y="2909"/>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6" name="chenying0907 249"/>
              <p:cNvSpPr/>
              <p:nvPr/>
            </p:nvSpPr>
            <p:spPr bwMode="auto">
              <a:xfrm>
                <a:off x="3776" y="2913"/>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0"/>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7" name="chenying0907 250"/>
              <p:cNvSpPr/>
              <p:nvPr/>
            </p:nvSpPr>
            <p:spPr bwMode="auto">
              <a:xfrm>
                <a:off x="3759" y="2904"/>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8" name="chenying0907 251"/>
              <p:cNvSpPr/>
              <p:nvPr/>
            </p:nvSpPr>
            <p:spPr bwMode="auto">
              <a:xfrm>
                <a:off x="3893" y="3080"/>
                <a:ext cx="4" cy="9"/>
              </a:xfrm>
              <a:custGeom>
                <a:avLst/>
                <a:gdLst>
                  <a:gd name="T0" fmla="*/ 2 w 2"/>
                  <a:gd name="T1" fmla="*/ 0 h 4"/>
                  <a:gd name="T2" fmla="*/ 1 w 2"/>
                  <a:gd name="T3" fmla="*/ 1 h 4"/>
                  <a:gd name="T4" fmla="*/ 1 w 2"/>
                  <a:gd name="T5" fmla="*/ 2 h 4"/>
                  <a:gd name="T6" fmla="*/ 0 w 2"/>
                  <a:gd name="T7" fmla="*/ 4 h 4"/>
                  <a:gd name="T8" fmla="*/ 2 w 2"/>
                  <a:gd name="T9" fmla="*/ 1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9" name="chenying0907 252"/>
              <p:cNvSpPr/>
              <p:nvPr/>
            </p:nvSpPr>
            <p:spPr bwMode="auto">
              <a:xfrm>
                <a:off x="3786" y="291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0" name="chenying0907 253"/>
              <p:cNvSpPr/>
              <p:nvPr/>
            </p:nvSpPr>
            <p:spPr bwMode="auto">
              <a:xfrm>
                <a:off x="3952"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1" name="chenying0907 254"/>
              <p:cNvSpPr>
                <a:spLocks noEditPoints="1"/>
              </p:cNvSpPr>
              <p:nvPr/>
            </p:nvSpPr>
            <p:spPr bwMode="auto">
              <a:xfrm>
                <a:off x="3895" y="3015"/>
                <a:ext cx="152" cy="95"/>
              </a:xfrm>
              <a:custGeom>
                <a:avLst/>
                <a:gdLst>
                  <a:gd name="T0" fmla="*/ 54 w 72"/>
                  <a:gd name="T1" fmla="*/ 4 h 45"/>
                  <a:gd name="T2" fmla="*/ 55 w 72"/>
                  <a:gd name="T3" fmla="*/ 8 h 45"/>
                  <a:gd name="T4" fmla="*/ 44 w 72"/>
                  <a:gd name="T5" fmla="*/ 20 h 45"/>
                  <a:gd name="T6" fmla="*/ 38 w 72"/>
                  <a:gd name="T7" fmla="*/ 21 h 45"/>
                  <a:gd name="T8" fmla="*/ 35 w 72"/>
                  <a:gd name="T9" fmla="*/ 21 h 45"/>
                  <a:gd name="T10" fmla="*/ 30 w 72"/>
                  <a:gd name="T11" fmla="*/ 22 h 45"/>
                  <a:gd name="T12" fmla="*/ 27 w 72"/>
                  <a:gd name="T13" fmla="*/ 22 h 45"/>
                  <a:gd name="T14" fmla="*/ 21 w 72"/>
                  <a:gd name="T15" fmla="*/ 23 h 45"/>
                  <a:gd name="T16" fmla="*/ 16 w 72"/>
                  <a:gd name="T17" fmla="*/ 23 h 45"/>
                  <a:gd name="T18" fmla="*/ 11 w 72"/>
                  <a:gd name="T19" fmla="*/ 23 h 45"/>
                  <a:gd name="T20" fmla="*/ 9 w 72"/>
                  <a:gd name="T21" fmla="*/ 21 h 45"/>
                  <a:gd name="T22" fmla="*/ 8 w 72"/>
                  <a:gd name="T23" fmla="*/ 20 h 45"/>
                  <a:gd name="T24" fmla="*/ 7 w 72"/>
                  <a:gd name="T25" fmla="*/ 20 h 45"/>
                  <a:gd name="T26" fmla="*/ 4 w 72"/>
                  <a:gd name="T27" fmla="*/ 22 h 45"/>
                  <a:gd name="T28" fmla="*/ 2 w 72"/>
                  <a:gd name="T29" fmla="*/ 25 h 45"/>
                  <a:gd name="T30" fmla="*/ 2 w 72"/>
                  <a:gd name="T31" fmla="*/ 31 h 45"/>
                  <a:gd name="T32" fmla="*/ 8 w 72"/>
                  <a:gd name="T33" fmla="*/ 29 h 45"/>
                  <a:gd name="T34" fmla="*/ 4 w 72"/>
                  <a:gd name="T35" fmla="*/ 34 h 45"/>
                  <a:gd name="T36" fmla="*/ 3 w 72"/>
                  <a:gd name="T37" fmla="*/ 39 h 45"/>
                  <a:gd name="T38" fmla="*/ 8 w 72"/>
                  <a:gd name="T39" fmla="*/ 33 h 45"/>
                  <a:gd name="T40" fmla="*/ 6 w 72"/>
                  <a:gd name="T41" fmla="*/ 39 h 45"/>
                  <a:gd name="T42" fmla="*/ 7 w 72"/>
                  <a:gd name="T43" fmla="*/ 41 h 45"/>
                  <a:gd name="T44" fmla="*/ 8 w 72"/>
                  <a:gd name="T45" fmla="*/ 42 h 45"/>
                  <a:gd name="T46" fmla="*/ 9 w 72"/>
                  <a:gd name="T47" fmla="*/ 43 h 45"/>
                  <a:gd name="T48" fmla="*/ 12 w 72"/>
                  <a:gd name="T49" fmla="*/ 40 h 45"/>
                  <a:gd name="T50" fmla="*/ 13 w 72"/>
                  <a:gd name="T51" fmla="*/ 44 h 45"/>
                  <a:gd name="T52" fmla="*/ 15 w 72"/>
                  <a:gd name="T53" fmla="*/ 40 h 45"/>
                  <a:gd name="T54" fmla="*/ 16 w 72"/>
                  <a:gd name="T55" fmla="*/ 40 h 45"/>
                  <a:gd name="T56" fmla="*/ 17 w 72"/>
                  <a:gd name="T57" fmla="*/ 42 h 45"/>
                  <a:gd name="T58" fmla="*/ 23 w 72"/>
                  <a:gd name="T59" fmla="*/ 41 h 45"/>
                  <a:gd name="T60" fmla="*/ 24 w 72"/>
                  <a:gd name="T61" fmla="*/ 41 h 45"/>
                  <a:gd name="T62" fmla="*/ 28 w 72"/>
                  <a:gd name="T63" fmla="*/ 41 h 45"/>
                  <a:gd name="T64" fmla="*/ 31 w 72"/>
                  <a:gd name="T65" fmla="*/ 40 h 45"/>
                  <a:gd name="T66" fmla="*/ 33 w 72"/>
                  <a:gd name="T67" fmla="*/ 39 h 45"/>
                  <a:gd name="T68" fmla="*/ 34 w 72"/>
                  <a:gd name="T69" fmla="*/ 40 h 45"/>
                  <a:gd name="T70" fmla="*/ 34 w 72"/>
                  <a:gd name="T71" fmla="*/ 37 h 45"/>
                  <a:gd name="T72" fmla="*/ 37 w 72"/>
                  <a:gd name="T73" fmla="*/ 38 h 45"/>
                  <a:gd name="T74" fmla="*/ 41 w 72"/>
                  <a:gd name="T75" fmla="*/ 39 h 45"/>
                  <a:gd name="T76" fmla="*/ 43 w 72"/>
                  <a:gd name="T77" fmla="*/ 35 h 45"/>
                  <a:gd name="T78" fmla="*/ 46 w 72"/>
                  <a:gd name="T79" fmla="*/ 35 h 45"/>
                  <a:gd name="T80" fmla="*/ 47 w 72"/>
                  <a:gd name="T81" fmla="*/ 34 h 45"/>
                  <a:gd name="T82" fmla="*/ 49 w 72"/>
                  <a:gd name="T83" fmla="*/ 34 h 45"/>
                  <a:gd name="T84" fmla="*/ 50 w 72"/>
                  <a:gd name="T85" fmla="*/ 36 h 45"/>
                  <a:gd name="T86" fmla="*/ 51 w 72"/>
                  <a:gd name="T87" fmla="*/ 32 h 45"/>
                  <a:gd name="T88" fmla="*/ 52 w 72"/>
                  <a:gd name="T89" fmla="*/ 27 h 45"/>
                  <a:gd name="T90" fmla="*/ 54 w 72"/>
                  <a:gd name="T91" fmla="*/ 28 h 45"/>
                  <a:gd name="T92" fmla="*/ 54 w 72"/>
                  <a:gd name="T93" fmla="*/ 23 h 45"/>
                  <a:gd name="T94" fmla="*/ 58 w 72"/>
                  <a:gd name="T95" fmla="*/ 23 h 45"/>
                  <a:gd name="T96" fmla="*/ 59 w 72"/>
                  <a:gd name="T97" fmla="*/ 21 h 45"/>
                  <a:gd name="T98" fmla="*/ 61 w 72"/>
                  <a:gd name="T99" fmla="*/ 20 h 45"/>
                  <a:gd name="T100" fmla="*/ 65 w 72"/>
                  <a:gd name="T101" fmla="*/ 17 h 45"/>
                  <a:gd name="T102" fmla="*/ 65 w 72"/>
                  <a:gd name="T103" fmla="*/ 13 h 45"/>
                  <a:gd name="T104" fmla="*/ 67 w 72"/>
                  <a:gd name="T105" fmla="*/ 8 h 45"/>
                  <a:gd name="T106" fmla="*/ 61 w 72"/>
                  <a:gd name="T10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5">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2" name="chenying0907 255"/>
              <p:cNvSpPr/>
              <p:nvPr/>
            </p:nvSpPr>
            <p:spPr bwMode="auto">
              <a:xfrm>
                <a:off x="4011" y="3063"/>
                <a:ext cx="5" cy="5"/>
              </a:xfrm>
              <a:custGeom>
                <a:avLst/>
                <a:gdLst>
                  <a:gd name="T0" fmla="*/ 5 w 5"/>
                  <a:gd name="T1" fmla="*/ 5 h 5"/>
                  <a:gd name="T2" fmla="*/ 0 w 5"/>
                  <a:gd name="T3" fmla="*/ 0 h 5"/>
                  <a:gd name="T4" fmla="*/ 2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3" name="chenying0907 256"/>
              <p:cNvSpPr/>
              <p:nvPr/>
            </p:nvSpPr>
            <p:spPr bwMode="auto">
              <a:xfrm>
                <a:off x="3912" y="3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4" name="chenying0907 257"/>
              <p:cNvSpPr/>
              <p:nvPr/>
            </p:nvSpPr>
            <p:spPr bwMode="auto">
              <a:xfrm>
                <a:off x="3996" y="308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5" name="Oval 258"/>
              <p:cNvSpPr>
                <a:spLocks noChangeArrowheads="1"/>
              </p:cNvSpPr>
              <p:nvPr/>
            </p:nvSpPr>
            <p:spPr bwMode="auto">
              <a:xfrm>
                <a:off x="3595" y="18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6" name="chenying0907 259"/>
              <p:cNvSpPr/>
              <p:nvPr/>
            </p:nvSpPr>
            <p:spPr bwMode="auto">
              <a:xfrm>
                <a:off x="3598" y="1825"/>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7" name="chenying0907 260"/>
              <p:cNvSpPr/>
              <p:nvPr/>
            </p:nvSpPr>
            <p:spPr bwMode="auto">
              <a:xfrm>
                <a:off x="3918"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8" name="chenying0907 261"/>
              <p:cNvSpPr/>
              <p:nvPr/>
            </p:nvSpPr>
            <p:spPr bwMode="auto">
              <a:xfrm>
                <a:off x="3924" y="3038"/>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9" name="chenying0907 262"/>
              <p:cNvSpPr/>
              <p:nvPr/>
            </p:nvSpPr>
            <p:spPr bwMode="auto">
              <a:xfrm>
                <a:off x="3986" y="302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0" name="chenying0907 263"/>
              <p:cNvSpPr/>
              <p:nvPr/>
            </p:nvSpPr>
            <p:spPr bwMode="auto">
              <a:xfrm>
                <a:off x="3899" y="3091"/>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1" name="Rectangle 264"/>
              <p:cNvSpPr>
                <a:spLocks noChangeArrowheads="1"/>
              </p:cNvSpPr>
              <p:nvPr/>
            </p:nvSpPr>
            <p:spPr bwMode="auto">
              <a:xfrm>
                <a:off x="4013" y="3004"/>
                <a:ext cx="1" cy="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j-lt"/>
                </a:endParaRPr>
              </a:p>
            </p:txBody>
          </p:sp>
          <p:sp>
            <p:nvSpPr>
              <p:cNvPr id="162" name="chenying0907 265"/>
              <p:cNvSpPr/>
              <p:nvPr/>
            </p:nvSpPr>
            <p:spPr bwMode="auto">
              <a:xfrm>
                <a:off x="3903" y="3055"/>
                <a:ext cx="6"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3" name="chenying0907 266"/>
              <p:cNvSpPr/>
              <p:nvPr/>
            </p:nvSpPr>
            <p:spPr bwMode="auto">
              <a:xfrm>
                <a:off x="3905" y="3055"/>
                <a:ext cx="4"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4" name="chenying0907 267"/>
              <p:cNvSpPr/>
              <p:nvPr/>
            </p:nvSpPr>
            <p:spPr bwMode="auto">
              <a:xfrm>
                <a:off x="3897" y="3085"/>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5" name="chenying0907 268"/>
              <p:cNvSpPr/>
              <p:nvPr/>
            </p:nvSpPr>
            <p:spPr bwMode="auto">
              <a:xfrm>
                <a:off x="3897" y="30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6" name="chenying0907 269"/>
              <p:cNvSpPr/>
              <p:nvPr/>
            </p:nvSpPr>
            <p:spPr bwMode="auto">
              <a:xfrm>
                <a:off x="3984" y="30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7" name="chenying0907 270"/>
              <p:cNvSpPr/>
              <p:nvPr/>
            </p:nvSpPr>
            <p:spPr bwMode="auto">
              <a:xfrm>
                <a:off x="3600"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8" name="chenying0907 271"/>
              <p:cNvSpPr/>
              <p:nvPr/>
            </p:nvSpPr>
            <p:spPr bwMode="auto">
              <a:xfrm>
                <a:off x="3905" y="3100"/>
                <a:ext cx="4" cy="4"/>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0" y="2"/>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9" name="chenying0907 272"/>
              <p:cNvSpPr/>
              <p:nvPr/>
            </p:nvSpPr>
            <p:spPr bwMode="auto">
              <a:xfrm>
                <a:off x="4230" y="2480"/>
                <a:ext cx="4" cy="2"/>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1"/>
                      <a:pt x="1" y="1"/>
                      <a:pt x="2" y="1"/>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0" name="chenying0907 273"/>
              <p:cNvSpPr/>
              <p:nvPr/>
            </p:nvSpPr>
            <p:spPr bwMode="auto">
              <a:xfrm>
                <a:off x="3895" y="3080"/>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0"/>
                      <a:pt x="1" y="0"/>
                    </a:cubicBezTo>
                    <a:cubicBezTo>
                      <a:pt x="1"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1" name="chenying0907 274"/>
              <p:cNvSpPr/>
              <p:nvPr/>
            </p:nvSpPr>
            <p:spPr bwMode="auto">
              <a:xfrm>
                <a:off x="4007" y="3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2" name="chenying0907 275"/>
              <p:cNvSpPr/>
              <p:nvPr/>
            </p:nvSpPr>
            <p:spPr bwMode="auto">
              <a:xfrm>
                <a:off x="3598"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3" name="chenying0907 276"/>
              <p:cNvSpPr/>
              <p:nvPr/>
            </p:nvSpPr>
            <p:spPr bwMode="auto">
              <a:xfrm>
                <a:off x="4005" y="3074"/>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4" name="chenying0907 277"/>
              <p:cNvSpPr/>
              <p:nvPr/>
            </p:nvSpPr>
            <p:spPr bwMode="auto">
              <a:xfrm>
                <a:off x="4007" y="3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5" name="chenying0907 278"/>
              <p:cNvSpPr/>
              <p:nvPr/>
            </p:nvSpPr>
            <p:spPr bwMode="auto">
              <a:xfrm>
                <a:off x="3598" y="18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6" name="chenying0907 279"/>
              <p:cNvSpPr/>
              <p:nvPr/>
            </p:nvSpPr>
            <p:spPr bwMode="auto">
              <a:xfrm>
                <a:off x="3598" y="1823"/>
                <a:ext cx="2"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7" name="chenying0907 280"/>
              <p:cNvSpPr/>
              <p:nvPr/>
            </p:nvSpPr>
            <p:spPr bwMode="auto">
              <a:xfrm>
                <a:off x="4009" y="3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8" name="chenying0907 281"/>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9" name="chenying0907 282"/>
              <p:cNvSpPr/>
              <p:nvPr/>
            </p:nvSpPr>
            <p:spPr bwMode="auto">
              <a:xfrm>
                <a:off x="3929" y="1870"/>
                <a:ext cx="4" cy="8"/>
              </a:xfrm>
              <a:custGeom>
                <a:avLst/>
                <a:gdLst>
                  <a:gd name="T0" fmla="*/ 2 w 2"/>
                  <a:gd name="T1" fmla="*/ 1 h 4"/>
                  <a:gd name="T2" fmla="*/ 1 w 2"/>
                  <a:gd name="T3" fmla="*/ 4 h 4"/>
                  <a:gd name="T4" fmla="*/ 2 w 2"/>
                  <a:gd name="T5" fmla="*/ 1 h 4"/>
                </a:gdLst>
                <a:ahLst/>
                <a:cxnLst>
                  <a:cxn ang="0">
                    <a:pos x="T0" y="T1"/>
                  </a:cxn>
                  <a:cxn ang="0">
                    <a:pos x="T2" y="T3"/>
                  </a:cxn>
                  <a:cxn ang="0">
                    <a:pos x="T4" y="T5"/>
                  </a:cxn>
                </a:cxnLst>
                <a:rect l="0" t="0" r="r" b="b"/>
                <a:pathLst>
                  <a:path w="2" h="4">
                    <a:moveTo>
                      <a:pt x="2" y="1"/>
                    </a:moveTo>
                    <a:cubicBezTo>
                      <a:pt x="2" y="1"/>
                      <a:pt x="0" y="1"/>
                      <a:pt x="1" y="4"/>
                    </a:cubicBezTo>
                    <a:cubicBezTo>
                      <a:pt x="1" y="0"/>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0" name="chenying0907 283"/>
              <p:cNvSpPr/>
              <p:nvPr/>
            </p:nvSpPr>
            <p:spPr bwMode="auto">
              <a:xfrm>
                <a:off x="3687" y="1579"/>
                <a:ext cx="4" cy="4"/>
              </a:xfrm>
              <a:custGeom>
                <a:avLst/>
                <a:gdLst>
                  <a:gd name="T0" fmla="*/ 0 w 4"/>
                  <a:gd name="T1" fmla="*/ 4 h 4"/>
                  <a:gd name="T2" fmla="*/ 4 w 4"/>
                  <a:gd name="T3" fmla="*/ 0 h 4"/>
                  <a:gd name="T4" fmla="*/ 0 w 4"/>
                  <a:gd name="T5" fmla="*/ 2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1" name="chenying0907 284"/>
              <p:cNvSpPr/>
              <p:nvPr/>
            </p:nvSpPr>
            <p:spPr bwMode="auto">
              <a:xfrm>
                <a:off x="4086" y="1583"/>
                <a:ext cx="8" cy="4"/>
              </a:xfrm>
              <a:custGeom>
                <a:avLst/>
                <a:gdLst>
                  <a:gd name="T0" fmla="*/ 2 w 4"/>
                  <a:gd name="T1" fmla="*/ 2 h 2"/>
                  <a:gd name="T2" fmla="*/ 1 w 4"/>
                  <a:gd name="T3" fmla="*/ 0 h 2"/>
                  <a:gd name="T4" fmla="*/ 2 w 4"/>
                  <a:gd name="T5" fmla="*/ 2 h 2"/>
                </a:gdLst>
                <a:ahLst/>
                <a:cxnLst>
                  <a:cxn ang="0">
                    <a:pos x="T0" y="T1"/>
                  </a:cxn>
                  <a:cxn ang="0">
                    <a:pos x="T2" y="T3"/>
                  </a:cxn>
                  <a:cxn ang="0">
                    <a:pos x="T4" y="T5"/>
                  </a:cxn>
                </a:cxnLst>
                <a:rect l="0" t="0" r="r" b="b"/>
                <a:pathLst>
                  <a:path w="4" h="2">
                    <a:moveTo>
                      <a:pt x="2" y="2"/>
                    </a:moveTo>
                    <a:cubicBezTo>
                      <a:pt x="2" y="2"/>
                      <a:pt x="3" y="1"/>
                      <a:pt x="1" y="0"/>
                    </a:cubicBezTo>
                    <a:cubicBezTo>
                      <a:pt x="4" y="2"/>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2" name="chenying0907 285"/>
              <p:cNvSpPr/>
              <p:nvPr/>
            </p:nvSpPr>
            <p:spPr bwMode="auto">
              <a:xfrm>
                <a:off x="3574" y="1912"/>
                <a:ext cx="2" cy="21"/>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cubicBezTo>
                      <a:pt x="0" y="4"/>
                      <a:pt x="0" y="10"/>
                      <a:pt x="1" y="1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3" name="chenying0907 286"/>
              <p:cNvSpPr>
                <a:spLocks noEditPoints="1"/>
              </p:cNvSpPr>
              <p:nvPr/>
            </p:nvSpPr>
            <p:spPr bwMode="auto">
              <a:xfrm>
                <a:off x="3559" y="1774"/>
                <a:ext cx="77" cy="91"/>
              </a:xfrm>
              <a:custGeom>
                <a:avLst/>
                <a:gdLst>
                  <a:gd name="T0" fmla="*/ 32 w 36"/>
                  <a:gd name="T1" fmla="*/ 19 h 43"/>
                  <a:gd name="T2" fmla="*/ 27 w 36"/>
                  <a:gd name="T3" fmla="*/ 2 h 43"/>
                  <a:gd name="T4" fmla="*/ 8 w 36"/>
                  <a:gd name="T5" fmla="*/ 14 h 43"/>
                  <a:gd name="T6" fmla="*/ 16 w 36"/>
                  <a:gd name="T7" fmla="*/ 25 h 43"/>
                  <a:gd name="T8" fmla="*/ 16 w 36"/>
                  <a:gd name="T9" fmla="*/ 24 h 43"/>
                  <a:gd name="T10" fmla="*/ 17 w 36"/>
                  <a:gd name="T11" fmla="*/ 24 h 43"/>
                  <a:gd name="T12" fmla="*/ 17 w 36"/>
                  <a:gd name="T13" fmla="*/ 23 h 43"/>
                  <a:gd name="T14" fmla="*/ 17 w 36"/>
                  <a:gd name="T15" fmla="*/ 24 h 43"/>
                  <a:gd name="T16" fmla="*/ 19 w 36"/>
                  <a:gd name="T17" fmla="*/ 23 h 43"/>
                  <a:gd name="T18" fmla="*/ 18 w 36"/>
                  <a:gd name="T19" fmla="*/ 24 h 43"/>
                  <a:gd name="T20" fmla="*/ 17 w 36"/>
                  <a:gd name="T21" fmla="*/ 24 h 43"/>
                  <a:gd name="T22" fmla="*/ 19 w 36"/>
                  <a:gd name="T23" fmla="*/ 23 h 43"/>
                  <a:gd name="T24" fmla="*/ 20 w 36"/>
                  <a:gd name="T25" fmla="*/ 23 h 43"/>
                  <a:gd name="T26" fmla="*/ 21 w 36"/>
                  <a:gd name="T27" fmla="*/ 24 h 43"/>
                  <a:gd name="T28" fmla="*/ 21 w 36"/>
                  <a:gd name="T29" fmla="*/ 23 h 43"/>
                  <a:gd name="T30" fmla="*/ 21 w 36"/>
                  <a:gd name="T31" fmla="*/ 23 h 43"/>
                  <a:gd name="T32" fmla="*/ 21 w 36"/>
                  <a:gd name="T33" fmla="*/ 23 h 43"/>
                  <a:gd name="T34" fmla="*/ 21 w 36"/>
                  <a:gd name="T35" fmla="*/ 24 h 43"/>
                  <a:gd name="T36" fmla="*/ 22 w 36"/>
                  <a:gd name="T37" fmla="*/ 24 h 43"/>
                  <a:gd name="T38" fmla="*/ 22 w 36"/>
                  <a:gd name="T39" fmla="*/ 24 h 43"/>
                  <a:gd name="T40" fmla="*/ 22 w 36"/>
                  <a:gd name="T41" fmla="*/ 19 h 43"/>
                  <a:gd name="T42" fmla="*/ 22 w 36"/>
                  <a:gd name="T43" fmla="*/ 19 h 43"/>
                  <a:gd name="T44" fmla="*/ 23 w 36"/>
                  <a:gd name="T45" fmla="*/ 23 h 43"/>
                  <a:gd name="T46" fmla="*/ 27 w 36"/>
                  <a:gd name="T47" fmla="*/ 24 h 43"/>
                  <a:gd name="T48" fmla="*/ 25 w 36"/>
                  <a:gd name="T49" fmla="*/ 24 h 43"/>
                  <a:gd name="T50" fmla="*/ 25 w 36"/>
                  <a:gd name="T51" fmla="*/ 24 h 43"/>
                  <a:gd name="T52" fmla="*/ 26 w 36"/>
                  <a:gd name="T53" fmla="*/ 23 h 43"/>
                  <a:gd name="T54" fmla="*/ 25 w 36"/>
                  <a:gd name="T55" fmla="*/ 24 h 43"/>
                  <a:gd name="T56" fmla="*/ 24 w 36"/>
                  <a:gd name="T57" fmla="*/ 24 h 43"/>
                  <a:gd name="T58" fmla="*/ 24 w 36"/>
                  <a:gd name="T59" fmla="*/ 22 h 43"/>
                  <a:gd name="T60" fmla="*/ 24 w 36"/>
                  <a:gd name="T61" fmla="*/ 24 h 43"/>
                  <a:gd name="T62" fmla="*/ 23 w 36"/>
                  <a:gd name="T63" fmla="*/ 24 h 43"/>
                  <a:gd name="T64" fmla="*/ 23 w 36"/>
                  <a:gd name="T65" fmla="*/ 24 h 43"/>
                  <a:gd name="T66" fmla="*/ 24 w 36"/>
                  <a:gd name="T67" fmla="*/ 24 h 43"/>
                  <a:gd name="T68" fmla="*/ 24 w 36"/>
                  <a:gd name="T69" fmla="*/ 24 h 43"/>
                  <a:gd name="T70" fmla="*/ 25 w 36"/>
                  <a:gd name="T71" fmla="*/ 24 h 43"/>
                  <a:gd name="T72" fmla="*/ 29 w 36"/>
                  <a:gd name="T73" fmla="*/ 24 h 43"/>
                  <a:gd name="T74" fmla="*/ 26 w 36"/>
                  <a:gd name="T75" fmla="*/ 24 h 43"/>
                  <a:gd name="T76" fmla="*/ 24 w 36"/>
                  <a:gd name="T77" fmla="*/ 22 h 43"/>
                  <a:gd name="T78" fmla="*/ 23 w 36"/>
                  <a:gd name="T79" fmla="*/ 21 h 43"/>
                  <a:gd name="T80" fmla="*/ 24 w 36"/>
                  <a:gd name="T81" fmla="*/ 21 h 43"/>
                  <a:gd name="T82" fmla="*/ 24 w 36"/>
                  <a:gd name="T83" fmla="*/ 21 h 43"/>
                  <a:gd name="T84" fmla="*/ 23 w 36"/>
                  <a:gd name="T85" fmla="*/ 20 h 43"/>
                  <a:gd name="T86" fmla="*/ 22 w 36"/>
                  <a:gd name="T87" fmla="*/ 19 h 43"/>
                  <a:gd name="T88" fmla="*/ 22 w 36"/>
                  <a:gd name="T89" fmla="*/ 20 h 43"/>
                  <a:gd name="T90" fmla="*/ 21 w 36"/>
                  <a:gd name="T91" fmla="*/ 19 h 43"/>
                  <a:gd name="T92" fmla="*/ 22 w 36"/>
                  <a:gd name="T93" fmla="*/ 21 h 43"/>
                  <a:gd name="T94" fmla="*/ 20 w 36"/>
                  <a:gd name="T95" fmla="*/ 21 h 43"/>
                  <a:gd name="T96" fmla="*/ 17 w 36"/>
                  <a:gd name="T97" fmla="*/ 20 h 43"/>
                  <a:gd name="T98" fmla="*/ 20 w 36"/>
                  <a:gd name="T99" fmla="*/ 19 h 43"/>
                  <a:gd name="T100" fmla="*/ 18 w 36"/>
                  <a:gd name="T101" fmla="*/ 18 h 43"/>
                  <a:gd name="T102" fmla="*/ 19 w 36"/>
                  <a:gd name="T103" fmla="*/ 18 h 43"/>
                  <a:gd name="T104" fmla="*/ 20 w 36"/>
                  <a:gd name="T105" fmla="*/ 18 h 43"/>
                  <a:gd name="T106" fmla="*/ 21 w 36"/>
                  <a:gd name="T107" fmla="*/ 19 h 43"/>
                  <a:gd name="T108" fmla="*/ 20 w 36"/>
                  <a:gd name="T109" fmla="*/ 18 h 43"/>
                  <a:gd name="T110" fmla="*/ 18 w 36"/>
                  <a:gd name="T111" fmla="*/ 18 h 43"/>
                  <a:gd name="T112" fmla="*/ 18 w 36"/>
                  <a:gd name="T113" fmla="*/ 18 h 43"/>
                  <a:gd name="T114" fmla="*/ 15 w 36"/>
                  <a:gd name="T115" fmla="*/ 18 h 43"/>
                  <a:gd name="T116" fmla="*/ 18 w 36"/>
                  <a:gd name="T117" fmla="*/ 18 h 43"/>
                  <a:gd name="T118" fmla="*/ 18 w 36"/>
                  <a:gd name="T119" fmla="*/ 18 h 43"/>
                  <a:gd name="T120" fmla="*/ 17 w 36"/>
                  <a:gd name="T121" fmla="*/ 19 h 43"/>
                  <a:gd name="T122" fmla="*/ 16 w 36"/>
                  <a:gd name="T123" fmla="*/ 25 h 43"/>
                  <a:gd name="T124" fmla="*/ 14 w 36"/>
                  <a:gd name="T1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4" name="chenying0907 287"/>
              <p:cNvSpPr/>
              <p:nvPr/>
            </p:nvSpPr>
            <p:spPr bwMode="auto">
              <a:xfrm>
                <a:off x="3608" y="1908"/>
                <a:ext cx="4" cy="6"/>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1"/>
                      <a:pt x="0" y="2"/>
                    </a:cubicBezTo>
                    <a:cubicBezTo>
                      <a:pt x="1" y="2"/>
                      <a:pt x="1" y="2"/>
                      <a:pt x="1" y="3"/>
                    </a:cubicBezTo>
                    <a:cubicBezTo>
                      <a:pt x="2"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5" name="chenying0907 288"/>
              <p:cNvSpPr/>
              <p:nvPr/>
            </p:nvSpPr>
            <p:spPr bwMode="auto">
              <a:xfrm>
                <a:off x="4113" y="1587"/>
                <a:ext cx="4" cy="5"/>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6" name="chenying0907 289"/>
              <p:cNvSpPr/>
              <p:nvPr/>
            </p:nvSpPr>
            <p:spPr bwMode="auto">
              <a:xfrm>
                <a:off x="3593" y="18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7" name="chenying0907 290"/>
              <p:cNvSpPr/>
              <p:nvPr/>
            </p:nvSpPr>
            <p:spPr bwMode="auto">
              <a:xfrm>
                <a:off x="4251" y="1730"/>
                <a:ext cx="4" cy="4"/>
              </a:xfrm>
              <a:custGeom>
                <a:avLst/>
                <a:gdLst>
                  <a:gd name="T0" fmla="*/ 0 w 4"/>
                  <a:gd name="T1" fmla="*/ 2 h 4"/>
                  <a:gd name="T2" fmla="*/ 2 w 4"/>
                  <a:gd name="T3" fmla="*/ 4 h 4"/>
                  <a:gd name="T4" fmla="*/ 4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2" y="4"/>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8" name="chenying0907 291"/>
              <p:cNvSpPr/>
              <p:nvPr/>
            </p:nvSpPr>
            <p:spPr bwMode="auto">
              <a:xfrm>
                <a:off x="3980"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9" name="chenying0907 292"/>
              <p:cNvSpPr/>
              <p:nvPr/>
            </p:nvSpPr>
            <p:spPr bwMode="auto">
              <a:xfrm>
                <a:off x="3980" y="2446"/>
                <a:ext cx="4"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2"/>
                      <a:pt x="0"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0" name="chenying0907 293"/>
              <p:cNvSpPr/>
              <p:nvPr/>
            </p:nvSpPr>
            <p:spPr bwMode="auto">
              <a:xfrm>
                <a:off x="4062" y="22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1" name="chenying0907 294"/>
              <p:cNvSpPr/>
              <p:nvPr/>
            </p:nvSpPr>
            <p:spPr bwMode="auto">
              <a:xfrm>
                <a:off x="4162" y="220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1" y="2"/>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2" name="chenying0907 295"/>
              <p:cNvSpPr/>
              <p:nvPr/>
            </p:nvSpPr>
            <p:spPr bwMode="auto">
              <a:xfrm>
                <a:off x="4164" y="213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3" name="chenying0907 296"/>
              <p:cNvSpPr/>
              <p:nvPr/>
            </p:nvSpPr>
            <p:spPr bwMode="auto">
              <a:xfrm>
                <a:off x="3606" y="1819"/>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4" name="Oval 297"/>
              <p:cNvSpPr>
                <a:spLocks noChangeArrowheads="1"/>
              </p:cNvSpPr>
              <p:nvPr/>
            </p:nvSpPr>
            <p:spPr bwMode="auto">
              <a:xfrm>
                <a:off x="3598"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5" name="Oval 298"/>
              <p:cNvSpPr>
                <a:spLocks noChangeArrowheads="1"/>
              </p:cNvSpPr>
              <p:nvPr/>
            </p:nvSpPr>
            <p:spPr bwMode="auto">
              <a:xfrm>
                <a:off x="3600"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6" name="chenying0907 299"/>
              <p:cNvSpPr/>
              <p:nvPr/>
            </p:nvSpPr>
            <p:spPr bwMode="auto">
              <a:xfrm>
                <a:off x="3598" y="1817"/>
                <a:ext cx="2"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7" name="Oval 300"/>
              <p:cNvSpPr>
                <a:spLocks noChangeArrowheads="1"/>
              </p:cNvSpPr>
              <p:nvPr/>
            </p:nvSpPr>
            <p:spPr bwMode="auto">
              <a:xfrm>
                <a:off x="3602" y="181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8" name="chenying0907 301"/>
              <p:cNvSpPr/>
              <p:nvPr/>
            </p:nvSpPr>
            <p:spPr bwMode="auto">
              <a:xfrm>
                <a:off x="3602" y="1817"/>
                <a:ext cx="0" cy="2"/>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9" name="chenying0907 302"/>
              <p:cNvSpPr/>
              <p:nvPr/>
            </p:nvSpPr>
            <p:spPr bwMode="auto">
              <a:xfrm>
                <a:off x="3602" y="181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0" name="Oval 303"/>
              <p:cNvSpPr>
                <a:spLocks noChangeArrowheads="1"/>
              </p:cNvSpPr>
              <p:nvPr/>
            </p:nvSpPr>
            <p:spPr bwMode="auto">
              <a:xfrm>
                <a:off x="359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1" name="chenying0907 304"/>
              <p:cNvSpPr/>
              <p:nvPr/>
            </p:nvSpPr>
            <p:spPr bwMode="auto">
              <a:xfrm>
                <a:off x="3598" y="1814"/>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2" name="chenying0907 305"/>
              <p:cNvSpPr/>
              <p:nvPr/>
            </p:nvSpPr>
            <p:spPr bwMode="auto">
              <a:xfrm>
                <a:off x="3598" y="1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3" name="Oval 306"/>
              <p:cNvSpPr>
                <a:spLocks noChangeArrowheads="1"/>
              </p:cNvSpPr>
              <p:nvPr/>
            </p:nvSpPr>
            <p:spPr bwMode="auto">
              <a:xfrm>
                <a:off x="3612" y="18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4" name="chenying0907 307"/>
              <p:cNvSpPr/>
              <p:nvPr/>
            </p:nvSpPr>
            <p:spPr bwMode="auto">
              <a:xfrm>
                <a:off x="3977" y="2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5" name="chenying0907 308"/>
              <p:cNvSpPr/>
              <p:nvPr/>
            </p:nvSpPr>
            <p:spPr bwMode="auto">
              <a:xfrm>
                <a:off x="3595" y="181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6" name="chenying0907 309"/>
              <p:cNvSpPr/>
              <p:nvPr/>
            </p:nvSpPr>
            <p:spPr bwMode="auto">
              <a:xfrm>
                <a:off x="3598" y="181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7" name="chenying0907 310"/>
              <p:cNvSpPr/>
              <p:nvPr/>
            </p:nvSpPr>
            <p:spPr bwMode="auto">
              <a:xfrm>
                <a:off x="3967" y="2491"/>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8" name="chenying0907 311"/>
              <p:cNvSpPr/>
              <p:nvPr/>
            </p:nvSpPr>
            <p:spPr bwMode="auto">
              <a:xfrm>
                <a:off x="3825" y="2268"/>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9" name="chenying0907 312"/>
              <p:cNvSpPr/>
              <p:nvPr/>
            </p:nvSpPr>
            <p:spPr bwMode="auto">
              <a:xfrm>
                <a:off x="3810" y="2268"/>
                <a:ext cx="8" cy="2"/>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0" y="0"/>
                      <a:pt x="0" y="0"/>
                      <a:pt x="0" y="0"/>
                    </a:cubicBezTo>
                    <a:cubicBezTo>
                      <a:pt x="2" y="1"/>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0" name="chenying0907 313"/>
              <p:cNvSpPr/>
              <p:nvPr/>
            </p:nvSpPr>
            <p:spPr bwMode="auto">
              <a:xfrm>
                <a:off x="3835" y="22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1" name="chenying0907 314"/>
              <p:cNvSpPr/>
              <p:nvPr/>
            </p:nvSpPr>
            <p:spPr bwMode="auto">
              <a:xfrm>
                <a:off x="3833" y="2268"/>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0"/>
                      <a:pt x="0" y="1"/>
                    </a:cubicBezTo>
                    <a:cubicBezTo>
                      <a:pt x="1"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2" name="chenying0907 315"/>
              <p:cNvSpPr/>
              <p:nvPr/>
            </p:nvSpPr>
            <p:spPr bwMode="auto">
              <a:xfrm>
                <a:off x="3833" y="2328"/>
                <a:ext cx="9" cy="2"/>
              </a:xfrm>
              <a:custGeom>
                <a:avLst/>
                <a:gdLst>
                  <a:gd name="T0" fmla="*/ 0 w 4"/>
                  <a:gd name="T1" fmla="*/ 1 h 1"/>
                  <a:gd name="T2" fmla="*/ 4 w 4"/>
                  <a:gd name="T3" fmla="*/ 0 h 1"/>
                  <a:gd name="T4" fmla="*/ 4 w 4"/>
                  <a:gd name="T5" fmla="*/ 0 h 1"/>
                  <a:gd name="T6" fmla="*/ 3 w 4"/>
                  <a:gd name="T7" fmla="*/ 0 h 1"/>
                  <a:gd name="T8" fmla="*/ 2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3" name="chenying0907 316"/>
              <p:cNvSpPr/>
              <p:nvPr/>
            </p:nvSpPr>
            <p:spPr bwMode="auto">
              <a:xfrm>
                <a:off x="3837" y="2330"/>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4" name="chenying0907 317"/>
              <p:cNvSpPr/>
              <p:nvPr/>
            </p:nvSpPr>
            <p:spPr bwMode="auto">
              <a:xfrm>
                <a:off x="3839" y="2328"/>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5" name="chenying0907 318"/>
              <p:cNvSpPr/>
              <p:nvPr/>
            </p:nvSpPr>
            <p:spPr bwMode="auto">
              <a:xfrm>
                <a:off x="3827" y="2268"/>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6" name="chenying0907 319"/>
              <p:cNvSpPr/>
              <p:nvPr/>
            </p:nvSpPr>
            <p:spPr bwMode="auto">
              <a:xfrm>
                <a:off x="3729" y="2856"/>
                <a:ext cx="6"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7" name="chenying0907 320"/>
              <p:cNvSpPr/>
              <p:nvPr/>
            </p:nvSpPr>
            <p:spPr bwMode="auto">
              <a:xfrm>
                <a:off x="3731" y="2854"/>
                <a:ext cx="2" cy="4"/>
              </a:xfrm>
              <a:custGeom>
                <a:avLst/>
                <a:gdLst>
                  <a:gd name="T0" fmla="*/ 0 w 1"/>
                  <a:gd name="T1" fmla="*/ 0 h 2"/>
                  <a:gd name="T2" fmla="*/ 1 w 1"/>
                  <a:gd name="T3" fmla="*/ 0 h 2"/>
                  <a:gd name="T4" fmla="*/ 0 w 1"/>
                  <a:gd name="T5" fmla="*/ 0 h 2"/>
                </a:gdLst>
                <a:ahLst/>
                <a:cxnLst>
                  <a:cxn ang="0">
                    <a:pos x="T0" y="T1"/>
                  </a:cxn>
                  <a:cxn ang="0">
                    <a:pos x="T2" y="T3"/>
                  </a:cxn>
                  <a:cxn ang="0">
                    <a:pos x="T4" y="T5"/>
                  </a:cxn>
                </a:cxnLst>
                <a:rect l="0" t="0" r="r" b="b"/>
                <a:pathLst>
                  <a:path w="1" h="2">
                    <a:moveTo>
                      <a:pt x="0" y="0"/>
                    </a:moveTo>
                    <a:cubicBezTo>
                      <a:pt x="0" y="2"/>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8" name="chenying0907 321"/>
              <p:cNvSpPr/>
              <p:nvPr/>
            </p:nvSpPr>
            <p:spPr bwMode="auto">
              <a:xfrm>
                <a:off x="3897" y="282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9" name="chenying0907 322"/>
              <p:cNvSpPr/>
              <p:nvPr/>
            </p:nvSpPr>
            <p:spPr bwMode="auto">
              <a:xfrm>
                <a:off x="4007" y="2790"/>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0" name="chenying0907 323"/>
              <p:cNvSpPr/>
              <p:nvPr/>
            </p:nvSpPr>
            <p:spPr bwMode="auto">
              <a:xfrm>
                <a:off x="3971" y="2813"/>
                <a:ext cx="2" cy="4"/>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0"/>
                      <a:pt x="0" y="2"/>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1" name="chenying0907 324"/>
              <p:cNvSpPr/>
              <p:nvPr/>
            </p:nvSpPr>
            <p:spPr bwMode="auto">
              <a:xfrm>
                <a:off x="3969" y="25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2" name="chenying0907 325"/>
              <p:cNvSpPr/>
              <p:nvPr/>
            </p:nvSpPr>
            <p:spPr bwMode="auto">
              <a:xfrm>
                <a:off x="3850" y="2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3" name="chenying0907 326"/>
              <p:cNvSpPr/>
              <p:nvPr/>
            </p:nvSpPr>
            <p:spPr bwMode="auto">
              <a:xfrm>
                <a:off x="3668" y="2060"/>
                <a:ext cx="8" cy="17"/>
              </a:xfrm>
              <a:custGeom>
                <a:avLst/>
                <a:gdLst>
                  <a:gd name="T0" fmla="*/ 4 w 4"/>
                  <a:gd name="T1" fmla="*/ 0 h 8"/>
                  <a:gd name="T2" fmla="*/ 0 w 4"/>
                  <a:gd name="T3" fmla="*/ 6 h 8"/>
                  <a:gd name="T4" fmla="*/ 4 w 4"/>
                  <a:gd name="T5" fmla="*/ 0 h 8"/>
                </a:gdLst>
                <a:ahLst/>
                <a:cxnLst>
                  <a:cxn ang="0">
                    <a:pos x="T0" y="T1"/>
                  </a:cxn>
                  <a:cxn ang="0">
                    <a:pos x="T2" y="T3"/>
                  </a:cxn>
                  <a:cxn ang="0">
                    <a:pos x="T4" y="T5"/>
                  </a:cxn>
                </a:cxnLst>
                <a:rect l="0" t="0" r="r" b="b"/>
                <a:pathLst>
                  <a:path w="4" h="8">
                    <a:moveTo>
                      <a:pt x="4" y="0"/>
                    </a:moveTo>
                    <a:cubicBezTo>
                      <a:pt x="2" y="1"/>
                      <a:pt x="1" y="5"/>
                      <a:pt x="0" y="6"/>
                    </a:cubicBezTo>
                    <a:cubicBezTo>
                      <a:pt x="1" y="8"/>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4" name="chenying0907 327"/>
              <p:cNvSpPr/>
              <p:nvPr/>
            </p:nvSpPr>
            <p:spPr bwMode="auto">
              <a:xfrm>
                <a:off x="3837" y="23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5" name="chenying0907 328"/>
              <p:cNvSpPr/>
              <p:nvPr/>
            </p:nvSpPr>
            <p:spPr bwMode="auto">
              <a:xfrm>
                <a:off x="3965" y="2504"/>
                <a:ext cx="4"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0"/>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6" name="chenying0907 329"/>
              <p:cNvSpPr/>
              <p:nvPr/>
            </p:nvSpPr>
            <p:spPr bwMode="auto">
              <a:xfrm>
                <a:off x="3973" y="247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7" name="chenying0907 330"/>
              <p:cNvSpPr/>
              <p:nvPr/>
            </p:nvSpPr>
            <p:spPr bwMode="auto">
              <a:xfrm>
                <a:off x="3965" y="2497"/>
                <a:ext cx="10" cy="4"/>
              </a:xfrm>
              <a:custGeom>
                <a:avLst/>
                <a:gdLst>
                  <a:gd name="T0" fmla="*/ 5 w 5"/>
                  <a:gd name="T1" fmla="*/ 1 h 2"/>
                  <a:gd name="T2" fmla="*/ 1 w 5"/>
                  <a:gd name="T3" fmla="*/ 2 h 2"/>
                  <a:gd name="T4" fmla="*/ 0 w 5"/>
                  <a:gd name="T5" fmla="*/ 2 h 2"/>
                  <a:gd name="T6" fmla="*/ 2 w 5"/>
                  <a:gd name="T7" fmla="*/ 2 h 2"/>
                  <a:gd name="T8" fmla="*/ 3 w 5"/>
                  <a:gd name="T9" fmla="*/ 1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8" name="chenying0907 331"/>
              <p:cNvSpPr/>
              <p:nvPr/>
            </p:nvSpPr>
            <p:spPr bwMode="auto">
              <a:xfrm>
                <a:off x="3835" y="2474"/>
                <a:ext cx="4"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0"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9" name="chenying0907 332"/>
              <p:cNvSpPr/>
              <p:nvPr/>
            </p:nvSpPr>
            <p:spPr bwMode="auto">
              <a:xfrm>
                <a:off x="3829" y="2345"/>
                <a:ext cx="4"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2"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0" name="chenying0907 333"/>
              <p:cNvSpPr/>
              <p:nvPr/>
            </p:nvSpPr>
            <p:spPr bwMode="auto">
              <a:xfrm>
                <a:off x="3831" y="2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1" name="chenying0907 334"/>
              <p:cNvSpPr/>
              <p:nvPr/>
            </p:nvSpPr>
            <p:spPr bwMode="auto">
              <a:xfrm>
                <a:off x="3850" y="2491"/>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2" name="chenying0907 335"/>
              <p:cNvSpPr/>
              <p:nvPr/>
            </p:nvSpPr>
            <p:spPr bwMode="auto">
              <a:xfrm>
                <a:off x="3835" y="233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3" name="Rectangle 336"/>
              <p:cNvSpPr>
                <a:spLocks noChangeArrowheads="1"/>
              </p:cNvSpPr>
              <p:nvPr/>
            </p:nvSpPr>
            <p:spPr bwMode="auto">
              <a:xfrm>
                <a:off x="3835" y="24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j-lt"/>
                </a:endParaRPr>
              </a:p>
            </p:txBody>
          </p:sp>
          <p:sp>
            <p:nvSpPr>
              <p:cNvPr id="234" name="chenying0907 337"/>
              <p:cNvSpPr/>
              <p:nvPr/>
            </p:nvSpPr>
            <p:spPr bwMode="auto">
              <a:xfrm>
                <a:off x="3831" y="2349"/>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5" name="chenying0907 338"/>
              <p:cNvSpPr/>
              <p:nvPr/>
            </p:nvSpPr>
            <p:spPr bwMode="auto">
              <a:xfrm>
                <a:off x="3602" y="182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6" name="chenying0907 339"/>
              <p:cNvSpPr/>
              <p:nvPr/>
            </p:nvSpPr>
            <p:spPr bwMode="auto">
              <a:xfrm>
                <a:off x="3905" y="22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7" name="chenying0907 340"/>
              <p:cNvSpPr/>
              <p:nvPr/>
            </p:nvSpPr>
            <p:spPr bwMode="auto">
              <a:xfrm>
                <a:off x="3778" y="297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8" name="chenying0907 341"/>
              <p:cNvSpPr/>
              <p:nvPr/>
            </p:nvSpPr>
            <p:spPr bwMode="auto">
              <a:xfrm>
                <a:off x="3746" y="2826"/>
                <a:ext cx="399" cy="167"/>
              </a:xfrm>
              <a:custGeom>
                <a:avLst/>
                <a:gdLst>
                  <a:gd name="T0" fmla="*/ 154 w 188"/>
                  <a:gd name="T1" fmla="*/ 20 h 79"/>
                  <a:gd name="T2" fmla="*/ 145 w 188"/>
                  <a:gd name="T3" fmla="*/ 25 h 79"/>
                  <a:gd name="T4" fmla="*/ 108 w 188"/>
                  <a:gd name="T5" fmla="*/ 47 h 79"/>
                  <a:gd name="T6" fmla="*/ 94 w 188"/>
                  <a:gd name="T7" fmla="*/ 49 h 79"/>
                  <a:gd name="T8" fmla="*/ 84 w 188"/>
                  <a:gd name="T9" fmla="*/ 48 h 79"/>
                  <a:gd name="T10" fmla="*/ 64 w 188"/>
                  <a:gd name="T11" fmla="*/ 52 h 79"/>
                  <a:gd name="T12" fmla="*/ 52 w 188"/>
                  <a:gd name="T13" fmla="*/ 54 h 79"/>
                  <a:gd name="T14" fmla="*/ 33 w 188"/>
                  <a:gd name="T15" fmla="*/ 56 h 79"/>
                  <a:gd name="T16" fmla="*/ 23 w 188"/>
                  <a:gd name="T17" fmla="*/ 60 h 79"/>
                  <a:gd name="T18" fmla="*/ 12 w 188"/>
                  <a:gd name="T19" fmla="*/ 55 h 79"/>
                  <a:gd name="T20" fmla="*/ 5 w 188"/>
                  <a:gd name="T21" fmla="*/ 55 h 79"/>
                  <a:gd name="T22" fmla="*/ 5 w 188"/>
                  <a:gd name="T23" fmla="*/ 53 h 79"/>
                  <a:gd name="T24" fmla="*/ 4 w 188"/>
                  <a:gd name="T25" fmla="*/ 51 h 79"/>
                  <a:gd name="T26" fmla="*/ 3 w 188"/>
                  <a:gd name="T27" fmla="*/ 53 h 79"/>
                  <a:gd name="T28" fmla="*/ 3 w 188"/>
                  <a:gd name="T29" fmla="*/ 56 h 79"/>
                  <a:gd name="T30" fmla="*/ 0 w 188"/>
                  <a:gd name="T31" fmla="*/ 58 h 79"/>
                  <a:gd name="T32" fmla="*/ 2 w 188"/>
                  <a:gd name="T33" fmla="*/ 61 h 79"/>
                  <a:gd name="T34" fmla="*/ 13 w 188"/>
                  <a:gd name="T35" fmla="*/ 66 h 79"/>
                  <a:gd name="T36" fmla="*/ 15 w 188"/>
                  <a:gd name="T37" fmla="*/ 70 h 79"/>
                  <a:gd name="T38" fmla="*/ 16 w 188"/>
                  <a:gd name="T39" fmla="*/ 72 h 79"/>
                  <a:gd name="T40" fmla="*/ 18 w 188"/>
                  <a:gd name="T41" fmla="*/ 76 h 79"/>
                  <a:gd name="T42" fmla="*/ 21 w 188"/>
                  <a:gd name="T43" fmla="*/ 71 h 79"/>
                  <a:gd name="T44" fmla="*/ 26 w 188"/>
                  <a:gd name="T45" fmla="*/ 67 h 79"/>
                  <a:gd name="T46" fmla="*/ 27 w 188"/>
                  <a:gd name="T47" fmla="*/ 76 h 79"/>
                  <a:gd name="T48" fmla="*/ 30 w 188"/>
                  <a:gd name="T49" fmla="*/ 74 h 79"/>
                  <a:gd name="T50" fmla="*/ 31 w 188"/>
                  <a:gd name="T51" fmla="*/ 78 h 79"/>
                  <a:gd name="T52" fmla="*/ 35 w 188"/>
                  <a:gd name="T53" fmla="*/ 74 h 79"/>
                  <a:gd name="T54" fmla="*/ 38 w 188"/>
                  <a:gd name="T55" fmla="*/ 73 h 79"/>
                  <a:gd name="T56" fmla="*/ 42 w 188"/>
                  <a:gd name="T57" fmla="*/ 64 h 79"/>
                  <a:gd name="T58" fmla="*/ 43 w 188"/>
                  <a:gd name="T59" fmla="*/ 76 h 79"/>
                  <a:gd name="T60" fmla="*/ 51 w 188"/>
                  <a:gd name="T61" fmla="*/ 72 h 79"/>
                  <a:gd name="T62" fmla="*/ 57 w 188"/>
                  <a:gd name="T63" fmla="*/ 72 h 79"/>
                  <a:gd name="T64" fmla="*/ 61 w 188"/>
                  <a:gd name="T65" fmla="*/ 70 h 79"/>
                  <a:gd name="T66" fmla="*/ 70 w 188"/>
                  <a:gd name="T67" fmla="*/ 68 h 79"/>
                  <a:gd name="T68" fmla="*/ 75 w 188"/>
                  <a:gd name="T69" fmla="*/ 71 h 79"/>
                  <a:gd name="T70" fmla="*/ 77 w 188"/>
                  <a:gd name="T71" fmla="*/ 68 h 79"/>
                  <a:gd name="T72" fmla="*/ 80 w 188"/>
                  <a:gd name="T73" fmla="*/ 68 h 79"/>
                  <a:gd name="T74" fmla="*/ 81 w 188"/>
                  <a:gd name="T75" fmla="*/ 66 h 79"/>
                  <a:gd name="T76" fmla="*/ 86 w 188"/>
                  <a:gd name="T77" fmla="*/ 67 h 79"/>
                  <a:gd name="T78" fmla="*/ 92 w 188"/>
                  <a:gd name="T79" fmla="*/ 65 h 79"/>
                  <a:gd name="T80" fmla="*/ 98 w 188"/>
                  <a:gd name="T81" fmla="*/ 64 h 79"/>
                  <a:gd name="T82" fmla="*/ 104 w 188"/>
                  <a:gd name="T83" fmla="*/ 60 h 79"/>
                  <a:gd name="T84" fmla="*/ 107 w 188"/>
                  <a:gd name="T85" fmla="*/ 62 h 79"/>
                  <a:gd name="T86" fmla="*/ 108 w 188"/>
                  <a:gd name="T87" fmla="*/ 62 h 79"/>
                  <a:gd name="T88" fmla="*/ 114 w 188"/>
                  <a:gd name="T89" fmla="*/ 59 h 79"/>
                  <a:gd name="T90" fmla="*/ 119 w 188"/>
                  <a:gd name="T91" fmla="*/ 59 h 79"/>
                  <a:gd name="T92" fmla="*/ 122 w 188"/>
                  <a:gd name="T93" fmla="*/ 52 h 79"/>
                  <a:gd name="T94" fmla="*/ 126 w 188"/>
                  <a:gd name="T95" fmla="*/ 52 h 79"/>
                  <a:gd name="T96" fmla="*/ 132 w 188"/>
                  <a:gd name="T97" fmla="*/ 50 h 79"/>
                  <a:gd name="T98" fmla="*/ 139 w 188"/>
                  <a:gd name="T99" fmla="*/ 45 h 79"/>
                  <a:gd name="T100" fmla="*/ 143 w 188"/>
                  <a:gd name="T101" fmla="*/ 43 h 79"/>
                  <a:gd name="T102" fmla="*/ 156 w 188"/>
                  <a:gd name="T103" fmla="*/ 39 h 79"/>
                  <a:gd name="T104" fmla="*/ 160 w 188"/>
                  <a:gd name="T105" fmla="*/ 37 h 79"/>
                  <a:gd name="T106" fmla="*/ 167 w 188"/>
                  <a:gd name="T107" fmla="*/ 26 h 79"/>
                  <a:gd name="T108" fmla="*/ 172 w 188"/>
                  <a:gd name="T109" fmla="*/ 21 h 79"/>
                  <a:gd name="T110" fmla="*/ 180 w 188"/>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79">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9" name="chenying0907 342"/>
              <p:cNvSpPr/>
              <p:nvPr/>
            </p:nvSpPr>
            <p:spPr bwMode="auto">
              <a:xfrm>
                <a:off x="3757" y="2934"/>
                <a:ext cx="2" cy="2"/>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0" y="0"/>
                      <a:pt x="0" y="0"/>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0" name="chenying0907 343"/>
              <p:cNvSpPr/>
              <p:nvPr/>
            </p:nvSpPr>
            <p:spPr bwMode="auto">
              <a:xfrm>
                <a:off x="4226" y="2525"/>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1" name="chenying0907 344"/>
              <p:cNvSpPr/>
              <p:nvPr/>
            </p:nvSpPr>
            <p:spPr bwMode="auto">
              <a:xfrm>
                <a:off x="3752" y="2940"/>
                <a:ext cx="3"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2" name="chenying0907 345"/>
              <p:cNvSpPr/>
              <p:nvPr/>
            </p:nvSpPr>
            <p:spPr bwMode="auto">
              <a:xfrm>
                <a:off x="3975" y="29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3" name="chenying0907 346"/>
              <p:cNvSpPr/>
              <p:nvPr/>
            </p:nvSpPr>
            <p:spPr bwMode="auto">
              <a:xfrm>
                <a:off x="3905" y="2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4" name="chenying0907 347"/>
              <p:cNvSpPr/>
              <p:nvPr/>
            </p:nvSpPr>
            <p:spPr bwMode="auto">
              <a:xfrm>
                <a:off x="4289" y="255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0"/>
                      <a:pt x="0"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5" name="chenying0907 348"/>
              <p:cNvSpPr/>
              <p:nvPr/>
            </p:nvSpPr>
            <p:spPr bwMode="auto">
              <a:xfrm>
                <a:off x="3899" y="2262"/>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6" name="chenying0907 349"/>
              <p:cNvSpPr/>
              <p:nvPr/>
            </p:nvSpPr>
            <p:spPr bwMode="auto">
              <a:xfrm>
                <a:off x="3939" y="292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7" name="chenying0907 350"/>
              <p:cNvSpPr/>
              <p:nvPr/>
            </p:nvSpPr>
            <p:spPr bwMode="auto">
              <a:xfrm>
                <a:off x="3888" y="2281"/>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8" name="chenying0907 351"/>
              <p:cNvSpPr/>
              <p:nvPr/>
            </p:nvSpPr>
            <p:spPr bwMode="auto">
              <a:xfrm>
                <a:off x="3842" y="227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0"/>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9" name="chenying0907 352"/>
              <p:cNvSpPr/>
              <p:nvPr/>
            </p:nvSpPr>
            <p:spPr bwMode="auto">
              <a:xfrm>
                <a:off x="3844" y="22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0" name="chenying0907 353"/>
              <p:cNvSpPr/>
              <p:nvPr/>
            </p:nvSpPr>
            <p:spPr bwMode="auto">
              <a:xfrm>
                <a:off x="3899" y="2272"/>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1" name="chenying0907 354"/>
              <p:cNvSpPr/>
              <p:nvPr/>
            </p:nvSpPr>
            <p:spPr bwMode="auto">
              <a:xfrm>
                <a:off x="3776" y="29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2" name="chenying0907 355"/>
              <p:cNvSpPr/>
              <p:nvPr/>
            </p:nvSpPr>
            <p:spPr bwMode="auto">
              <a:xfrm>
                <a:off x="3795" y="2985"/>
                <a:ext cx="2" cy="6"/>
              </a:xfrm>
              <a:custGeom>
                <a:avLst/>
                <a:gdLst>
                  <a:gd name="T0" fmla="*/ 1 w 1"/>
                  <a:gd name="T1" fmla="*/ 2 h 3"/>
                  <a:gd name="T2" fmla="*/ 0 w 1"/>
                  <a:gd name="T3" fmla="*/ 1 h 3"/>
                  <a:gd name="T4" fmla="*/ 1 w 1"/>
                  <a:gd name="T5" fmla="*/ 2 h 3"/>
                </a:gdLst>
                <a:ahLst/>
                <a:cxnLst>
                  <a:cxn ang="0">
                    <a:pos x="T0" y="T1"/>
                  </a:cxn>
                  <a:cxn ang="0">
                    <a:pos x="T2" y="T3"/>
                  </a:cxn>
                  <a:cxn ang="0">
                    <a:pos x="T4" y="T5"/>
                  </a:cxn>
                </a:cxnLst>
                <a:rect l="0" t="0" r="r" b="b"/>
                <a:pathLst>
                  <a:path w="1" h="3">
                    <a:moveTo>
                      <a:pt x="1" y="2"/>
                    </a:moveTo>
                    <a:cubicBezTo>
                      <a:pt x="1" y="0"/>
                      <a:pt x="0" y="1"/>
                      <a:pt x="0" y="1"/>
                    </a:cubicBezTo>
                    <a:cubicBezTo>
                      <a:pt x="0"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3" name="chenying0907 356"/>
              <p:cNvSpPr/>
              <p:nvPr/>
            </p:nvSpPr>
            <p:spPr bwMode="auto">
              <a:xfrm>
                <a:off x="3765" y="2972"/>
                <a:ext cx="7" cy="2"/>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4" name="chenying0907 357"/>
              <p:cNvSpPr/>
              <p:nvPr/>
            </p:nvSpPr>
            <p:spPr bwMode="auto">
              <a:xfrm>
                <a:off x="3803" y="2985"/>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5" name="chenying0907 358"/>
              <p:cNvSpPr/>
              <p:nvPr/>
            </p:nvSpPr>
            <p:spPr bwMode="auto">
              <a:xfrm>
                <a:off x="3479"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6" name="chenying0907 359"/>
              <p:cNvSpPr/>
              <p:nvPr/>
            </p:nvSpPr>
            <p:spPr bwMode="auto">
              <a:xfrm>
                <a:off x="3761" y="2966"/>
                <a:ext cx="2" cy="4"/>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7" name="chenying0907 360"/>
              <p:cNvSpPr/>
              <p:nvPr/>
            </p:nvSpPr>
            <p:spPr bwMode="auto">
              <a:xfrm>
                <a:off x="3943" y="296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8" name="chenying0907 361"/>
              <p:cNvSpPr/>
              <p:nvPr/>
            </p:nvSpPr>
            <p:spPr bwMode="auto">
              <a:xfrm>
                <a:off x="4003" y="294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9" name="chenying0907 362"/>
              <p:cNvSpPr/>
              <p:nvPr/>
            </p:nvSpPr>
            <p:spPr bwMode="auto">
              <a:xfrm>
                <a:off x="4003" y="29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0" name="chenying0907 363"/>
              <p:cNvSpPr/>
              <p:nvPr/>
            </p:nvSpPr>
            <p:spPr bwMode="auto">
              <a:xfrm>
                <a:off x="3996" y="295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1" name="chenying0907 364"/>
              <p:cNvSpPr/>
              <p:nvPr/>
            </p:nvSpPr>
            <p:spPr bwMode="auto">
              <a:xfrm>
                <a:off x="3757" y="3023"/>
                <a:ext cx="4" cy="4"/>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2"/>
                      <a:pt x="2" y="1"/>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2" name="chenying0907 365"/>
              <p:cNvSpPr/>
              <p:nvPr/>
            </p:nvSpPr>
            <p:spPr bwMode="auto">
              <a:xfrm>
                <a:off x="4003" y="2949"/>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2"/>
                      <a:pt x="0" y="0"/>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3" name="chenying0907 366"/>
              <p:cNvSpPr/>
              <p:nvPr/>
            </p:nvSpPr>
            <p:spPr bwMode="auto">
              <a:xfrm>
                <a:off x="3869" y="29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4" name="chenying0907 367"/>
              <p:cNvSpPr/>
              <p:nvPr/>
            </p:nvSpPr>
            <p:spPr bwMode="auto">
              <a:xfrm>
                <a:off x="4026" y="2926"/>
                <a:ext cx="2" cy="4"/>
              </a:xfrm>
              <a:custGeom>
                <a:avLst/>
                <a:gdLst>
                  <a:gd name="T0" fmla="*/ 0 w 2"/>
                  <a:gd name="T1" fmla="*/ 0 h 4"/>
                  <a:gd name="T2" fmla="*/ 2 w 2"/>
                  <a:gd name="T3" fmla="*/ 4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5" name="Rectangle 368"/>
              <p:cNvSpPr>
                <a:spLocks noChangeArrowheads="1"/>
              </p:cNvSpPr>
              <p:nvPr/>
            </p:nvSpPr>
            <p:spPr bwMode="auto">
              <a:xfrm>
                <a:off x="4275" y="2542"/>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j-lt"/>
                </a:endParaRPr>
              </a:p>
            </p:txBody>
          </p:sp>
          <p:sp>
            <p:nvSpPr>
              <p:cNvPr id="266" name="Oval 369"/>
              <p:cNvSpPr>
                <a:spLocks noChangeArrowheads="1"/>
              </p:cNvSpPr>
              <p:nvPr/>
            </p:nvSpPr>
            <p:spPr bwMode="auto">
              <a:xfrm>
                <a:off x="3472" y="20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7" name="chenying0907 370"/>
              <p:cNvSpPr/>
              <p:nvPr/>
            </p:nvSpPr>
            <p:spPr bwMode="auto">
              <a:xfrm>
                <a:off x="4219" y="25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8" name="chenying0907 371"/>
              <p:cNvSpPr/>
              <p:nvPr/>
            </p:nvSpPr>
            <p:spPr bwMode="auto">
              <a:xfrm>
                <a:off x="4230" y="252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9" name="chenying0907 372"/>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0" name="chenying0907 373"/>
              <p:cNvSpPr/>
              <p:nvPr/>
            </p:nvSpPr>
            <p:spPr bwMode="auto">
              <a:xfrm>
                <a:off x="4217" y="2482"/>
                <a:ext cx="145" cy="117"/>
              </a:xfrm>
              <a:custGeom>
                <a:avLst/>
                <a:gdLst>
                  <a:gd name="T0" fmla="*/ 63 w 68"/>
                  <a:gd name="T1" fmla="*/ 35 h 55"/>
                  <a:gd name="T2" fmla="*/ 47 w 68"/>
                  <a:gd name="T3" fmla="*/ 21 h 55"/>
                  <a:gd name="T4" fmla="*/ 43 w 68"/>
                  <a:gd name="T5" fmla="*/ 21 h 55"/>
                  <a:gd name="T6" fmla="*/ 40 w 68"/>
                  <a:gd name="T7" fmla="*/ 15 h 55"/>
                  <a:gd name="T8" fmla="*/ 35 w 68"/>
                  <a:gd name="T9" fmla="*/ 11 h 55"/>
                  <a:gd name="T10" fmla="*/ 29 w 68"/>
                  <a:gd name="T11" fmla="*/ 6 h 55"/>
                  <a:gd name="T12" fmla="*/ 24 w 68"/>
                  <a:gd name="T13" fmla="*/ 7 h 55"/>
                  <a:gd name="T14" fmla="*/ 16 w 68"/>
                  <a:gd name="T15" fmla="*/ 6 h 55"/>
                  <a:gd name="T16" fmla="*/ 13 w 68"/>
                  <a:gd name="T17" fmla="*/ 5 h 55"/>
                  <a:gd name="T18" fmla="*/ 10 w 68"/>
                  <a:gd name="T19" fmla="*/ 1 h 55"/>
                  <a:gd name="T20" fmla="*/ 9 w 68"/>
                  <a:gd name="T21" fmla="*/ 1 h 55"/>
                  <a:gd name="T22" fmla="*/ 5 w 68"/>
                  <a:gd name="T23" fmla="*/ 2 h 55"/>
                  <a:gd name="T24" fmla="*/ 2 w 68"/>
                  <a:gd name="T25" fmla="*/ 3 h 55"/>
                  <a:gd name="T26" fmla="*/ 2 w 68"/>
                  <a:gd name="T27" fmla="*/ 6 h 55"/>
                  <a:gd name="T28" fmla="*/ 5 w 68"/>
                  <a:gd name="T29" fmla="*/ 8 h 55"/>
                  <a:gd name="T30" fmla="*/ 4 w 68"/>
                  <a:gd name="T31" fmla="*/ 10 h 55"/>
                  <a:gd name="T32" fmla="*/ 6 w 68"/>
                  <a:gd name="T33" fmla="*/ 13 h 55"/>
                  <a:gd name="T34" fmla="*/ 4 w 68"/>
                  <a:gd name="T35" fmla="*/ 16 h 55"/>
                  <a:gd name="T36" fmla="*/ 2 w 68"/>
                  <a:gd name="T37" fmla="*/ 19 h 55"/>
                  <a:gd name="T38" fmla="*/ 6 w 68"/>
                  <a:gd name="T39" fmla="*/ 16 h 55"/>
                  <a:gd name="T40" fmla="*/ 9 w 68"/>
                  <a:gd name="T41" fmla="*/ 13 h 55"/>
                  <a:gd name="T42" fmla="*/ 7 w 68"/>
                  <a:gd name="T43" fmla="*/ 19 h 55"/>
                  <a:gd name="T44" fmla="*/ 8 w 68"/>
                  <a:gd name="T45" fmla="*/ 18 h 55"/>
                  <a:gd name="T46" fmla="*/ 8 w 68"/>
                  <a:gd name="T47" fmla="*/ 21 h 55"/>
                  <a:gd name="T48" fmla="*/ 9 w 68"/>
                  <a:gd name="T49" fmla="*/ 21 h 55"/>
                  <a:gd name="T50" fmla="*/ 10 w 68"/>
                  <a:gd name="T51" fmla="*/ 22 h 55"/>
                  <a:gd name="T52" fmla="*/ 15 w 68"/>
                  <a:gd name="T53" fmla="*/ 17 h 55"/>
                  <a:gd name="T54" fmla="*/ 11 w 68"/>
                  <a:gd name="T55" fmla="*/ 23 h 55"/>
                  <a:gd name="T56" fmla="*/ 13 w 68"/>
                  <a:gd name="T57" fmla="*/ 23 h 55"/>
                  <a:gd name="T58" fmla="*/ 16 w 68"/>
                  <a:gd name="T59" fmla="*/ 23 h 55"/>
                  <a:gd name="T60" fmla="*/ 18 w 68"/>
                  <a:gd name="T61" fmla="*/ 24 h 55"/>
                  <a:gd name="T62" fmla="*/ 18 w 68"/>
                  <a:gd name="T63" fmla="*/ 24 h 55"/>
                  <a:gd name="T64" fmla="*/ 21 w 68"/>
                  <a:gd name="T65" fmla="*/ 24 h 55"/>
                  <a:gd name="T66" fmla="*/ 23 w 68"/>
                  <a:gd name="T67" fmla="*/ 23 h 55"/>
                  <a:gd name="T68" fmla="*/ 22 w 68"/>
                  <a:gd name="T69" fmla="*/ 26 h 55"/>
                  <a:gd name="T70" fmla="*/ 25 w 68"/>
                  <a:gd name="T71" fmla="*/ 24 h 55"/>
                  <a:gd name="T72" fmla="*/ 24 w 68"/>
                  <a:gd name="T73" fmla="*/ 27 h 55"/>
                  <a:gd name="T74" fmla="*/ 26 w 68"/>
                  <a:gd name="T75" fmla="*/ 29 h 55"/>
                  <a:gd name="T76" fmla="*/ 28 w 68"/>
                  <a:gd name="T77" fmla="*/ 30 h 55"/>
                  <a:gd name="T78" fmla="*/ 29 w 68"/>
                  <a:gd name="T79" fmla="*/ 32 h 55"/>
                  <a:gd name="T80" fmla="*/ 31 w 68"/>
                  <a:gd name="T81" fmla="*/ 31 h 55"/>
                  <a:gd name="T82" fmla="*/ 32 w 68"/>
                  <a:gd name="T83" fmla="*/ 32 h 55"/>
                  <a:gd name="T84" fmla="*/ 31 w 68"/>
                  <a:gd name="T85" fmla="*/ 33 h 55"/>
                  <a:gd name="T86" fmla="*/ 34 w 68"/>
                  <a:gd name="T87" fmla="*/ 34 h 55"/>
                  <a:gd name="T88" fmla="*/ 37 w 68"/>
                  <a:gd name="T89" fmla="*/ 34 h 55"/>
                  <a:gd name="T90" fmla="*/ 39 w 68"/>
                  <a:gd name="T91" fmla="*/ 34 h 55"/>
                  <a:gd name="T92" fmla="*/ 44 w 68"/>
                  <a:gd name="T93" fmla="*/ 32 h 55"/>
                  <a:gd name="T94" fmla="*/ 43 w 68"/>
                  <a:gd name="T95" fmla="*/ 36 h 55"/>
                  <a:gd name="T96" fmla="*/ 46 w 68"/>
                  <a:gd name="T97" fmla="*/ 36 h 55"/>
                  <a:gd name="T98" fmla="*/ 47 w 68"/>
                  <a:gd name="T99" fmla="*/ 38 h 55"/>
                  <a:gd name="T100" fmla="*/ 48 w 68"/>
                  <a:gd name="T101" fmla="*/ 43 h 55"/>
                  <a:gd name="T102" fmla="*/ 50 w 68"/>
                  <a:gd name="T103" fmla="*/ 44 h 55"/>
                  <a:gd name="T104" fmla="*/ 58 w 68"/>
                  <a:gd name="T105" fmla="*/ 45 h 55"/>
                  <a:gd name="T106" fmla="*/ 58 w 68"/>
                  <a:gd name="T10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5">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1" name="chenying0907 374"/>
              <p:cNvSpPr/>
              <p:nvPr/>
            </p:nvSpPr>
            <p:spPr bwMode="auto">
              <a:xfrm>
                <a:off x="3472" y="2077"/>
                <a:ext cx="0" cy="2"/>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2" name="chenying0907 375"/>
              <p:cNvSpPr/>
              <p:nvPr/>
            </p:nvSpPr>
            <p:spPr bwMode="auto">
              <a:xfrm>
                <a:off x="4219" y="2506"/>
                <a:ext cx="2" cy="4"/>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1"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3" name="chenying0907 376"/>
              <p:cNvSpPr/>
              <p:nvPr/>
            </p:nvSpPr>
            <p:spPr bwMode="auto">
              <a:xfrm>
                <a:off x="4228" y="2482"/>
                <a:ext cx="6" cy="3"/>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4" name="chenying0907 377"/>
              <p:cNvSpPr/>
              <p:nvPr/>
            </p:nvSpPr>
            <p:spPr bwMode="auto">
              <a:xfrm>
                <a:off x="3472" y="2073"/>
                <a:ext cx="0" cy="2"/>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5" name="chenying0907 378"/>
              <p:cNvSpPr/>
              <p:nvPr/>
            </p:nvSpPr>
            <p:spPr bwMode="auto">
              <a:xfrm>
                <a:off x="3472"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6" name="chenying0907 379"/>
              <p:cNvSpPr/>
              <p:nvPr/>
            </p:nvSpPr>
            <p:spPr bwMode="auto">
              <a:xfrm>
                <a:off x="4219" y="251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7" name="chenying0907 380"/>
              <p:cNvSpPr/>
              <p:nvPr/>
            </p:nvSpPr>
            <p:spPr bwMode="auto">
              <a:xfrm>
                <a:off x="4221" y="2514"/>
                <a:ext cx="3" cy="4"/>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2"/>
                      <a:pt x="1" y="1"/>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8" name="Oval 381"/>
              <p:cNvSpPr>
                <a:spLocks noChangeArrowheads="1"/>
              </p:cNvSpPr>
              <p:nvPr/>
            </p:nvSpPr>
            <p:spPr bwMode="auto">
              <a:xfrm>
                <a:off x="3905" y="22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9" name="chenying0907 382"/>
              <p:cNvSpPr/>
              <p:nvPr/>
            </p:nvSpPr>
            <p:spPr bwMode="auto">
              <a:xfrm>
                <a:off x="4217" y="25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0" name="chenying0907 383"/>
              <p:cNvSpPr/>
              <p:nvPr/>
            </p:nvSpPr>
            <p:spPr bwMode="auto">
              <a:xfrm>
                <a:off x="4296" y="255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1" name="chenying0907 384"/>
              <p:cNvSpPr/>
              <p:nvPr/>
            </p:nvSpPr>
            <p:spPr bwMode="auto">
              <a:xfrm>
                <a:off x="4289" y="25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2" name="chenying0907 385"/>
              <p:cNvSpPr/>
              <p:nvPr/>
            </p:nvSpPr>
            <p:spPr bwMode="auto">
              <a:xfrm>
                <a:off x="4296" y="25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3" name="chenying0907 386"/>
              <p:cNvSpPr/>
              <p:nvPr/>
            </p:nvSpPr>
            <p:spPr bwMode="auto">
              <a:xfrm>
                <a:off x="4306" y="2555"/>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4" name="chenying0907 387"/>
              <p:cNvSpPr/>
              <p:nvPr/>
            </p:nvSpPr>
            <p:spPr bwMode="auto">
              <a:xfrm>
                <a:off x="3903" y="2275"/>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5" name="chenying0907 388"/>
              <p:cNvSpPr/>
              <p:nvPr/>
            </p:nvSpPr>
            <p:spPr bwMode="auto">
              <a:xfrm>
                <a:off x="3901" y="25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6" name="chenying0907 389"/>
              <p:cNvSpPr/>
              <p:nvPr/>
            </p:nvSpPr>
            <p:spPr bwMode="auto">
              <a:xfrm>
                <a:off x="4285" y="25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7" name="chenying0907 390"/>
              <p:cNvSpPr/>
              <p:nvPr/>
            </p:nvSpPr>
            <p:spPr bwMode="auto">
              <a:xfrm>
                <a:off x="3472" y="20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8" name="Rectangle 391"/>
              <p:cNvSpPr>
                <a:spLocks noChangeArrowheads="1"/>
              </p:cNvSpPr>
              <p:nvPr/>
            </p:nvSpPr>
            <p:spPr bwMode="auto">
              <a:xfrm>
                <a:off x="3472" y="207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j-lt"/>
                </a:endParaRPr>
              </a:p>
            </p:txBody>
          </p:sp>
          <p:sp>
            <p:nvSpPr>
              <p:cNvPr id="289" name="chenying0907 392"/>
              <p:cNvSpPr/>
              <p:nvPr/>
            </p:nvSpPr>
            <p:spPr bwMode="auto">
              <a:xfrm>
                <a:off x="4277" y="249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0" name="chenying0907 393"/>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1" name="chenying0907 394"/>
              <p:cNvSpPr/>
              <p:nvPr/>
            </p:nvSpPr>
            <p:spPr bwMode="auto">
              <a:xfrm>
                <a:off x="4255" y="25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2" name="chenying0907 395"/>
              <p:cNvSpPr/>
              <p:nvPr/>
            </p:nvSpPr>
            <p:spPr bwMode="auto">
              <a:xfrm>
                <a:off x="3678" y="2461"/>
                <a:ext cx="19" cy="1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9" y="6"/>
                      <a:pt x="9" y="6"/>
                      <a:pt x="9" y="6"/>
                    </a:cubicBezTo>
                    <a:cubicBezTo>
                      <a:pt x="6" y="3"/>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3" name="chenying0907 396"/>
              <p:cNvSpPr/>
              <p:nvPr/>
            </p:nvSpPr>
            <p:spPr bwMode="auto">
              <a:xfrm>
                <a:off x="3496" y="2319"/>
                <a:ext cx="4" cy="6"/>
              </a:xfrm>
              <a:custGeom>
                <a:avLst/>
                <a:gdLst>
                  <a:gd name="T0" fmla="*/ 1 w 2"/>
                  <a:gd name="T1" fmla="*/ 1 h 3"/>
                  <a:gd name="T2" fmla="*/ 2 w 2"/>
                  <a:gd name="T3" fmla="*/ 3 h 3"/>
                  <a:gd name="T4" fmla="*/ 2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2"/>
                      <a:pt x="2" y="2"/>
                      <a:pt x="2" y="3"/>
                    </a:cubicBezTo>
                    <a:cubicBezTo>
                      <a:pt x="2" y="1"/>
                      <a:pt x="2" y="1"/>
                      <a:pt x="2" y="1"/>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4" name="chenying0907 397"/>
              <p:cNvSpPr/>
              <p:nvPr/>
            </p:nvSpPr>
            <p:spPr bwMode="auto">
              <a:xfrm>
                <a:off x="3483" y="2156"/>
                <a:ext cx="6" cy="4"/>
              </a:xfrm>
              <a:custGeom>
                <a:avLst/>
                <a:gdLst>
                  <a:gd name="T0" fmla="*/ 2 w 3"/>
                  <a:gd name="T1" fmla="*/ 1 h 2"/>
                  <a:gd name="T2" fmla="*/ 1 w 3"/>
                  <a:gd name="T3" fmla="*/ 2 h 2"/>
                  <a:gd name="T4" fmla="*/ 2 w 3"/>
                  <a:gd name="T5" fmla="*/ 1 h 2"/>
                </a:gdLst>
                <a:ahLst/>
                <a:cxnLst>
                  <a:cxn ang="0">
                    <a:pos x="T0" y="T1"/>
                  </a:cxn>
                  <a:cxn ang="0">
                    <a:pos x="T2" y="T3"/>
                  </a:cxn>
                  <a:cxn ang="0">
                    <a:pos x="T4" y="T5"/>
                  </a:cxn>
                </a:cxnLst>
                <a:rect l="0" t="0" r="r" b="b"/>
                <a:pathLst>
                  <a:path w="3" h="2">
                    <a:moveTo>
                      <a:pt x="2" y="1"/>
                    </a:moveTo>
                    <a:cubicBezTo>
                      <a:pt x="0" y="0"/>
                      <a:pt x="3" y="1"/>
                      <a:pt x="1"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5" name="chenying0907 398"/>
              <p:cNvSpPr/>
              <p:nvPr/>
            </p:nvSpPr>
            <p:spPr bwMode="auto">
              <a:xfrm>
                <a:off x="3534" y="2347"/>
                <a:ext cx="13" cy="6"/>
              </a:xfrm>
              <a:custGeom>
                <a:avLst/>
                <a:gdLst>
                  <a:gd name="T0" fmla="*/ 0 w 6"/>
                  <a:gd name="T1" fmla="*/ 0 h 3"/>
                  <a:gd name="T2" fmla="*/ 4 w 6"/>
                  <a:gd name="T3" fmla="*/ 3 h 3"/>
                  <a:gd name="T4" fmla="*/ 0 w 6"/>
                  <a:gd name="T5" fmla="*/ 0 h 3"/>
                </a:gdLst>
                <a:ahLst/>
                <a:cxnLst>
                  <a:cxn ang="0">
                    <a:pos x="T0" y="T1"/>
                  </a:cxn>
                  <a:cxn ang="0">
                    <a:pos x="T2" y="T3"/>
                  </a:cxn>
                  <a:cxn ang="0">
                    <a:pos x="T4" y="T5"/>
                  </a:cxn>
                </a:cxnLst>
                <a:rect l="0" t="0" r="r" b="b"/>
                <a:pathLst>
                  <a:path w="6" h="3">
                    <a:moveTo>
                      <a:pt x="0" y="0"/>
                    </a:moveTo>
                    <a:cubicBezTo>
                      <a:pt x="0" y="2"/>
                      <a:pt x="3" y="3"/>
                      <a:pt x="4" y="3"/>
                    </a:cubicBezTo>
                    <a:cubicBezTo>
                      <a:pt x="6"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6" name="chenying0907 399"/>
              <p:cNvSpPr/>
              <p:nvPr/>
            </p:nvSpPr>
            <p:spPr bwMode="auto">
              <a:xfrm>
                <a:off x="3466" y="2090"/>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7" name="chenying0907 400"/>
              <p:cNvSpPr/>
              <p:nvPr/>
            </p:nvSpPr>
            <p:spPr bwMode="auto">
              <a:xfrm>
                <a:off x="3466" y="2103"/>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8" name="chenying0907 401"/>
              <p:cNvSpPr/>
              <p:nvPr/>
            </p:nvSpPr>
            <p:spPr bwMode="auto">
              <a:xfrm>
                <a:off x="3477" y="2152"/>
                <a:ext cx="4" cy="8"/>
              </a:xfrm>
              <a:custGeom>
                <a:avLst/>
                <a:gdLst>
                  <a:gd name="T0" fmla="*/ 2 w 2"/>
                  <a:gd name="T1" fmla="*/ 4 h 4"/>
                  <a:gd name="T2" fmla="*/ 1 w 2"/>
                  <a:gd name="T3" fmla="*/ 0 h 4"/>
                  <a:gd name="T4" fmla="*/ 2 w 2"/>
                  <a:gd name="T5" fmla="*/ 4 h 4"/>
                </a:gdLst>
                <a:ahLst/>
                <a:cxnLst>
                  <a:cxn ang="0">
                    <a:pos x="T0" y="T1"/>
                  </a:cxn>
                  <a:cxn ang="0">
                    <a:pos x="T2" y="T3"/>
                  </a:cxn>
                  <a:cxn ang="0">
                    <a:pos x="T4" y="T5"/>
                  </a:cxn>
                </a:cxnLst>
                <a:rect l="0" t="0" r="r" b="b"/>
                <a:pathLst>
                  <a:path w="2" h="4">
                    <a:moveTo>
                      <a:pt x="2" y="4"/>
                    </a:moveTo>
                    <a:cubicBezTo>
                      <a:pt x="2" y="3"/>
                      <a:pt x="1" y="1"/>
                      <a:pt x="1" y="0"/>
                    </a:cubicBezTo>
                    <a:cubicBezTo>
                      <a:pt x="0" y="2"/>
                      <a:pt x="1"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9" name="chenying0907 402"/>
              <p:cNvSpPr/>
              <p:nvPr/>
            </p:nvSpPr>
            <p:spPr bwMode="auto">
              <a:xfrm>
                <a:off x="3466" y="2096"/>
                <a:ext cx="8" cy="5"/>
              </a:xfrm>
              <a:custGeom>
                <a:avLst/>
                <a:gdLst>
                  <a:gd name="T0" fmla="*/ 0 w 4"/>
                  <a:gd name="T1" fmla="*/ 2 h 2"/>
                  <a:gd name="T2" fmla="*/ 0 w 4"/>
                  <a:gd name="T3" fmla="*/ 2 h 2"/>
                  <a:gd name="T4" fmla="*/ 2 w 4"/>
                  <a:gd name="T5" fmla="*/ 2 h 2"/>
                  <a:gd name="T6" fmla="*/ 2 w 4"/>
                  <a:gd name="T7" fmla="*/ 1 h 2"/>
                  <a:gd name="T8" fmla="*/ 4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0" name="chenying0907 403"/>
              <p:cNvSpPr/>
              <p:nvPr/>
            </p:nvSpPr>
            <p:spPr bwMode="auto">
              <a:xfrm>
                <a:off x="3470" y="21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1" name="chenying0907 404"/>
              <p:cNvSpPr/>
              <p:nvPr/>
            </p:nvSpPr>
            <p:spPr bwMode="auto">
              <a:xfrm>
                <a:off x="3718" y="2501"/>
                <a:ext cx="5" cy="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2"/>
                    </a:cubicBezTo>
                    <a:cubicBezTo>
                      <a:pt x="2" y="1"/>
                      <a:pt x="1" y="1"/>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2" name="chenying0907 405"/>
              <p:cNvSpPr/>
              <p:nvPr/>
            </p:nvSpPr>
            <p:spPr bwMode="auto">
              <a:xfrm>
                <a:off x="3629" y="2417"/>
                <a:ext cx="7" cy="6"/>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1"/>
                      <a:pt x="0"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sp>
          <p:nvSpPr>
            <p:cNvPr id="57" name="chenying0907 407"/>
            <p:cNvSpPr/>
            <p:nvPr/>
          </p:nvSpPr>
          <p:spPr bwMode="auto">
            <a:xfrm>
              <a:off x="3716" y="2495"/>
              <a:ext cx="5"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1"/>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8" name="chenying0907 408"/>
            <p:cNvSpPr/>
            <p:nvPr/>
          </p:nvSpPr>
          <p:spPr bwMode="auto">
            <a:xfrm>
              <a:off x="3706" y="2480"/>
              <a:ext cx="10" cy="15"/>
            </a:xfrm>
            <a:custGeom>
              <a:avLst/>
              <a:gdLst>
                <a:gd name="T0" fmla="*/ 5 w 5"/>
                <a:gd name="T1" fmla="*/ 7 h 7"/>
                <a:gd name="T2" fmla="*/ 2 w 5"/>
                <a:gd name="T3" fmla="*/ 3 h 7"/>
                <a:gd name="T4" fmla="*/ 2 w 5"/>
                <a:gd name="T5" fmla="*/ 1 h 7"/>
                <a:gd name="T6" fmla="*/ 3 w 5"/>
                <a:gd name="T7" fmla="*/ 7 h 7"/>
                <a:gd name="T8" fmla="*/ 3 w 5"/>
                <a:gd name="T9" fmla="*/ 7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9" name="chenying0907 409"/>
            <p:cNvSpPr/>
            <p:nvPr/>
          </p:nvSpPr>
          <p:spPr bwMode="auto">
            <a:xfrm>
              <a:off x="3782" y="303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0" name="chenying0907 410"/>
            <p:cNvSpPr/>
            <p:nvPr/>
          </p:nvSpPr>
          <p:spPr bwMode="auto">
            <a:xfrm>
              <a:off x="3631" y="2249"/>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1" name="chenying0907 411"/>
            <p:cNvSpPr/>
            <p:nvPr/>
          </p:nvSpPr>
          <p:spPr bwMode="auto">
            <a:xfrm>
              <a:off x="3988" y="30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2" name="chenying0907 412"/>
            <p:cNvSpPr/>
            <p:nvPr/>
          </p:nvSpPr>
          <p:spPr bwMode="auto">
            <a:xfrm>
              <a:off x="3856" y="30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3" name="chenying0907 413"/>
            <p:cNvSpPr/>
            <p:nvPr/>
          </p:nvSpPr>
          <p:spPr bwMode="auto">
            <a:xfrm>
              <a:off x="3924" y="29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4" name="chenying0907 414"/>
            <p:cNvSpPr/>
            <p:nvPr/>
          </p:nvSpPr>
          <p:spPr bwMode="auto">
            <a:xfrm>
              <a:off x="3561" y="1990"/>
              <a:ext cx="3" cy="9"/>
            </a:xfrm>
            <a:custGeom>
              <a:avLst/>
              <a:gdLst>
                <a:gd name="T0" fmla="*/ 1 w 1"/>
                <a:gd name="T1" fmla="*/ 1 h 4"/>
                <a:gd name="T2" fmla="*/ 0 w 1"/>
                <a:gd name="T3" fmla="*/ 0 h 4"/>
                <a:gd name="T4" fmla="*/ 1 w 1"/>
                <a:gd name="T5" fmla="*/ 1 h 4"/>
              </a:gdLst>
              <a:ahLst/>
              <a:cxnLst>
                <a:cxn ang="0">
                  <a:pos x="T0" y="T1"/>
                </a:cxn>
                <a:cxn ang="0">
                  <a:pos x="T2" y="T3"/>
                </a:cxn>
                <a:cxn ang="0">
                  <a:pos x="T4" y="T5"/>
                </a:cxn>
              </a:cxnLst>
              <a:rect l="0" t="0" r="r" b="b"/>
              <a:pathLst>
                <a:path w="1" h="4">
                  <a:moveTo>
                    <a:pt x="1" y="1"/>
                  </a:moveTo>
                  <a:cubicBezTo>
                    <a:pt x="1" y="1"/>
                    <a:pt x="0" y="0"/>
                    <a:pt x="0" y="0"/>
                  </a:cubicBezTo>
                  <a:cubicBezTo>
                    <a:pt x="0" y="3"/>
                    <a:pt x="0"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5" name="chenying0907 415"/>
            <p:cNvSpPr/>
            <p:nvPr/>
          </p:nvSpPr>
          <p:spPr bwMode="auto">
            <a:xfrm>
              <a:off x="3795" y="304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6" name="chenying0907 416"/>
            <p:cNvSpPr/>
            <p:nvPr/>
          </p:nvSpPr>
          <p:spPr bwMode="auto">
            <a:xfrm>
              <a:off x="3958" y="30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7" name="chenying0907 417"/>
            <p:cNvSpPr/>
            <p:nvPr/>
          </p:nvSpPr>
          <p:spPr bwMode="auto">
            <a:xfrm>
              <a:off x="3982" y="30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8" name="chenying0907 418"/>
            <p:cNvSpPr/>
            <p:nvPr/>
          </p:nvSpPr>
          <p:spPr bwMode="auto">
            <a:xfrm>
              <a:off x="3595"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9" name="chenying0907 419"/>
            <p:cNvSpPr/>
            <p:nvPr/>
          </p:nvSpPr>
          <p:spPr bwMode="auto">
            <a:xfrm>
              <a:off x="3757" y="298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0" name="chenying0907 420"/>
            <p:cNvSpPr/>
            <p:nvPr/>
          </p:nvSpPr>
          <p:spPr bwMode="auto">
            <a:xfrm>
              <a:off x="3627" y="178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1" name="chenying0907 421"/>
            <p:cNvSpPr/>
            <p:nvPr/>
          </p:nvSpPr>
          <p:spPr bwMode="auto">
            <a:xfrm>
              <a:off x="3578" y="17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2" name="Rectangle 422"/>
            <p:cNvSpPr>
              <a:spLocks noChangeArrowheads="1"/>
            </p:cNvSpPr>
            <p:nvPr/>
          </p:nvSpPr>
          <p:spPr bwMode="auto">
            <a:xfrm>
              <a:off x="3593" y="18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j-lt"/>
              </a:endParaRPr>
            </a:p>
          </p:txBody>
        </p:sp>
        <p:sp>
          <p:nvSpPr>
            <p:cNvPr id="73" name="chenying0907 423"/>
            <p:cNvSpPr/>
            <p:nvPr/>
          </p:nvSpPr>
          <p:spPr bwMode="auto">
            <a:xfrm>
              <a:off x="3593" y="182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4" name="chenying0907 424"/>
            <p:cNvSpPr/>
            <p:nvPr/>
          </p:nvSpPr>
          <p:spPr bwMode="auto">
            <a:xfrm>
              <a:off x="3593" y="1825"/>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5" name="chenying0907 425"/>
            <p:cNvSpPr/>
            <p:nvPr/>
          </p:nvSpPr>
          <p:spPr bwMode="auto">
            <a:xfrm>
              <a:off x="3638" y="2417"/>
              <a:ext cx="6" cy="6"/>
            </a:xfrm>
            <a:custGeom>
              <a:avLst/>
              <a:gdLst>
                <a:gd name="T0" fmla="*/ 1 w 3"/>
                <a:gd name="T1" fmla="*/ 2 h 3"/>
                <a:gd name="T2" fmla="*/ 3 w 3"/>
                <a:gd name="T3" fmla="*/ 2 h 3"/>
                <a:gd name="T4" fmla="*/ 1 w 3"/>
                <a:gd name="T5" fmla="*/ 2 h 3"/>
              </a:gdLst>
              <a:ahLst/>
              <a:cxnLst>
                <a:cxn ang="0">
                  <a:pos x="T0" y="T1"/>
                </a:cxn>
                <a:cxn ang="0">
                  <a:pos x="T2" y="T3"/>
                </a:cxn>
                <a:cxn ang="0">
                  <a:pos x="T4" y="T5"/>
                </a:cxn>
              </a:cxnLst>
              <a:rect l="0" t="0" r="r" b="b"/>
              <a:pathLst>
                <a:path w="3" h="3">
                  <a:moveTo>
                    <a:pt x="1" y="2"/>
                  </a:moveTo>
                  <a:cubicBezTo>
                    <a:pt x="2" y="2"/>
                    <a:pt x="3" y="3"/>
                    <a:pt x="3" y="2"/>
                  </a:cubicBezTo>
                  <a:cubicBezTo>
                    <a:pt x="0"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6" name="chenying0907 426"/>
            <p:cNvSpPr/>
            <p:nvPr/>
          </p:nvSpPr>
          <p:spPr bwMode="auto">
            <a:xfrm>
              <a:off x="3708" y="2743"/>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3"/>
                    <a:pt x="1" y="0"/>
                    <a:pt x="0" y="0"/>
                  </a:cubicBezTo>
                  <a:cubicBezTo>
                    <a:pt x="0"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7" name="chenying0907 427"/>
            <p:cNvSpPr/>
            <p:nvPr/>
          </p:nvSpPr>
          <p:spPr bwMode="auto">
            <a:xfrm>
              <a:off x="3714" y="2737"/>
              <a:ext cx="4" cy="2"/>
            </a:xfrm>
            <a:custGeom>
              <a:avLst/>
              <a:gdLst>
                <a:gd name="T0" fmla="*/ 1 w 2"/>
                <a:gd name="T1" fmla="*/ 1 h 1"/>
                <a:gd name="T2" fmla="*/ 0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0" y="0"/>
                    <a:pt x="0" y="0"/>
                  </a:cubicBezTo>
                  <a:cubicBezTo>
                    <a:pt x="0" y="0"/>
                    <a:pt x="1" y="1"/>
                    <a:pt x="1" y="1"/>
                  </a:cubicBezTo>
                  <a:cubicBezTo>
                    <a:pt x="1"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8" name="chenying0907 428"/>
            <p:cNvSpPr/>
            <p:nvPr/>
          </p:nvSpPr>
          <p:spPr bwMode="auto">
            <a:xfrm>
              <a:off x="3706" y="2737"/>
              <a:ext cx="10" cy="4"/>
            </a:xfrm>
            <a:custGeom>
              <a:avLst/>
              <a:gdLst>
                <a:gd name="T0" fmla="*/ 0 w 5"/>
                <a:gd name="T1" fmla="*/ 1 h 2"/>
                <a:gd name="T2" fmla="*/ 4 w 5"/>
                <a:gd name="T3" fmla="*/ 1 h 2"/>
                <a:gd name="T4" fmla="*/ 5 w 5"/>
                <a:gd name="T5" fmla="*/ 2 h 2"/>
                <a:gd name="T6" fmla="*/ 3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9" name="chenying0907 429"/>
            <p:cNvSpPr/>
            <p:nvPr/>
          </p:nvSpPr>
          <p:spPr bwMode="auto">
            <a:xfrm>
              <a:off x="3755" y="2718"/>
              <a:ext cx="4" cy="6"/>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0" name="chenying0907 430"/>
            <p:cNvSpPr/>
            <p:nvPr/>
          </p:nvSpPr>
          <p:spPr bwMode="auto">
            <a:xfrm>
              <a:off x="3761" y="2733"/>
              <a:ext cx="4" cy="17"/>
            </a:xfrm>
            <a:custGeom>
              <a:avLst/>
              <a:gdLst>
                <a:gd name="T0" fmla="*/ 1 w 2"/>
                <a:gd name="T1" fmla="*/ 7 h 8"/>
                <a:gd name="T2" fmla="*/ 0 w 2"/>
                <a:gd name="T3" fmla="*/ 3 h 8"/>
                <a:gd name="T4" fmla="*/ 1 w 2"/>
                <a:gd name="T5" fmla="*/ 7 h 8"/>
              </a:gdLst>
              <a:ahLst/>
              <a:cxnLst>
                <a:cxn ang="0">
                  <a:pos x="T0" y="T1"/>
                </a:cxn>
                <a:cxn ang="0">
                  <a:pos x="T2" y="T3"/>
                </a:cxn>
                <a:cxn ang="0">
                  <a:pos x="T4" y="T5"/>
                </a:cxn>
              </a:cxnLst>
              <a:rect l="0" t="0" r="r" b="b"/>
              <a:pathLst>
                <a:path w="2" h="8">
                  <a:moveTo>
                    <a:pt x="1" y="7"/>
                  </a:moveTo>
                  <a:cubicBezTo>
                    <a:pt x="2" y="0"/>
                    <a:pt x="1" y="8"/>
                    <a:pt x="0" y="3"/>
                  </a:cubicBezTo>
                  <a:cubicBezTo>
                    <a:pt x="0" y="5"/>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1" name="chenying0907 431"/>
            <p:cNvSpPr/>
            <p:nvPr/>
          </p:nvSpPr>
          <p:spPr bwMode="auto">
            <a:xfrm>
              <a:off x="3759" y="272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2" name="chenying0907 432"/>
            <p:cNvSpPr/>
            <p:nvPr/>
          </p:nvSpPr>
          <p:spPr bwMode="auto">
            <a:xfrm>
              <a:off x="3761" y="2714"/>
              <a:ext cx="6" cy="12"/>
            </a:xfrm>
            <a:custGeom>
              <a:avLst/>
              <a:gdLst>
                <a:gd name="T0" fmla="*/ 0 w 3"/>
                <a:gd name="T1" fmla="*/ 5 h 6"/>
                <a:gd name="T2" fmla="*/ 3 w 3"/>
                <a:gd name="T3" fmla="*/ 3 h 6"/>
                <a:gd name="T4" fmla="*/ 0 w 3"/>
                <a:gd name="T5" fmla="*/ 5 h 6"/>
              </a:gdLst>
              <a:ahLst/>
              <a:cxnLst>
                <a:cxn ang="0">
                  <a:pos x="T0" y="T1"/>
                </a:cxn>
                <a:cxn ang="0">
                  <a:pos x="T2" y="T3"/>
                </a:cxn>
                <a:cxn ang="0">
                  <a:pos x="T4" y="T5"/>
                </a:cxn>
              </a:cxnLst>
              <a:rect l="0" t="0" r="r" b="b"/>
              <a:pathLst>
                <a:path w="3" h="6">
                  <a:moveTo>
                    <a:pt x="0" y="5"/>
                  </a:moveTo>
                  <a:cubicBezTo>
                    <a:pt x="1" y="6"/>
                    <a:pt x="2" y="3"/>
                    <a:pt x="3" y="3"/>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3" name="chenying0907 433"/>
            <p:cNvSpPr/>
            <p:nvPr/>
          </p:nvSpPr>
          <p:spPr bwMode="auto">
            <a:xfrm>
              <a:off x="3712" y="27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4" name="chenying0907 434"/>
            <p:cNvSpPr>
              <a:spLocks noEditPoints="1"/>
            </p:cNvSpPr>
            <p:nvPr/>
          </p:nvSpPr>
          <p:spPr bwMode="auto">
            <a:xfrm>
              <a:off x="3742" y="2907"/>
              <a:ext cx="384" cy="146"/>
            </a:xfrm>
            <a:custGeom>
              <a:avLst/>
              <a:gdLst>
                <a:gd name="T0" fmla="*/ 150 w 181"/>
                <a:gd name="T1" fmla="*/ 21 h 69"/>
                <a:gd name="T2" fmla="*/ 144 w 181"/>
                <a:gd name="T3" fmla="*/ 25 h 69"/>
                <a:gd name="T4" fmla="*/ 103 w 181"/>
                <a:gd name="T5" fmla="*/ 42 h 69"/>
                <a:gd name="T6" fmla="*/ 91 w 181"/>
                <a:gd name="T7" fmla="*/ 45 h 69"/>
                <a:gd name="T8" fmla="*/ 79 w 181"/>
                <a:gd name="T9" fmla="*/ 44 h 69"/>
                <a:gd name="T10" fmla="*/ 60 w 181"/>
                <a:gd name="T11" fmla="*/ 44 h 69"/>
                <a:gd name="T12" fmla="*/ 50 w 181"/>
                <a:gd name="T13" fmla="*/ 47 h 69"/>
                <a:gd name="T14" fmla="*/ 32 w 181"/>
                <a:gd name="T15" fmla="*/ 47 h 69"/>
                <a:gd name="T16" fmla="*/ 22 w 181"/>
                <a:gd name="T17" fmla="*/ 44 h 69"/>
                <a:gd name="T18" fmla="*/ 10 w 181"/>
                <a:gd name="T19" fmla="*/ 39 h 69"/>
                <a:gd name="T20" fmla="*/ 10 w 181"/>
                <a:gd name="T21" fmla="*/ 37 h 69"/>
                <a:gd name="T22" fmla="*/ 10 w 181"/>
                <a:gd name="T23" fmla="*/ 35 h 69"/>
                <a:gd name="T24" fmla="*/ 10 w 181"/>
                <a:gd name="T25" fmla="*/ 34 h 69"/>
                <a:gd name="T26" fmla="*/ 10 w 181"/>
                <a:gd name="T27" fmla="*/ 30 h 69"/>
                <a:gd name="T28" fmla="*/ 2 w 181"/>
                <a:gd name="T29" fmla="*/ 32 h 69"/>
                <a:gd name="T30" fmla="*/ 6 w 181"/>
                <a:gd name="T31" fmla="*/ 44 h 69"/>
                <a:gd name="T32" fmla="*/ 10 w 181"/>
                <a:gd name="T33" fmla="*/ 51 h 69"/>
                <a:gd name="T34" fmla="*/ 4 w 181"/>
                <a:gd name="T35" fmla="*/ 55 h 69"/>
                <a:gd name="T36" fmla="*/ 8 w 181"/>
                <a:gd name="T37" fmla="*/ 58 h 69"/>
                <a:gd name="T38" fmla="*/ 13 w 181"/>
                <a:gd name="T39" fmla="*/ 57 h 69"/>
                <a:gd name="T40" fmla="*/ 13 w 181"/>
                <a:gd name="T41" fmla="*/ 60 h 69"/>
                <a:gd name="T42" fmla="*/ 19 w 181"/>
                <a:gd name="T43" fmla="*/ 57 h 69"/>
                <a:gd name="T44" fmla="*/ 20 w 181"/>
                <a:gd name="T45" fmla="*/ 63 h 69"/>
                <a:gd name="T46" fmla="*/ 22 w 181"/>
                <a:gd name="T47" fmla="*/ 66 h 69"/>
                <a:gd name="T48" fmla="*/ 24 w 181"/>
                <a:gd name="T49" fmla="*/ 64 h 69"/>
                <a:gd name="T50" fmla="*/ 28 w 181"/>
                <a:gd name="T51" fmla="*/ 64 h 69"/>
                <a:gd name="T52" fmla="*/ 31 w 181"/>
                <a:gd name="T53" fmla="*/ 66 h 69"/>
                <a:gd name="T54" fmla="*/ 36 w 181"/>
                <a:gd name="T55" fmla="*/ 58 h 69"/>
                <a:gd name="T56" fmla="*/ 36 w 181"/>
                <a:gd name="T57" fmla="*/ 65 h 69"/>
                <a:gd name="T58" fmla="*/ 46 w 181"/>
                <a:gd name="T59" fmla="*/ 67 h 69"/>
                <a:gd name="T60" fmla="*/ 50 w 181"/>
                <a:gd name="T61" fmla="*/ 66 h 69"/>
                <a:gd name="T62" fmla="*/ 55 w 181"/>
                <a:gd name="T63" fmla="*/ 62 h 69"/>
                <a:gd name="T64" fmla="*/ 65 w 181"/>
                <a:gd name="T65" fmla="*/ 66 h 69"/>
                <a:gd name="T66" fmla="*/ 69 w 181"/>
                <a:gd name="T67" fmla="*/ 63 h 69"/>
                <a:gd name="T68" fmla="*/ 71 w 181"/>
                <a:gd name="T69" fmla="*/ 63 h 69"/>
                <a:gd name="T70" fmla="*/ 72 w 181"/>
                <a:gd name="T71" fmla="*/ 61 h 69"/>
                <a:gd name="T72" fmla="*/ 76 w 181"/>
                <a:gd name="T73" fmla="*/ 65 h 69"/>
                <a:gd name="T74" fmla="*/ 79 w 181"/>
                <a:gd name="T75" fmla="*/ 63 h 69"/>
                <a:gd name="T76" fmla="*/ 88 w 181"/>
                <a:gd name="T77" fmla="*/ 60 h 69"/>
                <a:gd name="T78" fmla="*/ 92 w 181"/>
                <a:gd name="T79" fmla="*/ 62 h 69"/>
                <a:gd name="T80" fmla="*/ 98 w 181"/>
                <a:gd name="T81" fmla="*/ 60 h 69"/>
                <a:gd name="T82" fmla="*/ 102 w 181"/>
                <a:gd name="T83" fmla="*/ 59 h 69"/>
                <a:gd name="T84" fmla="*/ 103 w 181"/>
                <a:gd name="T85" fmla="*/ 59 h 69"/>
                <a:gd name="T86" fmla="*/ 108 w 181"/>
                <a:gd name="T87" fmla="*/ 58 h 69"/>
                <a:gd name="T88" fmla="*/ 115 w 181"/>
                <a:gd name="T89" fmla="*/ 53 h 69"/>
                <a:gd name="T90" fmla="*/ 117 w 181"/>
                <a:gd name="T91" fmla="*/ 52 h 69"/>
                <a:gd name="T92" fmla="*/ 122 w 181"/>
                <a:gd name="T93" fmla="*/ 45 h 69"/>
                <a:gd name="T94" fmla="*/ 127 w 181"/>
                <a:gd name="T95" fmla="*/ 45 h 69"/>
                <a:gd name="T96" fmla="*/ 134 w 181"/>
                <a:gd name="T97" fmla="*/ 43 h 69"/>
                <a:gd name="T98" fmla="*/ 139 w 181"/>
                <a:gd name="T99" fmla="*/ 41 h 69"/>
                <a:gd name="T100" fmla="*/ 152 w 181"/>
                <a:gd name="T101" fmla="*/ 37 h 69"/>
                <a:gd name="T102" fmla="*/ 156 w 181"/>
                <a:gd name="T103" fmla="*/ 35 h 69"/>
                <a:gd name="T104" fmla="*/ 163 w 181"/>
                <a:gd name="T105" fmla="*/ 27 h 69"/>
                <a:gd name="T106" fmla="*/ 167 w 181"/>
                <a:gd name="T107" fmla="*/ 19 h 69"/>
                <a:gd name="T108" fmla="*/ 10 w 181"/>
                <a:gd name="T109" fmla="*/ 31 h 69"/>
                <a:gd name="T110" fmla="*/ 10 w 181"/>
                <a:gd name="T111" fmla="*/ 35 h 69"/>
                <a:gd name="T112" fmla="*/ 9 w 181"/>
                <a:gd name="T113" fmla="*/ 34 h 69"/>
                <a:gd name="T114" fmla="*/ 7 w 181"/>
                <a:gd name="T115" fmla="*/ 35 h 69"/>
                <a:gd name="T116" fmla="*/ 8 w 181"/>
                <a:gd name="T117" fmla="*/ 36 h 69"/>
                <a:gd name="T118" fmla="*/ 10 w 181"/>
                <a:gd name="T119"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69">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5" name="chenying0907 435"/>
            <p:cNvSpPr/>
            <p:nvPr/>
          </p:nvSpPr>
          <p:spPr bwMode="auto">
            <a:xfrm>
              <a:off x="3712" y="2809"/>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6" name="chenying0907 436"/>
            <p:cNvSpPr>
              <a:spLocks noEditPoints="1"/>
            </p:cNvSpPr>
            <p:nvPr/>
          </p:nvSpPr>
          <p:spPr bwMode="auto">
            <a:xfrm>
              <a:off x="3434" y="1624"/>
              <a:ext cx="862" cy="1213"/>
            </a:xfrm>
            <a:custGeom>
              <a:avLst/>
              <a:gdLst>
                <a:gd name="T0" fmla="*/ 172 w 406"/>
                <a:gd name="T1" fmla="*/ 570 h 572"/>
                <a:gd name="T2" fmla="*/ 205 w 406"/>
                <a:gd name="T3" fmla="*/ 568 h 572"/>
                <a:gd name="T4" fmla="*/ 239 w 406"/>
                <a:gd name="T5" fmla="*/ 564 h 572"/>
                <a:gd name="T6" fmla="*/ 281 w 406"/>
                <a:gd name="T7" fmla="*/ 547 h 572"/>
                <a:gd name="T8" fmla="*/ 300 w 406"/>
                <a:gd name="T9" fmla="*/ 522 h 572"/>
                <a:gd name="T10" fmla="*/ 204 w 406"/>
                <a:gd name="T11" fmla="*/ 395 h 572"/>
                <a:gd name="T12" fmla="*/ 207 w 406"/>
                <a:gd name="T13" fmla="*/ 339 h 572"/>
                <a:gd name="T14" fmla="*/ 214 w 406"/>
                <a:gd name="T15" fmla="*/ 279 h 572"/>
                <a:gd name="T16" fmla="*/ 177 w 406"/>
                <a:gd name="T17" fmla="*/ 304 h 572"/>
                <a:gd name="T18" fmla="*/ 184 w 406"/>
                <a:gd name="T19" fmla="*/ 298 h 572"/>
                <a:gd name="T20" fmla="*/ 197 w 406"/>
                <a:gd name="T21" fmla="*/ 321 h 572"/>
                <a:gd name="T22" fmla="*/ 186 w 406"/>
                <a:gd name="T23" fmla="*/ 337 h 572"/>
                <a:gd name="T24" fmla="*/ 190 w 406"/>
                <a:gd name="T25" fmla="*/ 347 h 572"/>
                <a:gd name="T26" fmla="*/ 189 w 406"/>
                <a:gd name="T27" fmla="*/ 365 h 572"/>
                <a:gd name="T28" fmla="*/ 189 w 406"/>
                <a:gd name="T29" fmla="*/ 382 h 572"/>
                <a:gd name="T30" fmla="*/ 194 w 406"/>
                <a:gd name="T31" fmla="*/ 401 h 572"/>
                <a:gd name="T32" fmla="*/ 198 w 406"/>
                <a:gd name="T33" fmla="*/ 426 h 572"/>
                <a:gd name="T34" fmla="*/ 92 w 406"/>
                <a:gd name="T35" fmla="*/ 277 h 572"/>
                <a:gd name="T36" fmla="*/ 68 w 406"/>
                <a:gd name="T37" fmla="*/ 218 h 572"/>
                <a:gd name="T38" fmla="*/ 189 w 406"/>
                <a:gd name="T39" fmla="*/ 198 h 572"/>
                <a:gd name="T40" fmla="*/ 299 w 406"/>
                <a:gd name="T41" fmla="*/ 279 h 572"/>
                <a:gd name="T42" fmla="*/ 240 w 406"/>
                <a:gd name="T43" fmla="*/ 425 h 572"/>
                <a:gd name="T44" fmla="*/ 250 w 406"/>
                <a:gd name="T45" fmla="*/ 401 h 572"/>
                <a:gd name="T46" fmla="*/ 257 w 406"/>
                <a:gd name="T47" fmla="*/ 380 h 572"/>
                <a:gd name="T48" fmla="*/ 262 w 406"/>
                <a:gd name="T49" fmla="*/ 342 h 572"/>
                <a:gd name="T50" fmla="*/ 279 w 406"/>
                <a:gd name="T51" fmla="*/ 305 h 572"/>
                <a:gd name="T52" fmla="*/ 323 w 406"/>
                <a:gd name="T53" fmla="*/ 287 h 572"/>
                <a:gd name="T54" fmla="*/ 345 w 406"/>
                <a:gd name="T55" fmla="*/ 231 h 572"/>
                <a:gd name="T56" fmla="*/ 313 w 406"/>
                <a:gd name="T57" fmla="*/ 163 h 572"/>
                <a:gd name="T58" fmla="*/ 199 w 406"/>
                <a:gd name="T59" fmla="*/ 120 h 572"/>
                <a:gd name="T60" fmla="*/ 99 w 406"/>
                <a:gd name="T61" fmla="*/ 189 h 572"/>
                <a:gd name="T62" fmla="*/ 67 w 406"/>
                <a:gd name="T63" fmla="*/ 156 h 572"/>
                <a:gd name="T64" fmla="*/ 18 w 406"/>
                <a:gd name="T65" fmla="*/ 247 h 572"/>
                <a:gd name="T66" fmla="*/ 17 w 406"/>
                <a:gd name="T67" fmla="*/ 216 h 572"/>
                <a:gd name="T68" fmla="*/ 18 w 406"/>
                <a:gd name="T69" fmla="*/ 212 h 572"/>
                <a:gd name="T70" fmla="*/ 18 w 406"/>
                <a:gd name="T71" fmla="*/ 213 h 572"/>
                <a:gd name="T72" fmla="*/ 20 w 406"/>
                <a:gd name="T73" fmla="*/ 216 h 572"/>
                <a:gd name="T74" fmla="*/ 36 w 406"/>
                <a:gd name="T75" fmla="*/ 256 h 572"/>
                <a:gd name="T76" fmla="*/ 80 w 406"/>
                <a:gd name="T77" fmla="*/ 293 h 572"/>
                <a:gd name="T78" fmla="*/ 143 w 406"/>
                <a:gd name="T79" fmla="*/ 304 h 572"/>
                <a:gd name="T80" fmla="*/ 162 w 406"/>
                <a:gd name="T81" fmla="*/ 375 h 572"/>
                <a:gd name="T82" fmla="*/ 177 w 406"/>
                <a:gd name="T83" fmla="*/ 504 h 572"/>
                <a:gd name="T84" fmla="*/ 192 w 406"/>
                <a:gd name="T85" fmla="*/ 530 h 572"/>
                <a:gd name="T86" fmla="*/ 191 w 406"/>
                <a:gd name="T87" fmla="*/ 504 h 572"/>
                <a:gd name="T88" fmla="*/ 192 w 406"/>
                <a:gd name="T89" fmla="*/ 486 h 572"/>
                <a:gd name="T90" fmla="*/ 194 w 406"/>
                <a:gd name="T91" fmla="*/ 451 h 572"/>
                <a:gd name="T92" fmla="*/ 220 w 406"/>
                <a:gd name="T93" fmla="*/ 447 h 572"/>
                <a:gd name="T94" fmla="*/ 240 w 406"/>
                <a:gd name="T95" fmla="*/ 469 h 572"/>
                <a:gd name="T96" fmla="*/ 247 w 406"/>
                <a:gd name="T97" fmla="*/ 543 h 572"/>
                <a:gd name="T98" fmla="*/ 146 w 406"/>
                <a:gd name="T99" fmla="*/ 545 h 572"/>
                <a:gd name="T100" fmla="*/ 137 w 406"/>
                <a:gd name="T101" fmla="*/ 524 h 572"/>
                <a:gd name="T102" fmla="*/ 130 w 406"/>
                <a:gd name="T103" fmla="*/ 553 h 572"/>
                <a:gd name="T104" fmla="*/ 193 w 406"/>
                <a:gd name="T105" fmla="*/ 309 h 572"/>
                <a:gd name="T106" fmla="*/ 196 w 406"/>
                <a:gd name="T107" fmla="*/ 303 h 572"/>
                <a:gd name="T108" fmla="*/ 209 w 406"/>
                <a:gd name="T109" fmla="*/ 295 h 572"/>
                <a:gd name="T110" fmla="*/ 218 w 406"/>
                <a:gd name="T111" fmla="*/ 301 h 572"/>
                <a:gd name="T112" fmla="*/ 221 w 406"/>
                <a:gd name="T113" fmla="*/ 307 h 572"/>
                <a:gd name="T114" fmla="*/ 211 w 406"/>
                <a:gd name="T115" fmla="*/ 310 h 572"/>
                <a:gd name="T116" fmla="*/ 222 w 406"/>
                <a:gd name="T117" fmla="*/ 307 h 572"/>
                <a:gd name="T118" fmla="*/ 191 w 406"/>
                <a:gd name="T119" fmla="*/ 185 h 572"/>
                <a:gd name="T120" fmla="*/ 63 w 406"/>
                <a:gd name="T121" fmla="*/ 186 h 572"/>
                <a:gd name="T122" fmla="*/ 22 w 406"/>
                <a:gd name="T123" fmla="*/ 21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572">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7" name="chenying0907 437"/>
            <p:cNvSpPr/>
            <p:nvPr/>
          </p:nvSpPr>
          <p:spPr bwMode="auto">
            <a:xfrm>
              <a:off x="3695" y="2760"/>
              <a:ext cx="4" cy="2"/>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0"/>
                    <a:pt x="1"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8" name="chenying0907 438"/>
            <p:cNvSpPr/>
            <p:nvPr/>
          </p:nvSpPr>
          <p:spPr bwMode="auto">
            <a:xfrm>
              <a:off x="3699" y="2760"/>
              <a:ext cx="5" cy="4"/>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9" name="chenying0907 439"/>
            <p:cNvSpPr/>
            <p:nvPr/>
          </p:nvSpPr>
          <p:spPr bwMode="auto">
            <a:xfrm>
              <a:off x="3916" y="2586"/>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0"/>
                    <a:pt x="2"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0" name="chenying0907 440"/>
            <p:cNvSpPr/>
            <p:nvPr/>
          </p:nvSpPr>
          <p:spPr bwMode="auto">
            <a:xfrm>
              <a:off x="3941" y="2610"/>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1" name="chenying0907 441"/>
            <p:cNvSpPr/>
            <p:nvPr/>
          </p:nvSpPr>
          <p:spPr bwMode="auto">
            <a:xfrm>
              <a:off x="3729" y="2272"/>
              <a:ext cx="2" cy="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0"/>
                    <a:pt x="1" y="1"/>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2" name="chenying0907 442"/>
            <p:cNvSpPr/>
            <p:nvPr/>
          </p:nvSpPr>
          <p:spPr bwMode="auto">
            <a:xfrm>
              <a:off x="3852" y="27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3" name="chenying0907 443"/>
            <p:cNvSpPr/>
            <p:nvPr/>
          </p:nvSpPr>
          <p:spPr bwMode="auto">
            <a:xfrm>
              <a:off x="3850" y="2692"/>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4" name="chenying0907 444"/>
            <p:cNvSpPr/>
            <p:nvPr/>
          </p:nvSpPr>
          <p:spPr bwMode="auto">
            <a:xfrm>
              <a:off x="3848" y="2686"/>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5" name="chenying0907 445"/>
            <p:cNvSpPr/>
            <p:nvPr/>
          </p:nvSpPr>
          <p:spPr bwMode="auto">
            <a:xfrm>
              <a:off x="3846" y="2711"/>
              <a:ext cx="4"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1"/>
                    <a:pt x="1" y="0"/>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6" name="chenying0907 446"/>
            <p:cNvSpPr/>
            <p:nvPr/>
          </p:nvSpPr>
          <p:spPr bwMode="auto">
            <a:xfrm>
              <a:off x="3822" y="2773"/>
              <a:ext cx="5"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7" name="chenying0907 447"/>
            <p:cNvSpPr/>
            <p:nvPr/>
          </p:nvSpPr>
          <p:spPr bwMode="auto">
            <a:xfrm>
              <a:off x="3765" y="2315"/>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8" name="chenying0907 448"/>
            <p:cNvSpPr/>
            <p:nvPr/>
          </p:nvSpPr>
          <p:spPr bwMode="auto">
            <a:xfrm>
              <a:off x="3842" y="2733"/>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9" name="chenying0907 449"/>
            <p:cNvSpPr/>
            <p:nvPr/>
          </p:nvSpPr>
          <p:spPr bwMode="auto">
            <a:xfrm>
              <a:off x="3822" y="2769"/>
              <a:ext cx="7"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0" name="chenying0907 450"/>
            <p:cNvSpPr/>
            <p:nvPr/>
          </p:nvSpPr>
          <p:spPr bwMode="auto">
            <a:xfrm>
              <a:off x="3846"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1" name="chenying0907 451"/>
            <p:cNvSpPr/>
            <p:nvPr/>
          </p:nvSpPr>
          <p:spPr bwMode="auto">
            <a:xfrm>
              <a:off x="3844" y="2724"/>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2" name="chenying0907 452"/>
            <p:cNvSpPr/>
            <p:nvPr/>
          </p:nvSpPr>
          <p:spPr bwMode="auto">
            <a:xfrm>
              <a:off x="3844" y="2728"/>
              <a:ext cx="8" cy="3"/>
            </a:xfrm>
            <a:custGeom>
              <a:avLst/>
              <a:gdLst>
                <a:gd name="T0" fmla="*/ 0 w 4"/>
                <a:gd name="T1" fmla="*/ 1 h 1"/>
                <a:gd name="T2" fmla="*/ 1 w 4"/>
                <a:gd name="T3" fmla="*/ 1 h 1"/>
                <a:gd name="T4" fmla="*/ 2 w 4"/>
                <a:gd name="T5" fmla="*/ 0 h 1"/>
                <a:gd name="T6" fmla="*/ 4 w 4"/>
                <a:gd name="T7" fmla="*/ 0 h 1"/>
                <a:gd name="T8" fmla="*/ 0 w 4"/>
                <a:gd name="T9" fmla="*/ 1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sp>
        <p:nvSpPr>
          <p:cNvPr id="503" name="Rectangle 47"/>
          <p:cNvSpPr/>
          <p:nvPr/>
        </p:nvSpPr>
        <p:spPr>
          <a:xfrm>
            <a:off x="2510124" y="2263214"/>
            <a:ext cx="964558" cy="307777"/>
          </a:xfrm>
          <a:prstGeom prst="rect">
            <a:avLst/>
          </a:prstGeom>
        </p:spPr>
        <p:txBody>
          <a:bodyPr wrap="none" lIns="0" tIns="0" rIns="0" bIns="0">
            <a:spAutoFit/>
          </a:bodyPr>
          <a:lstStyle/>
          <a:p>
            <a:pPr algn="r"/>
            <a:r>
              <a:rPr lang="fr-FR" altLang="zh-CN" sz="2000" b="1" dirty="0">
                <a:solidFill>
                  <a:srgbClr val="005188"/>
                </a:solidFill>
                <a:latin typeface="+mj-lt"/>
                <a:ea typeface="方正清刻本悦宋简体" panose="02000000000000000000" pitchFamily="2" charset="-122"/>
                <a:cs typeface="Arial" panose="020B0604020202020204" pitchFamily="34" charset="0"/>
              </a:rPr>
              <a:t>Facebook</a:t>
            </a:r>
          </a:p>
        </p:txBody>
      </p:sp>
      <p:sp>
        <p:nvSpPr>
          <p:cNvPr id="506" name="Rectangle 47"/>
          <p:cNvSpPr/>
          <p:nvPr/>
        </p:nvSpPr>
        <p:spPr>
          <a:xfrm>
            <a:off x="2668472" y="3920565"/>
            <a:ext cx="844013" cy="307777"/>
          </a:xfrm>
          <a:prstGeom prst="rect">
            <a:avLst/>
          </a:prstGeom>
        </p:spPr>
        <p:txBody>
          <a:bodyPr wrap="none" lIns="0" tIns="0" rIns="0" bIns="0">
            <a:spAutoFit/>
          </a:bodyPr>
          <a:lstStyle/>
          <a:p>
            <a:pPr algn="r"/>
            <a:r>
              <a:rPr lang="fr-FR" altLang="zh-CN" sz="2000" b="1" dirty="0">
                <a:solidFill>
                  <a:srgbClr val="005188"/>
                </a:solidFill>
                <a:latin typeface="+mj-lt"/>
                <a:ea typeface="方正清刻本悦宋简体" panose="02000000000000000000" pitchFamily="2" charset="-122"/>
                <a:cs typeface="Arial" panose="020B0604020202020204" pitchFamily="34" charset="0"/>
              </a:rPr>
              <a:t>LinkedIn</a:t>
            </a:r>
            <a:endParaRPr lang="en-US" sz="2000" b="1" dirty="0">
              <a:solidFill>
                <a:srgbClr val="005188"/>
              </a:solidFill>
              <a:latin typeface="+mj-lt"/>
              <a:ea typeface="方正清刻本悦宋简体" panose="02000000000000000000" pitchFamily="2" charset="-122"/>
              <a:cs typeface="Arial" panose="020B0604020202020204" pitchFamily="34" charset="0"/>
            </a:endParaRPr>
          </a:p>
        </p:txBody>
      </p:sp>
      <p:sp>
        <p:nvSpPr>
          <p:cNvPr id="509" name="Rectangle 47"/>
          <p:cNvSpPr/>
          <p:nvPr/>
        </p:nvSpPr>
        <p:spPr>
          <a:xfrm>
            <a:off x="8870315" y="2207492"/>
            <a:ext cx="713785" cy="307777"/>
          </a:xfrm>
          <a:prstGeom prst="rect">
            <a:avLst/>
          </a:prstGeom>
        </p:spPr>
        <p:txBody>
          <a:bodyPr wrap="none" lIns="0" tIns="0" rIns="0" bIns="0">
            <a:spAutoFit/>
          </a:bodyPr>
          <a:lstStyle/>
          <a:p>
            <a:pPr algn="r"/>
            <a:r>
              <a:rPr lang="fr-FR" altLang="zh-CN" sz="2000" b="1" dirty="0">
                <a:solidFill>
                  <a:srgbClr val="005188"/>
                </a:solidFill>
                <a:latin typeface="+mj-lt"/>
                <a:ea typeface="方正清刻本悦宋简体" panose="02000000000000000000" pitchFamily="2" charset="-122"/>
                <a:cs typeface="Arial" panose="020B0604020202020204" pitchFamily="34" charset="0"/>
              </a:rPr>
              <a:t>Twitter</a:t>
            </a:r>
            <a:endParaRPr lang="en-US" sz="2000" b="1" dirty="0">
              <a:solidFill>
                <a:srgbClr val="005188"/>
              </a:solidFill>
              <a:latin typeface="+mj-lt"/>
              <a:ea typeface="方正清刻本悦宋简体" panose="02000000000000000000" pitchFamily="2" charset="-122"/>
              <a:cs typeface="Arial" panose="020B0604020202020204" pitchFamily="34" charset="0"/>
            </a:endParaRPr>
          </a:p>
        </p:txBody>
      </p:sp>
      <p:sp>
        <p:nvSpPr>
          <p:cNvPr id="511" name="Rectangle 47"/>
          <p:cNvSpPr/>
          <p:nvPr/>
        </p:nvSpPr>
        <p:spPr>
          <a:xfrm>
            <a:off x="8770119" y="4093657"/>
            <a:ext cx="855619" cy="307777"/>
          </a:xfrm>
          <a:prstGeom prst="rect">
            <a:avLst/>
          </a:prstGeom>
        </p:spPr>
        <p:txBody>
          <a:bodyPr wrap="none" lIns="0" tIns="0" rIns="0" bIns="0">
            <a:spAutoFit/>
          </a:bodyPr>
          <a:lstStyle/>
          <a:p>
            <a:pPr algn="r"/>
            <a:r>
              <a:rPr lang="fr-FR" altLang="zh-CN" sz="2000" b="1" dirty="0">
                <a:solidFill>
                  <a:srgbClr val="005188"/>
                </a:solidFill>
                <a:latin typeface="+mj-lt"/>
                <a:ea typeface="方正清刻本悦宋简体" panose="02000000000000000000" pitchFamily="2" charset="-122"/>
                <a:cs typeface="Arial" panose="020B0604020202020204" pitchFamily="34" charset="0"/>
              </a:rPr>
              <a:t>YouTube</a:t>
            </a:r>
            <a:endParaRPr lang="en-US" sz="2000" b="1" dirty="0">
              <a:solidFill>
                <a:srgbClr val="005188"/>
              </a:solidFill>
              <a:latin typeface="+mj-lt"/>
              <a:ea typeface="方正清刻本悦宋简体" panose="02000000000000000000" pitchFamily="2" charset="-122"/>
              <a:cs typeface="Arial" panose="020B0604020202020204" pitchFamily="34" charset="0"/>
            </a:endParaRPr>
          </a:p>
        </p:txBody>
      </p:sp>
      <p:sp>
        <p:nvSpPr>
          <p:cNvPr id="513" name="chenying0907 456"/>
          <p:cNvSpPr>
            <a:spLocks noEditPoints="1"/>
          </p:cNvSpPr>
          <p:nvPr/>
        </p:nvSpPr>
        <p:spPr bwMode="auto">
          <a:xfrm>
            <a:off x="3749210" y="2248983"/>
            <a:ext cx="544513" cy="571501"/>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latin typeface="+mj-lt"/>
            </a:endParaRPr>
          </a:p>
        </p:txBody>
      </p:sp>
      <p:sp>
        <p:nvSpPr>
          <p:cNvPr id="514" name="chenying0907 460"/>
          <p:cNvSpPr>
            <a:spLocks noEditPoints="1"/>
          </p:cNvSpPr>
          <p:nvPr/>
        </p:nvSpPr>
        <p:spPr bwMode="auto">
          <a:xfrm>
            <a:off x="7957674" y="3809491"/>
            <a:ext cx="544512" cy="571499"/>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latin typeface="+mj-lt"/>
            </a:endParaRPr>
          </a:p>
        </p:txBody>
      </p:sp>
      <p:sp>
        <p:nvSpPr>
          <p:cNvPr id="515" name="chenying0907 456"/>
          <p:cNvSpPr>
            <a:spLocks noEditPoints="1"/>
          </p:cNvSpPr>
          <p:nvPr/>
        </p:nvSpPr>
        <p:spPr bwMode="auto">
          <a:xfrm>
            <a:off x="3752385" y="3858707"/>
            <a:ext cx="544513" cy="571501"/>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latin typeface="+mj-lt"/>
            </a:endParaRPr>
          </a:p>
        </p:txBody>
      </p:sp>
      <p:sp>
        <p:nvSpPr>
          <p:cNvPr id="516" name="chenying0907 460"/>
          <p:cNvSpPr>
            <a:spLocks noEditPoints="1"/>
          </p:cNvSpPr>
          <p:nvPr/>
        </p:nvSpPr>
        <p:spPr bwMode="auto">
          <a:xfrm>
            <a:off x="7777135" y="2193419"/>
            <a:ext cx="544512" cy="571499"/>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91440" tIns="45720" rIns="91440" bIns="45720" numCol="1" anchor="t" anchorCtr="0" compatLnSpc="1"/>
          <a:lstStyle/>
          <a:p>
            <a:endParaRPr lang="zh-CN" altLang="en-US">
              <a:latin typeface="+mj-lt"/>
            </a:endParaRPr>
          </a:p>
        </p:txBody>
      </p:sp>
    </p:spTree>
    <p:extLst>
      <p:ext uri="{BB962C8B-B14F-4D97-AF65-F5344CB8AC3E}">
        <p14:creationId xmlns:p14="http://schemas.microsoft.com/office/powerpoint/2010/main" val="114107896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p:nvPr/>
        </p:nvSpPr>
        <p:spPr>
          <a:xfrm>
            <a:off x="9234186" y="292680"/>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Twitter</a:t>
            </a:r>
            <a:endParaRPr lang="zh-CN" altLang="en-US" sz="3200" b="0" dirty="0">
              <a:solidFill>
                <a:srgbClr val="005188"/>
              </a:solidFill>
              <a:latin typeface="+mj-lt"/>
              <a:ea typeface="方正清刻本悦宋简体" panose="02000000000000000000" pitchFamily="2" charset="-122"/>
            </a:endParaRPr>
          </a:p>
        </p:txBody>
      </p:sp>
      <p:sp>
        <p:nvSpPr>
          <p:cNvPr id="3" name="文本占位符 2"/>
          <p:cNvSpPr txBox="1"/>
          <p:nvPr/>
        </p:nvSpPr>
        <p:spPr>
          <a:xfrm>
            <a:off x="8994696" y="292681"/>
            <a:ext cx="2737705"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zh-CN" altLang="en-US" sz="3200" b="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4" name="chenying0907 5"/>
          <p:cNvSpPr/>
          <p:nvPr/>
        </p:nvSpPr>
        <p:spPr bwMode="auto">
          <a:xfrm>
            <a:off x="4548295" y="2558968"/>
            <a:ext cx="3090756" cy="4299031"/>
          </a:xfrm>
          <a:custGeom>
            <a:avLst/>
            <a:gdLst>
              <a:gd name="T0" fmla="*/ 122 w 258"/>
              <a:gd name="T1" fmla="*/ 127 h 360"/>
              <a:gd name="T2" fmla="*/ 127 w 258"/>
              <a:gd name="T3" fmla="*/ 75 h 360"/>
              <a:gd name="T4" fmla="*/ 146 w 258"/>
              <a:gd name="T5" fmla="*/ 7 h 360"/>
              <a:gd name="T6" fmla="*/ 164 w 258"/>
              <a:gd name="T7" fmla="*/ 71 h 360"/>
              <a:gd name="T8" fmla="*/ 163 w 258"/>
              <a:gd name="T9" fmla="*/ 124 h 360"/>
              <a:gd name="T10" fmla="*/ 176 w 258"/>
              <a:gd name="T11" fmla="*/ 114 h 360"/>
              <a:gd name="T12" fmla="*/ 184 w 258"/>
              <a:gd name="T13" fmla="*/ 75 h 360"/>
              <a:gd name="T14" fmla="*/ 204 w 258"/>
              <a:gd name="T15" fmla="*/ 32 h 360"/>
              <a:gd name="T16" fmla="*/ 215 w 258"/>
              <a:gd name="T17" fmla="*/ 71 h 360"/>
              <a:gd name="T18" fmla="*/ 204 w 258"/>
              <a:gd name="T19" fmla="*/ 153 h 360"/>
              <a:gd name="T20" fmla="*/ 222 w 258"/>
              <a:gd name="T21" fmla="*/ 122 h 360"/>
              <a:gd name="T22" fmla="*/ 257 w 258"/>
              <a:gd name="T23" fmla="*/ 99 h 360"/>
              <a:gd name="T24" fmla="*/ 236 w 258"/>
              <a:gd name="T25" fmla="*/ 175 h 360"/>
              <a:gd name="T26" fmla="*/ 218 w 258"/>
              <a:gd name="T27" fmla="*/ 218 h 360"/>
              <a:gd name="T28" fmla="*/ 195 w 258"/>
              <a:gd name="T29" fmla="*/ 275 h 360"/>
              <a:gd name="T30" fmla="*/ 172 w 258"/>
              <a:gd name="T31" fmla="*/ 355 h 360"/>
              <a:gd name="T32" fmla="*/ 189 w 258"/>
              <a:gd name="T33" fmla="*/ 271 h 360"/>
              <a:gd name="T34" fmla="*/ 219 w 258"/>
              <a:gd name="T35" fmla="*/ 198 h 360"/>
              <a:gd name="T36" fmla="*/ 229 w 258"/>
              <a:gd name="T37" fmla="*/ 175 h 360"/>
              <a:gd name="T38" fmla="*/ 250 w 258"/>
              <a:gd name="T39" fmla="*/ 105 h 360"/>
              <a:gd name="T40" fmla="*/ 222 w 258"/>
              <a:gd name="T41" fmla="*/ 135 h 360"/>
              <a:gd name="T42" fmla="*/ 218 w 258"/>
              <a:gd name="T43" fmla="*/ 142 h 360"/>
              <a:gd name="T44" fmla="*/ 196 w 258"/>
              <a:gd name="T45" fmla="*/ 167 h 360"/>
              <a:gd name="T46" fmla="*/ 210 w 258"/>
              <a:gd name="T47" fmla="*/ 75 h 360"/>
              <a:gd name="T48" fmla="*/ 209 w 258"/>
              <a:gd name="T49" fmla="*/ 60 h 360"/>
              <a:gd name="T50" fmla="*/ 192 w 258"/>
              <a:gd name="T51" fmla="*/ 71 h 360"/>
              <a:gd name="T52" fmla="*/ 172 w 258"/>
              <a:gd name="T53" fmla="*/ 148 h 360"/>
              <a:gd name="T54" fmla="*/ 158 w 258"/>
              <a:gd name="T55" fmla="*/ 75 h 360"/>
              <a:gd name="T56" fmla="*/ 156 w 258"/>
              <a:gd name="T57" fmla="*/ 28 h 360"/>
              <a:gd name="T58" fmla="*/ 134 w 258"/>
              <a:gd name="T59" fmla="*/ 71 h 360"/>
              <a:gd name="T60" fmla="*/ 134 w 258"/>
              <a:gd name="T61" fmla="*/ 89 h 360"/>
              <a:gd name="T62" fmla="*/ 122 w 258"/>
              <a:gd name="T63" fmla="*/ 143 h 360"/>
              <a:gd name="T64" fmla="*/ 118 w 258"/>
              <a:gd name="T65" fmla="*/ 142 h 360"/>
              <a:gd name="T66" fmla="*/ 100 w 258"/>
              <a:gd name="T67" fmla="*/ 75 h 360"/>
              <a:gd name="T68" fmla="*/ 88 w 258"/>
              <a:gd name="T69" fmla="*/ 57 h 360"/>
              <a:gd name="T70" fmla="*/ 82 w 258"/>
              <a:gd name="T71" fmla="*/ 75 h 360"/>
              <a:gd name="T72" fmla="*/ 83 w 258"/>
              <a:gd name="T73" fmla="*/ 171 h 360"/>
              <a:gd name="T74" fmla="*/ 76 w 258"/>
              <a:gd name="T75" fmla="*/ 216 h 360"/>
              <a:gd name="T76" fmla="*/ 39 w 258"/>
              <a:gd name="T77" fmla="*/ 175 h 360"/>
              <a:gd name="T78" fmla="*/ 35 w 258"/>
              <a:gd name="T79" fmla="*/ 171 h 360"/>
              <a:gd name="T80" fmla="*/ 22 w 258"/>
              <a:gd name="T81" fmla="*/ 160 h 360"/>
              <a:gd name="T82" fmla="*/ 7 w 258"/>
              <a:gd name="T83" fmla="*/ 171 h 360"/>
              <a:gd name="T84" fmla="*/ 8 w 258"/>
              <a:gd name="T85" fmla="*/ 177 h 360"/>
              <a:gd name="T86" fmla="*/ 22 w 258"/>
              <a:gd name="T87" fmla="*/ 211 h 360"/>
              <a:gd name="T88" fmla="*/ 49 w 258"/>
              <a:gd name="T89" fmla="*/ 271 h 360"/>
              <a:gd name="T90" fmla="*/ 80 w 258"/>
              <a:gd name="T91" fmla="*/ 352 h 360"/>
              <a:gd name="T92" fmla="*/ 47 w 258"/>
              <a:gd name="T93" fmla="*/ 275 h 360"/>
              <a:gd name="T94" fmla="*/ 37 w 258"/>
              <a:gd name="T95" fmla="*/ 251 h 360"/>
              <a:gd name="T96" fmla="*/ 18 w 258"/>
              <a:gd name="T97" fmla="*/ 216 h 360"/>
              <a:gd name="T98" fmla="*/ 1 w 258"/>
              <a:gd name="T99" fmla="*/ 175 h 360"/>
              <a:gd name="T100" fmla="*/ 4 w 258"/>
              <a:gd name="T101" fmla="*/ 157 h 360"/>
              <a:gd name="T102" fmla="*/ 22 w 258"/>
              <a:gd name="T103" fmla="*/ 152 h 360"/>
              <a:gd name="T104" fmla="*/ 43 w 258"/>
              <a:gd name="T105" fmla="*/ 171 h 360"/>
              <a:gd name="T106" fmla="*/ 67 w 258"/>
              <a:gd name="T107" fmla="*/ 203 h 360"/>
              <a:gd name="T108" fmla="*/ 75 w 258"/>
              <a:gd name="T109" fmla="*/ 188 h 360"/>
              <a:gd name="T110" fmla="*/ 75 w 258"/>
              <a:gd name="T111" fmla="*/ 171 h 360"/>
              <a:gd name="T112" fmla="*/ 74 w 258"/>
              <a:gd name="T113" fmla="*/ 75 h 360"/>
              <a:gd name="T114" fmla="*/ 95 w 258"/>
              <a:gd name="T115" fmla="*/ 41 h 360"/>
              <a:gd name="T116" fmla="*/ 105 w 258"/>
              <a:gd name="T117" fmla="*/ 71 h 360"/>
              <a:gd name="T118" fmla="*/ 110 w 258"/>
              <a:gd name="T119" fmla="*/ 105 h 360"/>
              <a:gd name="T120" fmla="*/ 122 w 258"/>
              <a:gd name="T121" fmla="*/ 12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8" h="360">
                <a:moveTo>
                  <a:pt x="122" y="129"/>
                </a:moveTo>
                <a:cubicBezTo>
                  <a:pt x="122" y="128"/>
                  <a:pt x="122" y="128"/>
                  <a:pt x="122" y="127"/>
                </a:cubicBezTo>
                <a:cubicBezTo>
                  <a:pt x="125" y="117"/>
                  <a:pt x="127" y="107"/>
                  <a:pt x="127" y="96"/>
                </a:cubicBezTo>
                <a:cubicBezTo>
                  <a:pt x="127" y="89"/>
                  <a:pt x="127" y="82"/>
                  <a:pt x="127" y="75"/>
                </a:cubicBezTo>
                <a:cubicBezTo>
                  <a:pt x="127" y="74"/>
                  <a:pt x="127" y="72"/>
                  <a:pt x="128" y="71"/>
                </a:cubicBezTo>
                <a:cubicBezTo>
                  <a:pt x="128" y="48"/>
                  <a:pt x="130" y="25"/>
                  <a:pt x="146" y="7"/>
                </a:cubicBezTo>
                <a:cubicBezTo>
                  <a:pt x="147" y="6"/>
                  <a:pt x="149" y="6"/>
                  <a:pt x="151" y="7"/>
                </a:cubicBezTo>
                <a:cubicBezTo>
                  <a:pt x="167" y="25"/>
                  <a:pt x="166" y="48"/>
                  <a:pt x="164" y="71"/>
                </a:cubicBezTo>
                <a:cubicBezTo>
                  <a:pt x="164" y="72"/>
                  <a:pt x="163" y="74"/>
                  <a:pt x="163" y="75"/>
                </a:cubicBezTo>
                <a:cubicBezTo>
                  <a:pt x="161" y="92"/>
                  <a:pt x="159" y="109"/>
                  <a:pt x="163" y="124"/>
                </a:cubicBezTo>
                <a:cubicBezTo>
                  <a:pt x="164" y="130"/>
                  <a:pt x="166" y="149"/>
                  <a:pt x="171" y="134"/>
                </a:cubicBezTo>
                <a:cubicBezTo>
                  <a:pt x="173" y="127"/>
                  <a:pt x="175" y="120"/>
                  <a:pt x="176" y="114"/>
                </a:cubicBezTo>
                <a:cubicBezTo>
                  <a:pt x="179" y="102"/>
                  <a:pt x="181" y="90"/>
                  <a:pt x="184" y="79"/>
                </a:cubicBezTo>
                <a:cubicBezTo>
                  <a:pt x="184" y="77"/>
                  <a:pt x="184" y="76"/>
                  <a:pt x="184" y="75"/>
                </a:cubicBezTo>
                <a:cubicBezTo>
                  <a:pt x="185" y="74"/>
                  <a:pt x="185" y="72"/>
                  <a:pt x="185" y="71"/>
                </a:cubicBezTo>
                <a:cubicBezTo>
                  <a:pt x="189" y="57"/>
                  <a:pt x="194" y="43"/>
                  <a:pt x="204" y="32"/>
                </a:cubicBezTo>
                <a:cubicBezTo>
                  <a:pt x="206" y="30"/>
                  <a:pt x="209" y="31"/>
                  <a:pt x="209" y="33"/>
                </a:cubicBezTo>
                <a:cubicBezTo>
                  <a:pt x="213" y="46"/>
                  <a:pt x="215" y="58"/>
                  <a:pt x="215" y="71"/>
                </a:cubicBezTo>
                <a:cubicBezTo>
                  <a:pt x="215" y="72"/>
                  <a:pt x="215" y="74"/>
                  <a:pt x="215" y="75"/>
                </a:cubicBezTo>
                <a:cubicBezTo>
                  <a:pt x="214" y="101"/>
                  <a:pt x="207" y="127"/>
                  <a:pt x="204" y="153"/>
                </a:cubicBezTo>
                <a:cubicBezTo>
                  <a:pt x="209" y="145"/>
                  <a:pt x="213" y="136"/>
                  <a:pt x="218" y="128"/>
                </a:cubicBezTo>
                <a:cubicBezTo>
                  <a:pt x="219" y="126"/>
                  <a:pt x="221" y="124"/>
                  <a:pt x="222" y="122"/>
                </a:cubicBezTo>
                <a:cubicBezTo>
                  <a:pt x="230" y="110"/>
                  <a:pt x="240" y="101"/>
                  <a:pt x="254" y="96"/>
                </a:cubicBezTo>
                <a:cubicBezTo>
                  <a:pt x="255" y="95"/>
                  <a:pt x="258" y="97"/>
                  <a:pt x="257" y="99"/>
                </a:cubicBezTo>
                <a:cubicBezTo>
                  <a:pt x="254" y="124"/>
                  <a:pt x="247" y="148"/>
                  <a:pt x="238" y="171"/>
                </a:cubicBezTo>
                <a:cubicBezTo>
                  <a:pt x="237" y="172"/>
                  <a:pt x="237" y="174"/>
                  <a:pt x="236" y="175"/>
                </a:cubicBezTo>
                <a:cubicBezTo>
                  <a:pt x="232" y="186"/>
                  <a:pt x="227" y="197"/>
                  <a:pt x="222" y="208"/>
                </a:cubicBezTo>
                <a:cubicBezTo>
                  <a:pt x="221" y="211"/>
                  <a:pt x="219" y="214"/>
                  <a:pt x="218" y="218"/>
                </a:cubicBezTo>
                <a:cubicBezTo>
                  <a:pt x="210" y="235"/>
                  <a:pt x="203" y="253"/>
                  <a:pt x="196" y="271"/>
                </a:cubicBezTo>
                <a:cubicBezTo>
                  <a:pt x="196" y="272"/>
                  <a:pt x="195" y="274"/>
                  <a:pt x="195" y="275"/>
                </a:cubicBezTo>
                <a:cubicBezTo>
                  <a:pt x="186" y="301"/>
                  <a:pt x="180" y="327"/>
                  <a:pt x="179" y="355"/>
                </a:cubicBezTo>
                <a:cubicBezTo>
                  <a:pt x="179" y="360"/>
                  <a:pt x="172" y="360"/>
                  <a:pt x="172" y="355"/>
                </a:cubicBezTo>
                <a:cubicBezTo>
                  <a:pt x="173" y="327"/>
                  <a:pt x="179" y="301"/>
                  <a:pt x="188" y="275"/>
                </a:cubicBezTo>
                <a:cubicBezTo>
                  <a:pt x="188" y="274"/>
                  <a:pt x="189" y="272"/>
                  <a:pt x="189" y="271"/>
                </a:cubicBezTo>
                <a:cubicBezTo>
                  <a:pt x="197" y="247"/>
                  <a:pt x="208" y="225"/>
                  <a:pt x="218" y="201"/>
                </a:cubicBezTo>
                <a:cubicBezTo>
                  <a:pt x="218" y="200"/>
                  <a:pt x="219" y="199"/>
                  <a:pt x="219" y="198"/>
                </a:cubicBezTo>
                <a:cubicBezTo>
                  <a:pt x="220" y="196"/>
                  <a:pt x="221" y="194"/>
                  <a:pt x="222" y="192"/>
                </a:cubicBezTo>
                <a:cubicBezTo>
                  <a:pt x="225" y="187"/>
                  <a:pt x="227" y="181"/>
                  <a:pt x="229" y="175"/>
                </a:cubicBezTo>
                <a:cubicBezTo>
                  <a:pt x="230" y="174"/>
                  <a:pt x="231" y="172"/>
                  <a:pt x="231" y="171"/>
                </a:cubicBezTo>
                <a:cubicBezTo>
                  <a:pt x="240" y="150"/>
                  <a:pt x="247" y="128"/>
                  <a:pt x="250" y="105"/>
                </a:cubicBezTo>
                <a:cubicBezTo>
                  <a:pt x="251" y="102"/>
                  <a:pt x="230" y="121"/>
                  <a:pt x="229" y="122"/>
                </a:cubicBezTo>
                <a:cubicBezTo>
                  <a:pt x="227" y="126"/>
                  <a:pt x="224" y="131"/>
                  <a:pt x="222" y="135"/>
                </a:cubicBezTo>
                <a:cubicBezTo>
                  <a:pt x="221" y="136"/>
                  <a:pt x="220" y="138"/>
                  <a:pt x="219" y="140"/>
                </a:cubicBezTo>
                <a:cubicBezTo>
                  <a:pt x="219" y="141"/>
                  <a:pt x="218" y="141"/>
                  <a:pt x="218" y="142"/>
                </a:cubicBezTo>
                <a:cubicBezTo>
                  <a:pt x="213" y="151"/>
                  <a:pt x="208" y="160"/>
                  <a:pt x="203" y="169"/>
                </a:cubicBezTo>
                <a:cubicBezTo>
                  <a:pt x="201" y="171"/>
                  <a:pt x="196" y="171"/>
                  <a:pt x="196" y="167"/>
                </a:cubicBezTo>
                <a:cubicBezTo>
                  <a:pt x="197" y="146"/>
                  <a:pt x="202" y="125"/>
                  <a:pt x="205" y="104"/>
                </a:cubicBezTo>
                <a:cubicBezTo>
                  <a:pt x="207" y="95"/>
                  <a:pt x="209" y="85"/>
                  <a:pt x="210" y="75"/>
                </a:cubicBezTo>
                <a:cubicBezTo>
                  <a:pt x="210" y="74"/>
                  <a:pt x="210" y="72"/>
                  <a:pt x="210" y="71"/>
                </a:cubicBezTo>
                <a:cubicBezTo>
                  <a:pt x="210" y="67"/>
                  <a:pt x="210" y="64"/>
                  <a:pt x="209" y="60"/>
                </a:cubicBezTo>
                <a:cubicBezTo>
                  <a:pt x="208" y="51"/>
                  <a:pt x="206" y="34"/>
                  <a:pt x="199" y="49"/>
                </a:cubicBezTo>
                <a:cubicBezTo>
                  <a:pt x="196" y="56"/>
                  <a:pt x="194" y="64"/>
                  <a:pt x="192" y="71"/>
                </a:cubicBezTo>
                <a:cubicBezTo>
                  <a:pt x="191" y="72"/>
                  <a:pt x="191" y="74"/>
                  <a:pt x="191" y="75"/>
                </a:cubicBezTo>
                <a:cubicBezTo>
                  <a:pt x="184" y="99"/>
                  <a:pt x="182" y="125"/>
                  <a:pt x="172" y="148"/>
                </a:cubicBezTo>
                <a:cubicBezTo>
                  <a:pt x="171" y="150"/>
                  <a:pt x="167" y="150"/>
                  <a:pt x="166" y="148"/>
                </a:cubicBezTo>
                <a:cubicBezTo>
                  <a:pt x="151" y="125"/>
                  <a:pt x="156" y="100"/>
                  <a:pt x="158" y="75"/>
                </a:cubicBezTo>
                <a:cubicBezTo>
                  <a:pt x="159" y="74"/>
                  <a:pt x="159" y="72"/>
                  <a:pt x="159" y="71"/>
                </a:cubicBezTo>
                <a:cubicBezTo>
                  <a:pt x="160" y="56"/>
                  <a:pt x="161" y="42"/>
                  <a:pt x="156" y="28"/>
                </a:cubicBezTo>
                <a:cubicBezTo>
                  <a:pt x="145" y="0"/>
                  <a:pt x="135" y="47"/>
                  <a:pt x="135" y="55"/>
                </a:cubicBezTo>
                <a:cubicBezTo>
                  <a:pt x="134" y="61"/>
                  <a:pt x="134" y="66"/>
                  <a:pt x="134" y="71"/>
                </a:cubicBezTo>
                <a:cubicBezTo>
                  <a:pt x="134" y="72"/>
                  <a:pt x="134" y="74"/>
                  <a:pt x="134" y="75"/>
                </a:cubicBezTo>
                <a:cubicBezTo>
                  <a:pt x="134" y="80"/>
                  <a:pt x="134" y="85"/>
                  <a:pt x="134" y="89"/>
                </a:cubicBezTo>
                <a:cubicBezTo>
                  <a:pt x="133" y="108"/>
                  <a:pt x="132" y="125"/>
                  <a:pt x="124" y="141"/>
                </a:cubicBezTo>
                <a:cubicBezTo>
                  <a:pt x="124" y="142"/>
                  <a:pt x="123" y="143"/>
                  <a:pt x="122" y="143"/>
                </a:cubicBezTo>
                <a:cubicBezTo>
                  <a:pt x="121" y="143"/>
                  <a:pt x="119" y="143"/>
                  <a:pt x="119" y="142"/>
                </a:cubicBezTo>
                <a:cubicBezTo>
                  <a:pt x="118" y="142"/>
                  <a:pt x="118" y="142"/>
                  <a:pt x="118" y="142"/>
                </a:cubicBezTo>
                <a:cubicBezTo>
                  <a:pt x="105" y="126"/>
                  <a:pt x="103" y="105"/>
                  <a:pt x="101" y="85"/>
                </a:cubicBezTo>
                <a:cubicBezTo>
                  <a:pt x="100" y="83"/>
                  <a:pt x="100" y="79"/>
                  <a:pt x="100" y="75"/>
                </a:cubicBezTo>
                <a:cubicBezTo>
                  <a:pt x="100" y="74"/>
                  <a:pt x="100" y="72"/>
                  <a:pt x="100" y="71"/>
                </a:cubicBezTo>
                <a:cubicBezTo>
                  <a:pt x="98" y="58"/>
                  <a:pt x="96" y="44"/>
                  <a:pt x="88" y="57"/>
                </a:cubicBezTo>
                <a:cubicBezTo>
                  <a:pt x="86" y="62"/>
                  <a:pt x="84" y="66"/>
                  <a:pt x="83" y="71"/>
                </a:cubicBezTo>
                <a:cubicBezTo>
                  <a:pt x="82" y="72"/>
                  <a:pt x="82" y="74"/>
                  <a:pt x="82" y="75"/>
                </a:cubicBezTo>
                <a:cubicBezTo>
                  <a:pt x="80" y="81"/>
                  <a:pt x="79" y="87"/>
                  <a:pt x="79" y="94"/>
                </a:cubicBezTo>
                <a:cubicBezTo>
                  <a:pt x="78" y="118"/>
                  <a:pt x="82" y="145"/>
                  <a:pt x="83" y="171"/>
                </a:cubicBezTo>
                <a:cubicBezTo>
                  <a:pt x="83" y="172"/>
                  <a:pt x="82" y="174"/>
                  <a:pt x="82" y="175"/>
                </a:cubicBezTo>
                <a:cubicBezTo>
                  <a:pt x="82" y="189"/>
                  <a:pt x="81" y="203"/>
                  <a:pt x="76" y="216"/>
                </a:cubicBezTo>
                <a:cubicBezTo>
                  <a:pt x="75" y="218"/>
                  <a:pt x="73" y="219"/>
                  <a:pt x="71" y="217"/>
                </a:cubicBezTo>
                <a:cubicBezTo>
                  <a:pt x="57" y="206"/>
                  <a:pt x="50" y="188"/>
                  <a:pt x="39" y="175"/>
                </a:cubicBezTo>
                <a:cubicBezTo>
                  <a:pt x="38" y="175"/>
                  <a:pt x="38" y="174"/>
                  <a:pt x="38" y="174"/>
                </a:cubicBezTo>
                <a:cubicBezTo>
                  <a:pt x="37" y="173"/>
                  <a:pt x="36" y="172"/>
                  <a:pt x="35" y="171"/>
                </a:cubicBezTo>
                <a:cubicBezTo>
                  <a:pt x="33" y="168"/>
                  <a:pt x="30" y="166"/>
                  <a:pt x="28" y="163"/>
                </a:cubicBezTo>
                <a:cubicBezTo>
                  <a:pt x="26" y="162"/>
                  <a:pt x="24" y="161"/>
                  <a:pt x="22" y="160"/>
                </a:cubicBezTo>
                <a:cubicBezTo>
                  <a:pt x="21" y="160"/>
                  <a:pt x="19" y="160"/>
                  <a:pt x="18" y="160"/>
                </a:cubicBezTo>
                <a:cubicBezTo>
                  <a:pt x="13" y="161"/>
                  <a:pt x="8" y="165"/>
                  <a:pt x="7" y="171"/>
                </a:cubicBezTo>
                <a:cubicBezTo>
                  <a:pt x="7" y="172"/>
                  <a:pt x="7" y="174"/>
                  <a:pt x="8" y="175"/>
                </a:cubicBezTo>
                <a:cubicBezTo>
                  <a:pt x="8" y="176"/>
                  <a:pt x="8" y="176"/>
                  <a:pt x="8" y="177"/>
                </a:cubicBezTo>
                <a:cubicBezTo>
                  <a:pt x="10" y="186"/>
                  <a:pt x="14" y="195"/>
                  <a:pt x="18" y="204"/>
                </a:cubicBezTo>
                <a:cubicBezTo>
                  <a:pt x="19" y="206"/>
                  <a:pt x="20" y="208"/>
                  <a:pt x="22" y="211"/>
                </a:cubicBezTo>
                <a:cubicBezTo>
                  <a:pt x="22" y="211"/>
                  <a:pt x="22" y="211"/>
                  <a:pt x="22" y="212"/>
                </a:cubicBezTo>
                <a:cubicBezTo>
                  <a:pt x="32" y="231"/>
                  <a:pt x="41" y="251"/>
                  <a:pt x="49" y="271"/>
                </a:cubicBezTo>
                <a:cubicBezTo>
                  <a:pt x="49" y="272"/>
                  <a:pt x="50" y="274"/>
                  <a:pt x="50" y="275"/>
                </a:cubicBezTo>
                <a:cubicBezTo>
                  <a:pt x="61" y="300"/>
                  <a:pt x="70" y="326"/>
                  <a:pt x="80" y="352"/>
                </a:cubicBezTo>
                <a:cubicBezTo>
                  <a:pt x="80" y="352"/>
                  <a:pt x="80" y="352"/>
                  <a:pt x="80" y="352"/>
                </a:cubicBezTo>
                <a:cubicBezTo>
                  <a:pt x="68" y="327"/>
                  <a:pt x="58" y="301"/>
                  <a:pt x="47" y="275"/>
                </a:cubicBezTo>
                <a:cubicBezTo>
                  <a:pt x="47" y="274"/>
                  <a:pt x="46" y="272"/>
                  <a:pt x="46" y="271"/>
                </a:cubicBezTo>
                <a:cubicBezTo>
                  <a:pt x="43" y="264"/>
                  <a:pt x="40" y="258"/>
                  <a:pt x="37" y="251"/>
                </a:cubicBezTo>
                <a:cubicBezTo>
                  <a:pt x="32" y="242"/>
                  <a:pt x="27" y="233"/>
                  <a:pt x="22" y="224"/>
                </a:cubicBezTo>
                <a:cubicBezTo>
                  <a:pt x="21" y="221"/>
                  <a:pt x="19" y="219"/>
                  <a:pt x="18" y="216"/>
                </a:cubicBezTo>
                <a:cubicBezTo>
                  <a:pt x="14" y="209"/>
                  <a:pt x="10" y="201"/>
                  <a:pt x="7" y="193"/>
                </a:cubicBezTo>
                <a:cubicBezTo>
                  <a:pt x="5" y="189"/>
                  <a:pt x="2" y="182"/>
                  <a:pt x="1" y="175"/>
                </a:cubicBezTo>
                <a:cubicBezTo>
                  <a:pt x="0" y="174"/>
                  <a:pt x="0" y="172"/>
                  <a:pt x="0" y="171"/>
                </a:cubicBezTo>
                <a:cubicBezTo>
                  <a:pt x="0" y="166"/>
                  <a:pt x="0" y="160"/>
                  <a:pt x="4" y="157"/>
                </a:cubicBezTo>
                <a:cubicBezTo>
                  <a:pt x="8" y="152"/>
                  <a:pt x="13" y="151"/>
                  <a:pt x="18" y="151"/>
                </a:cubicBezTo>
                <a:cubicBezTo>
                  <a:pt x="19" y="151"/>
                  <a:pt x="21" y="152"/>
                  <a:pt x="22" y="152"/>
                </a:cubicBezTo>
                <a:cubicBezTo>
                  <a:pt x="24" y="153"/>
                  <a:pt x="27" y="154"/>
                  <a:pt x="29" y="156"/>
                </a:cubicBezTo>
                <a:cubicBezTo>
                  <a:pt x="34" y="161"/>
                  <a:pt x="39" y="166"/>
                  <a:pt x="43" y="171"/>
                </a:cubicBezTo>
                <a:cubicBezTo>
                  <a:pt x="45" y="172"/>
                  <a:pt x="46" y="174"/>
                  <a:pt x="47" y="175"/>
                </a:cubicBezTo>
                <a:cubicBezTo>
                  <a:pt x="54" y="184"/>
                  <a:pt x="60" y="194"/>
                  <a:pt x="67" y="203"/>
                </a:cubicBezTo>
                <a:cubicBezTo>
                  <a:pt x="73" y="211"/>
                  <a:pt x="71" y="213"/>
                  <a:pt x="73" y="206"/>
                </a:cubicBezTo>
                <a:cubicBezTo>
                  <a:pt x="74" y="200"/>
                  <a:pt x="75" y="194"/>
                  <a:pt x="75" y="188"/>
                </a:cubicBezTo>
                <a:cubicBezTo>
                  <a:pt x="75" y="184"/>
                  <a:pt x="75" y="179"/>
                  <a:pt x="75" y="175"/>
                </a:cubicBezTo>
                <a:cubicBezTo>
                  <a:pt x="75" y="174"/>
                  <a:pt x="75" y="172"/>
                  <a:pt x="75" y="171"/>
                </a:cubicBezTo>
                <a:cubicBezTo>
                  <a:pt x="75" y="165"/>
                  <a:pt x="75" y="159"/>
                  <a:pt x="75" y="154"/>
                </a:cubicBezTo>
                <a:cubicBezTo>
                  <a:pt x="74" y="132"/>
                  <a:pt x="69" y="101"/>
                  <a:pt x="74" y="75"/>
                </a:cubicBezTo>
                <a:cubicBezTo>
                  <a:pt x="75" y="74"/>
                  <a:pt x="75" y="72"/>
                  <a:pt x="75" y="71"/>
                </a:cubicBezTo>
                <a:cubicBezTo>
                  <a:pt x="79" y="59"/>
                  <a:pt x="85" y="48"/>
                  <a:pt x="95" y="41"/>
                </a:cubicBezTo>
                <a:cubicBezTo>
                  <a:pt x="97" y="40"/>
                  <a:pt x="100" y="41"/>
                  <a:pt x="100" y="43"/>
                </a:cubicBezTo>
                <a:cubicBezTo>
                  <a:pt x="103" y="52"/>
                  <a:pt x="104" y="62"/>
                  <a:pt x="105" y="71"/>
                </a:cubicBezTo>
                <a:cubicBezTo>
                  <a:pt x="105" y="72"/>
                  <a:pt x="106" y="74"/>
                  <a:pt x="106" y="75"/>
                </a:cubicBezTo>
                <a:cubicBezTo>
                  <a:pt x="107" y="85"/>
                  <a:pt x="108" y="95"/>
                  <a:pt x="110" y="105"/>
                </a:cubicBezTo>
                <a:cubicBezTo>
                  <a:pt x="110" y="107"/>
                  <a:pt x="114" y="121"/>
                  <a:pt x="118" y="127"/>
                </a:cubicBezTo>
                <a:cubicBezTo>
                  <a:pt x="120" y="130"/>
                  <a:pt x="121" y="131"/>
                  <a:pt x="122" y="129"/>
                </a:cubicBezTo>
                <a:close/>
              </a:path>
            </a:pathLst>
          </a:custGeom>
          <a:solidFill>
            <a:srgbClr val="005188"/>
          </a:solidFill>
          <a:ln>
            <a:noFill/>
          </a:ln>
        </p:spPr>
        <p:txBody>
          <a:bodyPr vert="horz" wrap="square" lIns="91440" tIns="45720" rIns="91440" bIns="45720" numCol="1" anchor="t" anchorCtr="0" compatLnSpc="1"/>
          <a:lstStyle/>
          <a:p>
            <a:endParaRPr lang="zh-CN" altLang="en-US"/>
          </a:p>
        </p:txBody>
      </p:sp>
      <p:sp>
        <p:nvSpPr>
          <p:cNvPr id="6" name="文本框 5"/>
          <p:cNvSpPr txBox="1"/>
          <p:nvPr/>
        </p:nvSpPr>
        <p:spPr>
          <a:xfrm>
            <a:off x="2561331" y="3635608"/>
            <a:ext cx="1556942" cy="461665"/>
          </a:xfrm>
          <a:prstGeom prst="rect">
            <a:avLst/>
          </a:prstGeom>
          <a:noFill/>
        </p:spPr>
        <p:txBody>
          <a:bodyPr wrap="square" rtlCol="0">
            <a:spAutoFit/>
          </a:bodyPr>
          <a:lstStyle/>
          <a:p>
            <a:r>
              <a:rPr lang="fr-FR" altLang="zh-CN" sz="2400" b="1" dirty="0">
                <a:solidFill>
                  <a:srgbClr val="005188"/>
                </a:solidFill>
                <a:latin typeface="华文仿宋" pitchFamily="2" charset="-122"/>
                <a:ea typeface="华文仿宋" pitchFamily="2" charset="-122"/>
              </a:rPr>
              <a:t>Campaigns</a:t>
            </a:r>
          </a:p>
        </p:txBody>
      </p:sp>
      <p:sp>
        <p:nvSpPr>
          <p:cNvPr id="9" name="文本框 8"/>
          <p:cNvSpPr txBox="1"/>
          <p:nvPr/>
        </p:nvSpPr>
        <p:spPr>
          <a:xfrm>
            <a:off x="5338397" y="1960982"/>
            <a:ext cx="1556942" cy="461665"/>
          </a:xfrm>
          <a:prstGeom prst="rect">
            <a:avLst/>
          </a:prstGeom>
          <a:noFill/>
        </p:spPr>
        <p:txBody>
          <a:bodyPr wrap="square" rtlCol="0">
            <a:spAutoFit/>
          </a:bodyPr>
          <a:lstStyle>
            <a:defPPr>
              <a:defRPr lang="zh-CN"/>
            </a:defPPr>
            <a:lvl1pPr>
              <a:defRPr sz="2400" b="1">
                <a:solidFill>
                  <a:srgbClr val="005188"/>
                </a:solidFill>
                <a:latin typeface="华文仿宋" pitchFamily="2" charset="-122"/>
                <a:ea typeface="华文仿宋" pitchFamily="2" charset="-122"/>
              </a:defRPr>
            </a:lvl1pPr>
          </a:lstStyle>
          <a:p>
            <a:r>
              <a:rPr lang="fr-FR" altLang="zh-CN" dirty="0"/>
              <a:t>Partners</a:t>
            </a:r>
          </a:p>
        </p:txBody>
      </p:sp>
      <p:sp>
        <p:nvSpPr>
          <p:cNvPr id="12" name="文本框 11"/>
          <p:cNvSpPr txBox="1"/>
          <p:nvPr/>
        </p:nvSpPr>
        <p:spPr>
          <a:xfrm>
            <a:off x="7843600" y="3177364"/>
            <a:ext cx="1556942" cy="461665"/>
          </a:xfrm>
          <a:prstGeom prst="rect">
            <a:avLst/>
          </a:prstGeom>
          <a:noFill/>
        </p:spPr>
        <p:txBody>
          <a:bodyPr wrap="square" rtlCol="0">
            <a:spAutoFit/>
          </a:bodyPr>
          <a:lstStyle>
            <a:defPPr>
              <a:defRPr lang="zh-CN"/>
            </a:defPPr>
            <a:lvl1pPr>
              <a:defRPr sz="2400" b="1">
                <a:solidFill>
                  <a:srgbClr val="005188"/>
                </a:solidFill>
                <a:latin typeface="华文仿宋" pitchFamily="2" charset="-122"/>
                <a:ea typeface="华文仿宋" pitchFamily="2" charset="-122"/>
              </a:defRPr>
            </a:lvl1pPr>
          </a:lstStyle>
          <a:p>
            <a:r>
              <a:rPr lang="fr-FR" altLang="zh-CN" dirty="0"/>
              <a:t>Branch</a:t>
            </a:r>
          </a:p>
        </p:txBody>
      </p:sp>
      <p:sp>
        <p:nvSpPr>
          <p:cNvPr id="17" name="文本占位符 2"/>
          <p:cNvSpPr txBox="1"/>
          <p:nvPr/>
        </p:nvSpPr>
        <p:spPr>
          <a:xfrm>
            <a:off x="810095" y="292681"/>
            <a:ext cx="3502471"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b="0" dirty="0">
                <a:solidFill>
                  <a:srgbClr val="005188"/>
                </a:solidFill>
                <a:latin typeface="+mj-lt"/>
                <a:ea typeface="方正清刻本悦宋简体" panose="02000000000000000000" pitchFamily="2" charset="-122"/>
              </a:rPr>
              <a:t>Public Comments</a:t>
            </a:r>
            <a:endParaRPr lang="zh-CN" altLang="en-US" sz="3200" b="0" dirty="0">
              <a:solidFill>
                <a:srgbClr val="005188"/>
              </a:solidFill>
              <a:latin typeface="+mj-lt"/>
              <a:ea typeface="方正清刻本悦宋简体" panose="02000000000000000000" pitchFamily="2" charset="-122"/>
            </a:endParaRPr>
          </a:p>
        </p:txBody>
      </p:sp>
    </p:spTree>
    <p:extLst>
      <p:ext uri="{BB962C8B-B14F-4D97-AF65-F5344CB8AC3E}">
        <p14:creationId xmlns:p14="http://schemas.microsoft.com/office/powerpoint/2010/main" val="2532676786"/>
      </p:ext>
    </p:extLst>
  </p:cSld>
  <p:clrMapOvr>
    <a:masterClrMapping/>
  </p:clrMapOvr>
  <p:transition spd="slow">
    <p:fade/>
  </p:transition>
</p:sld>
</file>

<file path=ppt/tags/tag1.xml><?xml version="1.0" encoding="utf-8"?>
<p:tagLst xmlns:a="http://schemas.openxmlformats.org/drawingml/2006/main" xmlns:r="http://schemas.openxmlformats.org/officeDocument/2006/relationships" xmlns:p="http://schemas.openxmlformats.org/presentationml/2006/main">
  <p:tag name="PA" val="v3.0.0"/>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1763</TotalTime>
  <Words>3978</Words>
  <Application>Microsoft Macintosh PowerPoint</Application>
  <PresentationFormat>宽屏</PresentationFormat>
  <Paragraphs>455</Paragraphs>
  <Slides>66</Slides>
  <Notes>2</Notes>
  <HiddenSlides>0</HiddenSlides>
  <MMClips>0</MMClips>
  <ScaleCrop>false</ScaleCrop>
  <HeadingPairs>
    <vt:vector size="6" baseType="variant">
      <vt:variant>
        <vt:lpstr>已用的字体</vt:lpstr>
      </vt:variant>
      <vt:variant>
        <vt:i4>17</vt:i4>
      </vt:variant>
      <vt:variant>
        <vt:lpstr>主题</vt:lpstr>
      </vt:variant>
      <vt:variant>
        <vt:i4>1</vt:i4>
      </vt:variant>
      <vt:variant>
        <vt:lpstr>幻灯片标题</vt:lpstr>
      </vt:variant>
      <vt:variant>
        <vt:i4>66</vt:i4>
      </vt:variant>
    </vt:vector>
  </HeadingPairs>
  <TitlesOfParts>
    <vt:vector size="84" baseType="lpstr">
      <vt:lpstr>方正静蕾简体</vt:lpstr>
      <vt:lpstr>方正兰亭超细黑简体</vt:lpstr>
      <vt:lpstr>方正清刻本悦宋简体</vt:lpstr>
      <vt:lpstr>华康少女文字W5(P)</vt:lpstr>
      <vt:lpstr>华文仿宋</vt:lpstr>
      <vt:lpstr>华文细黑</vt:lpstr>
      <vt:lpstr>时尚中黑简体</vt:lpstr>
      <vt:lpstr>宋体</vt:lpstr>
      <vt:lpstr>Microsoft YaHei</vt:lpstr>
      <vt:lpstr>Microsoft YaHei</vt:lpstr>
      <vt:lpstr>Chelsea</vt:lpstr>
      <vt:lpstr>Arial</vt:lpstr>
      <vt:lpstr>Calibri</vt:lpstr>
      <vt:lpstr>Calibri Light</vt:lpstr>
      <vt:lpstr>MV Boli</vt:lpstr>
      <vt:lpstr>Times New Roman</vt:lpstr>
      <vt:lpstr>Wingdings</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dc:description>http://www.ypppt.com/</dc:description>
  <cp:lastModifiedBy>Yu CHENG</cp:lastModifiedBy>
  <cp:revision>127</cp:revision>
  <dcterms:created xsi:type="dcterms:W3CDTF">2016-09-10T02:18:00Z</dcterms:created>
  <dcterms:modified xsi:type="dcterms:W3CDTF">2019-05-25T11:22:58Z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1033-10.2.0.7646</vt:lpwstr>
  </property>
</Properties>
</file>